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12"/>
  </p:notesMasterIdLst>
  <p:sldIdLst>
    <p:sldId id="256" r:id="rId2"/>
    <p:sldId id="257" r:id="rId3"/>
    <p:sldId id="263" r:id="rId4"/>
    <p:sldId id="258" r:id="rId5"/>
    <p:sldId id="305" r:id="rId6"/>
    <p:sldId id="261" r:id="rId7"/>
    <p:sldId id="306" r:id="rId8"/>
    <p:sldId id="259" r:id="rId9"/>
    <p:sldId id="304" r:id="rId10"/>
    <p:sldId id="262" r:id="rId11"/>
  </p:sldIdLst>
  <p:sldSz cx="9144000" cy="5143500" type="screen16x9"/>
  <p:notesSz cx="6858000" cy="9144000"/>
  <p:embeddedFontLst>
    <p:embeddedFont>
      <p:font typeface="Barlow Semi Condensed" panose="020F0502020204030204" pitchFamily="34" charset="0"/>
      <p:regular r:id="rId13"/>
      <p:bold r:id="rId14"/>
      <p:italic r:id="rId15"/>
      <p:boldItalic r:id="rId16"/>
    </p:embeddedFont>
    <p:embeddedFont>
      <p:font typeface="Barlow Semi Condensed Medium" panose="020F0502020204030204" pitchFamily="34" charset="0"/>
      <p:regular r:id="rId17"/>
      <p:bold r:id="rId18"/>
      <p:italic r:id="rId19"/>
      <p:boldItalic r:id="rId18"/>
    </p:embeddedFont>
    <p:embeddedFont>
      <p:font typeface="Fjalla One" panose="02000506040000020004" pitchFamily="2" charset="0"/>
      <p:regular r:id="rId20"/>
    </p:embeddedFont>
    <p:embeddedFont>
      <p:font typeface="Roboto Condensed Light" panose="020F0302020204030204" pitchFamily="34" charset="0"/>
      <p:regular r:id="rId21"/>
      <p:italic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6C6FC"/>
    <a:srgbClr val="4949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DF4B640-8A98-4D77-B790-845E2C4E2833}">
  <a:tblStyle styleId="{5DF4B640-8A98-4D77-B790-845E2C4E283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564" autoAdjust="0"/>
    <p:restoredTop sz="93621"/>
  </p:normalViewPr>
  <p:slideViewPr>
    <p:cSldViewPr snapToGrid="0">
      <p:cViewPr varScale="1">
        <p:scale>
          <a:sx n="150" d="100"/>
          <a:sy n="150" d="100"/>
        </p:scale>
        <p:origin x="584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7" name="Google Shape;168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8" name="Google Shape;168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1" name="Google Shape;2221;g804e9800b4_0_13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2" name="Google Shape;2222;g804e9800b4_0_13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8" name="Google Shape;2238;g86fa6133bc_4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9" name="Google Shape;2239;g86fa6133bc_4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g804e9800b4_0_8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4" name="Google Shape;1894;g804e9800b4_0_8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2">
          <a:extLst>
            <a:ext uri="{FF2B5EF4-FFF2-40B4-BE49-F238E27FC236}">
              <a16:creationId xmlns:a16="http://schemas.microsoft.com/office/drawing/2014/main" id="{24913B1C-9C3B-042B-7CD2-4EE2FFFA8C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g804e9800b4_0_831:notes">
            <a:extLst>
              <a:ext uri="{FF2B5EF4-FFF2-40B4-BE49-F238E27FC236}">
                <a16:creationId xmlns:a16="http://schemas.microsoft.com/office/drawing/2014/main" id="{1C5D12CF-DF79-0085-3EAA-0668A27A9C7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4" name="Google Shape;1894;g804e9800b4_0_831:notes">
            <a:extLst>
              <a:ext uri="{FF2B5EF4-FFF2-40B4-BE49-F238E27FC236}">
                <a16:creationId xmlns:a16="http://schemas.microsoft.com/office/drawing/2014/main" id="{DB904A28-7CE0-A137-C4D2-4EC1442B007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649720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g804e9800b4_0_1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1" name="Google Shape;2181;g804e9800b4_0_1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2" name="Google Shape;2152;g8714a43093_3_9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3" name="Google Shape;2153;g8714a43093_3_9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39539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2" name="Google Shape;2152;g8714a43093_3_9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3" name="Google Shape;2153;g8714a43093_3_9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>
          <a:extLst>
            <a:ext uri="{FF2B5EF4-FFF2-40B4-BE49-F238E27FC236}">
              <a16:creationId xmlns:a16="http://schemas.microsoft.com/office/drawing/2014/main" id="{56489E87-3DF5-09DE-8E06-70696A65CE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>
            <a:extLst>
              <a:ext uri="{FF2B5EF4-FFF2-40B4-BE49-F238E27FC236}">
                <a16:creationId xmlns:a16="http://schemas.microsoft.com/office/drawing/2014/main" id="{45FB5847-65ED-74AF-C8FD-98BAAAAEE9B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>
            <a:extLst>
              <a:ext uri="{FF2B5EF4-FFF2-40B4-BE49-F238E27FC236}">
                <a16:creationId xmlns:a16="http://schemas.microsoft.com/office/drawing/2014/main" id="{7E0369B4-6B15-78E3-B288-F462A01D734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479246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2"/>
          <p:cNvSpPr txBox="1">
            <a:spLocks noGrp="1"/>
          </p:cNvSpPr>
          <p:nvPr>
            <p:ph type="ctrTitle"/>
          </p:nvPr>
        </p:nvSpPr>
        <p:spPr>
          <a:xfrm>
            <a:off x="5248656" y="2002536"/>
            <a:ext cx="3264300" cy="179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9" name="Google Shape;9;p2"/>
          <p:cNvSpPr txBox="1">
            <a:spLocks noGrp="1"/>
          </p:cNvSpPr>
          <p:nvPr>
            <p:ph type="subTitle" idx="1"/>
          </p:nvPr>
        </p:nvSpPr>
        <p:spPr>
          <a:xfrm>
            <a:off x="5248656" y="3721608"/>
            <a:ext cx="3264300" cy="89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cxnSp>
        <p:nvCxnSpPr>
          <p:cNvPr id="10" name="Google Shape;10;p2"/>
          <p:cNvCxnSpPr/>
          <p:nvPr/>
        </p:nvCxnSpPr>
        <p:spPr>
          <a:xfrm flipH="1">
            <a:off x="5827050" y="451300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" name="Google Shape;11;p2"/>
          <p:cNvCxnSpPr/>
          <p:nvPr/>
        </p:nvCxnSpPr>
        <p:spPr>
          <a:xfrm rot="10800000">
            <a:off x="7512925" y="45785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Google Shape;12;p2"/>
          <p:cNvCxnSpPr/>
          <p:nvPr/>
        </p:nvCxnSpPr>
        <p:spPr>
          <a:xfrm flipH="1">
            <a:off x="8348975" y="-6625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" name="Google Shape;13;p2"/>
          <p:cNvGrpSpPr/>
          <p:nvPr/>
        </p:nvGrpSpPr>
        <p:grpSpPr>
          <a:xfrm>
            <a:off x="8064275" y="887850"/>
            <a:ext cx="581800" cy="582350"/>
            <a:chOff x="8064275" y="887850"/>
            <a:chExt cx="581800" cy="582350"/>
          </a:xfrm>
        </p:grpSpPr>
        <p:sp>
          <p:nvSpPr>
            <p:cNvPr id="14" name="Google Shape;14;p2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" name="Google Shape;20;p2"/>
          <p:cNvGrpSpPr/>
          <p:nvPr/>
        </p:nvGrpSpPr>
        <p:grpSpPr>
          <a:xfrm>
            <a:off x="7353050" y="316275"/>
            <a:ext cx="292025" cy="292575"/>
            <a:chOff x="7353050" y="316275"/>
            <a:chExt cx="292025" cy="292575"/>
          </a:xfrm>
        </p:grpSpPr>
        <p:sp>
          <p:nvSpPr>
            <p:cNvPr id="21" name="Google Shape;21;p2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Google Shape;25;p2"/>
          <p:cNvSpPr/>
          <p:nvPr/>
        </p:nvSpPr>
        <p:spPr>
          <a:xfrm>
            <a:off x="5690580" y="425807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2"/>
          <p:cNvSpPr/>
          <p:nvPr/>
        </p:nvSpPr>
        <p:spPr>
          <a:xfrm>
            <a:off x="5688325" y="423275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2"/>
          <p:cNvSpPr/>
          <p:nvPr/>
        </p:nvSpPr>
        <p:spPr>
          <a:xfrm>
            <a:off x="5727069" y="46230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2"/>
          <p:cNvSpPr/>
          <p:nvPr/>
        </p:nvSpPr>
        <p:spPr>
          <a:xfrm>
            <a:off x="5724827" y="459777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2"/>
          <p:cNvSpPr/>
          <p:nvPr/>
        </p:nvSpPr>
        <p:spPr>
          <a:xfrm>
            <a:off x="5766657" y="501884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2"/>
          <p:cNvSpPr/>
          <p:nvPr/>
        </p:nvSpPr>
        <p:spPr>
          <a:xfrm>
            <a:off x="5764415" y="499642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" name="Google Shape;31;p2"/>
          <p:cNvGrpSpPr/>
          <p:nvPr/>
        </p:nvGrpSpPr>
        <p:grpSpPr>
          <a:xfrm>
            <a:off x="5443350" y="289275"/>
            <a:ext cx="175013" cy="27000"/>
            <a:chOff x="5662375" y="212375"/>
            <a:chExt cx="175013" cy="27000"/>
          </a:xfrm>
        </p:grpSpPr>
        <p:sp>
          <p:nvSpPr>
            <p:cNvPr id="32" name="Google Shape;32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" name="Google Shape;35;p2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36" name="Google Shape;36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" name="Google Shape;39;p2"/>
          <p:cNvGrpSpPr/>
          <p:nvPr/>
        </p:nvGrpSpPr>
        <p:grpSpPr>
          <a:xfrm>
            <a:off x="8068750" y="1581800"/>
            <a:ext cx="175013" cy="27000"/>
            <a:chOff x="5662375" y="212375"/>
            <a:chExt cx="175013" cy="27000"/>
          </a:xfrm>
        </p:grpSpPr>
        <p:sp>
          <p:nvSpPr>
            <p:cNvPr id="40" name="Google Shape;40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8">
    <p:spTree>
      <p:nvGrpSpPr>
        <p:cNvPr id="1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27" name="Google Shape;1327;p27"/>
          <p:cNvCxnSpPr/>
          <p:nvPr/>
        </p:nvCxnSpPr>
        <p:spPr>
          <a:xfrm rot="5400000">
            <a:off x="7269708" y="3324550"/>
            <a:ext cx="1133100" cy="3063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28" name="Google Shape;1328;p27"/>
          <p:cNvCxnSpPr/>
          <p:nvPr/>
        </p:nvCxnSpPr>
        <p:spPr>
          <a:xfrm rot="-5400000" flipH="1">
            <a:off x="7181408" y="2082400"/>
            <a:ext cx="1342200" cy="3153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29" name="Google Shape;1329;p27"/>
          <p:cNvCxnSpPr/>
          <p:nvPr/>
        </p:nvCxnSpPr>
        <p:spPr>
          <a:xfrm rot="5400000">
            <a:off x="7232433" y="736375"/>
            <a:ext cx="1332000" cy="3921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30" name="Google Shape;1330;p27"/>
          <p:cNvCxnSpPr/>
          <p:nvPr/>
        </p:nvCxnSpPr>
        <p:spPr>
          <a:xfrm rot="5400000">
            <a:off x="8168433" y="-66600"/>
            <a:ext cx="273900" cy="4071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31" name="Google Shape;1331;p27"/>
          <p:cNvGrpSpPr/>
          <p:nvPr/>
        </p:nvGrpSpPr>
        <p:grpSpPr>
          <a:xfrm rot="5400000" flipH="1">
            <a:off x="7407333" y="1284925"/>
            <a:ext cx="581800" cy="582350"/>
            <a:chOff x="8064275" y="887850"/>
            <a:chExt cx="581800" cy="582350"/>
          </a:xfrm>
        </p:grpSpPr>
        <p:sp>
          <p:nvSpPr>
            <p:cNvPr id="1332" name="Google Shape;1332;p2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2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2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2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2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2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38" name="Google Shape;1338;p27"/>
          <p:cNvGrpSpPr/>
          <p:nvPr/>
        </p:nvGrpSpPr>
        <p:grpSpPr>
          <a:xfrm rot="5400000" flipH="1">
            <a:off x="7869720" y="2754200"/>
            <a:ext cx="292025" cy="292575"/>
            <a:chOff x="7353050" y="316275"/>
            <a:chExt cx="292025" cy="292575"/>
          </a:xfrm>
        </p:grpSpPr>
        <p:sp>
          <p:nvSpPr>
            <p:cNvPr id="1339" name="Google Shape;1339;p2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2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2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2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3" name="Google Shape;1343;p27"/>
          <p:cNvGrpSpPr/>
          <p:nvPr/>
        </p:nvGrpSpPr>
        <p:grpSpPr>
          <a:xfrm rot="5400000" flipH="1">
            <a:off x="8012458" y="178175"/>
            <a:ext cx="175000" cy="175000"/>
            <a:chOff x="8792300" y="321275"/>
            <a:chExt cx="175000" cy="175000"/>
          </a:xfrm>
        </p:grpSpPr>
        <p:sp>
          <p:nvSpPr>
            <p:cNvPr id="1344" name="Google Shape;1344;p2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2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2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2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8" name="Google Shape;1348;p27"/>
          <p:cNvGrpSpPr/>
          <p:nvPr/>
        </p:nvGrpSpPr>
        <p:grpSpPr>
          <a:xfrm rot="5400000">
            <a:off x="7551683" y="3879926"/>
            <a:ext cx="293111" cy="293388"/>
            <a:chOff x="3164039" y="430875"/>
            <a:chExt cx="293111" cy="293388"/>
          </a:xfrm>
        </p:grpSpPr>
        <p:sp>
          <p:nvSpPr>
            <p:cNvPr id="1349" name="Google Shape;1349;p27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27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27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27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27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27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5" name="Google Shape;1355;p27"/>
          <p:cNvGrpSpPr/>
          <p:nvPr/>
        </p:nvGrpSpPr>
        <p:grpSpPr>
          <a:xfrm rot="5400000" flipH="1">
            <a:off x="8259052" y="323144"/>
            <a:ext cx="175013" cy="27000"/>
            <a:chOff x="5662375" y="212375"/>
            <a:chExt cx="175013" cy="27000"/>
          </a:xfrm>
        </p:grpSpPr>
        <p:sp>
          <p:nvSpPr>
            <p:cNvPr id="1356" name="Google Shape;1356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359" name="Google Shape;1359;p27"/>
          <p:cNvCxnSpPr/>
          <p:nvPr/>
        </p:nvCxnSpPr>
        <p:spPr>
          <a:xfrm rot="5400000" flipH="1">
            <a:off x="740850" y="25983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0" name="Google Shape;1360;p27"/>
          <p:cNvCxnSpPr/>
          <p:nvPr/>
        </p:nvCxnSpPr>
        <p:spPr>
          <a:xfrm rot="-5400000">
            <a:off x="847100" y="355400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1" name="Google Shape;1361;p27"/>
          <p:cNvCxnSpPr/>
          <p:nvPr/>
        </p:nvCxnSpPr>
        <p:spPr>
          <a:xfrm rot="5400000" flipH="1">
            <a:off x="1105775" y="415125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62" name="Google Shape;1362;p27"/>
          <p:cNvGrpSpPr/>
          <p:nvPr/>
        </p:nvGrpSpPr>
        <p:grpSpPr>
          <a:xfrm rot="5400000">
            <a:off x="621475" y="4062025"/>
            <a:ext cx="581800" cy="582350"/>
            <a:chOff x="8064275" y="887850"/>
            <a:chExt cx="581800" cy="582350"/>
          </a:xfrm>
        </p:grpSpPr>
        <p:sp>
          <p:nvSpPr>
            <p:cNvPr id="1363" name="Google Shape;1363;p2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2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2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2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2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2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69" name="Google Shape;1369;p27"/>
          <p:cNvGrpSpPr/>
          <p:nvPr/>
        </p:nvGrpSpPr>
        <p:grpSpPr>
          <a:xfrm rot="5400000">
            <a:off x="1482825" y="3350800"/>
            <a:ext cx="292025" cy="292575"/>
            <a:chOff x="7353050" y="316275"/>
            <a:chExt cx="292025" cy="292575"/>
          </a:xfrm>
        </p:grpSpPr>
        <p:sp>
          <p:nvSpPr>
            <p:cNvPr id="1370" name="Google Shape;1370;p2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2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2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2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4" name="Google Shape;1374;p27"/>
          <p:cNvGrpSpPr/>
          <p:nvPr/>
        </p:nvGrpSpPr>
        <p:grpSpPr>
          <a:xfrm rot="5400000">
            <a:off x="1595125" y="4790325"/>
            <a:ext cx="175000" cy="175000"/>
            <a:chOff x="8792300" y="321275"/>
            <a:chExt cx="175000" cy="175000"/>
          </a:xfrm>
        </p:grpSpPr>
        <p:sp>
          <p:nvSpPr>
            <p:cNvPr id="1375" name="Google Shape;1375;p2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2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2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2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79" name="Google Shape;1379;p27"/>
          <p:cNvSpPr/>
          <p:nvPr/>
        </p:nvSpPr>
        <p:spPr>
          <a:xfrm rot="5400000">
            <a:off x="1377117" y="1688743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0" name="Google Shape;1380;p27"/>
          <p:cNvSpPr/>
          <p:nvPr/>
        </p:nvSpPr>
        <p:spPr>
          <a:xfrm rot="5400000">
            <a:off x="1374876" y="1686211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1" name="Google Shape;1381;p27"/>
          <p:cNvSpPr/>
          <p:nvPr/>
        </p:nvSpPr>
        <p:spPr>
          <a:xfrm rot="5400000">
            <a:off x="1413610" y="172523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2" name="Google Shape;1382;p27"/>
          <p:cNvSpPr/>
          <p:nvPr/>
        </p:nvSpPr>
        <p:spPr>
          <a:xfrm rot="5400000">
            <a:off x="1411362" y="1722714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3" name="Google Shape;1383;p27"/>
          <p:cNvSpPr/>
          <p:nvPr/>
        </p:nvSpPr>
        <p:spPr>
          <a:xfrm rot="5400000">
            <a:off x="1453339" y="1764682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4" name="Google Shape;1384;p27"/>
          <p:cNvSpPr/>
          <p:nvPr/>
        </p:nvSpPr>
        <p:spPr>
          <a:xfrm rot="5400000">
            <a:off x="1450946" y="1762579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85" name="Google Shape;1385;p27"/>
          <p:cNvGrpSpPr/>
          <p:nvPr/>
        </p:nvGrpSpPr>
        <p:grpSpPr>
          <a:xfrm rot="5400000">
            <a:off x="1701119" y="1515381"/>
            <a:ext cx="175013" cy="27000"/>
            <a:chOff x="5662375" y="212375"/>
            <a:chExt cx="175013" cy="27000"/>
          </a:xfrm>
        </p:grpSpPr>
        <p:sp>
          <p:nvSpPr>
            <p:cNvPr id="1386" name="Google Shape;1386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89" name="Google Shape;1389;p27"/>
          <p:cNvGrpSpPr/>
          <p:nvPr/>
        </p:nvGrpSpPr>
        <p:grpSpPr>
          <a:xfrm rot="5400000">
            <a:off x="1819519" y="4562081"/>
            <a:ext cx="175013" cy="27000"/>
            <a:chOff x="5662375" y="212375"/>
            <a:chExt cx="175013" cy="27000"/>
          </a:xfrm>
        </p:grpSpPr>
        <p:sp>
          <p:nvSpPr>
            <p:cNvPr id="1390" name="Google Shape;1390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3" name="Google Shape;1393;p27"/>
          <p:cNvGrpSpPr/>
          <p:nvPr/>
        </p:nvGrpSpPr>
        <p:grpSpPr>
          <a:xfrm rot="5400000">
            <a:off x="408594" y="4140781"/>
            <a:ext cx="175013" cy="27000"/>
            <a:chOff x="5662375" y="212375"/>
            <a:chExt cx="175013" cy="27000"/>
          </a:xfrm>
        </p:grpSpPr>
        <p:sp>
          <p:nvSpPr>
            <p:cNvPr id="1394" name="Google Shape;1394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9">
    <p:spTree>
      <p:nvGrpSpPr>
        <p:cNvPr id="1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8" name="Google Shape;1398;p28"/>
          <p:cNvGrpSpPr/>
          <p:nvPr/>
        </p:nvGrpSpPr>
        <p:grpSpPr>
          <a:xfrm>
            <a:off x="261711" y="-1158"/>
            <a:ext cx="8550326" cy="3981600"/>
            <a:chOff x="261711" y="-1158"/>
            <a:chExt cx="8550326" cy="3981600"/>
          </a:xfrm>
        </p:grpSpPr>
        <p:cxnSp>
          <p:nvCxnSpPr>
            <p:cNvPr id="1399" name="Google Shape;1399;p28"/>
            <p:cNvCxnSpPr/>
            <p:nvPr/>
          </p:nvCxnSpPr>
          <p:spPr>
            <a:xfrm>
              <a:off x="515925" y="-1158"/>
              <a:ext cx="0" cy="39816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00" name="Google Shape;1400;p28"/>
            <p:cNvCxnSpPr/>
            <p:nvPr/>
          </p:nvCxnSpPr>
          <p:spPr>
            <a:xfrm>
              <a:off x="8666025" y="-1158"/>
              <a:ext cx="0" cy="19020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01" name="Google Shape;1401;p28"/>
            <p:cNvGrpSpPr/>
            <p:nvPr/>
          </p:nvGrpSpPr>
          <p:grpSpPr>
            <a:xfrm rot="10800000">
              <a:off x="343275" y="3300779"/>
              <a:ext cx="344736" cy="345385"/>
              <a:chOff x="7353050" y="316275"/>
              <a:chExt cx="292025" cy="292575"/>
            </a:xfrm>
          </p:grpSpPr>
          <p:sp>
            <p:nvSpPr>
              <p:cNvPr id="1402" name="Google Shape;1402;p2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3" name="Google Shape;1403;p2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4" name="Google Shape;1404;p2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5" name="Google Shape;1405;p2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06" name="Google Shape;1406;p28"/>
            <p:cNvGrpSpPr/>
            <p:nvPr/>
          </p:nvGrpSpPr>
          <p:grpSpPr>
            <a:xfrm rot="10800000">
              <a:off x="8520013" y="714742"/>
              <a:ext cx="292025" cy="292575"/>
              <a:chOff x="7353050" y="316275"/>
              <a:chExt cx="292025" cy="292575"/>
            </a:xfrm>
          </p:grpSpPr>
          <p:sp>
            <p:nvSpPr>
              <p:cNvPr id="1407" name="Google Shape;1407;p2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8" name="Google Shape;1408;p2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9" name="Google Shape;1409;p2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0" name="Google Shape;1410;p2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11" name="Google Shape;1411;p28"/>
            <p:cNvGrpSpPr/>
            <p:nvPr/>
          </p:nvGrpSpPr>
          <p:grpSpPr>
            <a:xfrm rot="10800000">
              <a:off x="261711" y="465077"/>
              <a:ext cx="507562" cy="507984"/>
              <a:chOff x="8064275" y="887850"/>
              <a:chExt cx="581800" cy="582350"/>
            </a:xfrm>
          </p:grpSpPr>
          <p:sp>
            <p:nvSpPr>
              <p:cNvPr id="1412" name="Google Shape;1412;p28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3" name="Google Shape;1413;p28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4" name="Google Shape;1414;p28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5" name="Google Shape;1415;p28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6" name="Google Shape;1416;p28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7" name="Google Shape;1417;p28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20">
    <p:spTree>
      <p:nvGrpSpPr>
        <p:cNvPr id="1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9" name="Google Shape;1419;p29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1420" name="Google Shape;1420;p29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21" name="Google Shape;1421;p29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1422" name="Google Shape;1422;p29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3" name="Google Shape;1423;p29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4" name="Google Shape;1424;p29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5" name="Google Shape;1425;p29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6" name="Google Shape;1426;p29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7" name="Google Shape;1427;p29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28" name="Google Shape;1428;p29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1429" name="Google Shape;1429;p29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0" name="Google Shape;1430;p29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1" name="Google Shape;1431;p29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2" name="Google Shape;1432;p29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33" name="Google Shape;1433;p29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1434" name="Google Shape;1434;p29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5" name="Google Shape;1435;p29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6" name="Google Shape;1436;p29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7" name="Google Shape;1437;p29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438" name="Google Shape;1438;p29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39" name="Google Shape;1439;p29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1440" name="Google Shape;1440;p29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1" name="Google Shape;1441;p29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2" name="Google Shape;1442;p29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3" name="Google Shape;1443;p29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4" name="Google Shape;1444;p29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5" name="Google Shape;1445;p29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46" name="Google Shape;1446;p29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1447" name="Google Shape;1447;p29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8" name="Google Shape;1448;p29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9" name="Google Shape;1449;p29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0" name="Google Shape;1450;p29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51" name="Google Shape;1451;p29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1452" name="Google Shape;1452;p29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3" name="Google Shape;1453;p29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4" name="Google Shape;1454;p29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5" name="Google Shape;1455;p29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56" name="Google Shape;1456;p29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1457" name="Google Shape;1457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8" name="Google Shape;1458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9" name="Google Shape;1459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0" name="Google Shape;1460;p29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1461" name="Google Shape;1461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2" name="Google Shape;1462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3" name="Google Shape;1463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4" name="Google Shape;1464;p29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1465" name="Google Shape;1465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6" name="Google Shape;1466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7" name="Google Shape;1467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8" name="Google Shape;1468;p29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469" name="Google Shape;1469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0" name="Google Shape;1470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1" name="Google Shape;1471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472" name="Google Shape;1472;p29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73" name="Google Shape;1473;p29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474" name="Google Shape;1474;p29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29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29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29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CUSTOM_21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9" name="Google Shape;1479;p30"/>
          <p:cNvGrpSpPr/>
          <p:nvPr/>
        </p:nvGrpSpPr>
        <p:grpSpPr>
          <a:xfrm>
            <a:off x="-6867" y="-6625"/>
            <a:ext cx="9152342" cy="5102050"/>
            <a:chOff x="-6867" y="-6625"/>
            <a:chExt cx="9152342" cy="5102050"/>
          </a:xfrm>
        </p:grpSpPr>
        <p:cxnSp>
          <p:nvCxnSpPr>
            <p:cNvPr id="1480" name="Google Shape;1480;p30"/>
            <p:cNvCxnSpPr/>
            <p:nvPr/>
          </p:nvCxnSpPr>
          <p:spPr>
            <a:xfrm>
              <a:off x="2904283" y="4513075"/>
              <a:ext cx="1133100" cy="306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1" name="Google Shape;1481;p30"/>
            <p:cNvCxnSpPr/>
            <p:nvPr/>
          </p:nvCxnSpPr>
          <p:spPr>
            <a:xfrm rot="10800000" flipH="1">
              <a:off x="1562083" y="4492325"/>
              <a:ext cx="1342200" cy="315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2" name="Google Shape;1482;p30"/>
            <p:cNvCxnSpPr/>
            <p:nvPr/>
          </p:nvCxnSpPr>
          <p:spPr>
            <a:xfrm>
              <a:off x="259558" y="4408000"/>
              <a:ext cx="1332000" cy="392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3" name="Google Shape;1483;p30"/>
            <p:cNvCxnSpPr/>
            <p:nvPr/>
          </p:nvCxnSpPr>
          <p:spPr>
            <a:xfrm>
              <a:off x="-6867" y="3993550"/>
              <a:ext cx="273900" cy="407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84" name="Google Shape;1484;p30"/>
            <p:cNvGrpSpPr/>
            <p:nvPr/>
          </p:nvGrpSpPr>
          <p:grpSpPr>
            <a:xfrm flipH="1">
              <a:off x="1278333" y="4513075"/>
              <a:ext cx="581800" cy="582350"/>
              <a:chOff x="8064275" y="887850"/>
              <a:chExt cx="581800" cy="582350"/>
            </a:xfrm>
          </p:grpSpPr>
          <p:sp>
            <p:nvSpPr>
              <p:cNvPr id="1485" name="Google Shape;1485;p30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6" name="Google Shape;1486;p30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7" name="Google Shape;1487;p30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8" name="Google Shape;1488;p30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9" name="Google Shape;1489;p30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0" name="Google Shape;1490;p30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91" name="Google Shape;1491;p30"/>
            <p:cNvGrpSpPr/>
            <p:nvPr/>
          </p:nvGrpSpPr>
          <p:grpSpPr>
            <a:xfrm flipH="1">
              <a:off x="2747608" y="4340463"/>
              <a:ext cx="292025" cy="292575"/>
              <a:chOff x="7353050" y="316275"/>
              <a:chExt cx="292025" cy="292575"/>
            </a:xfrm>
          </p:grpSpPr>
          <p:sp>
            <p:nvSpPr>
              <p:cNvPr id="1492" name="Google Shape;1492;p30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3" name="Google Shape;1493;p30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4" name="Google Shape;1494;p30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5" name="Google Shape;1495;p30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96" name="Google Shape;1496;p30"/>
            <p:cNvGrpSpPr/>
            <p:nvPr/>
          </p:nvGrpSpPr>
          <p:grpSpPr>
            <a:xfrm flipH="1">
              <a:off x="171308" y="4315025"/>
              <a:ext cx="175000" cy="175000"/>
              <a:chOff x="8792300" y="321275"/>
              <a:chExt cx="175000" cy="175000"/>
            </a:xfrm>
          </p:grpSpPr>
          <p:sp>
            <p:nvSpPr>
              <p:cNvPr id="1497" name="Google Shape;1497;p30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8" name="Google Shape;1498;p30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9" name="Google Shape;1499;p30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0" name="Google Shape;1500;p30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01" name="Google Shape;1501;p30"/>
            <p:cNvGrpSpPr/>
            <p:nvPr/>
          </p:nvGrpSpPr>
          <p:grpSpPr>
            <a:xfrm>
              <a:off x="3873197" y="4657550"/>
              <a:ext cx="293111" cy="293388"/>
              <a:chOff x="3164039" y="430875"/>
              <a:chExt cx="293111" cy="293388"/>
            </a:xfrm>
          </p:grpSpPr>
          <p:sp>
            <p:nvSpPr>
              <p:cNvPr id="1502" name="Google Shape;1502;p30"/>
              <p:cNvSpPr/>
              <p:nvPr/>
            </p:nvSpPr>
            <p:spPr>
              <a:xfrm flipH="1">
                <a:off x="3166281" y="433407"/>
                <a:ext cx="288614" cy="288337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3" name="Google Shape;1503;p30"/>
              <p:cNvSpPr/>
              <p:nvPr/>
            </p:nvSpPr>
            <p:spPr>
              <a:xfrm flipH="1">
                <a:off x="3164039" y="430875"/>
                <a:ext cx="293111" cy="293388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4" name="Google Shape;1504;p30"/>
              <p:cNvSpPr/>
              <p:nvPr/>
            </p:nvSpPr>
            <p:spPr>
              <a:xfrm flipH="1">
                <a:off x="3202780" y="469909"/>
                <a:ext cx="215626" cy="215337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5" name="Google Shape;1505;p30"/>
              <p:cNvSpPr/>
              <p:nvPr/>
            </p:nvSpPr>
            <p:spPr>
              <a:xfrm flipH="1">
                <a:off x="3200525" y="467377"/>
                <a:ext cx="220123" cy="220400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6" name="Google Shape;1506;p30"/>
              <p:cNvSpPr/>
              <p:nvPr/>
            </p:nvSpPr>
            <p:spPr>
              <a:xfrm flipH="1">
                <a:off x="3242641" y="509484"/>
                <a:ext cx="136177" cy="136177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7" name="Google Shape;1507;p30"/>
              <p:cNvSpPr/>
              <p:nvPr/>
            </p:nvSpPr>
            <p:spPr>
              <a:xfrm flipH="1">
                <a:off x="3240109" y="507242"/>
                <a:ext cx="140951" cy="140674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08" name="Google Shape;1508;p30"/>
            <p:cNvGrpSpPr/>
            <p:nvPr/>
          </p:nvGrpSpPr>
          <p:grpSpPr>
            <a:xfrm flipH="1">
              <a:off x="242270" y="4142425"/>
              <a:ext cx="175013" cy="27000"/>
              <a:chOff x="5662375" y="212375"/>
              <a:chExt cx="175013" cy="27000"/>
            </a:xfrm>
          </p:grpSpPr>
          <p:sp>
            <p:nvSpPr>
              <p:cNvPr id="1509" name="Google Shape;1509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0" name="Google Shape;1510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1" name="Google Shape;1511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512" name="Google Shape;1512;p30"/>
            <p:cNvCxnSpPr/>
            <p:nvPr/>
          </p:nvCxnSpPr>
          <p:spPr>
            <a:xfrm rot="10800000">
              <a:off x="5995050" y="226600"/>
              <a:ext cx="1504500" cy="224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13" name="Google Shape;1513;p30"/>
            <p:cNvCxnSpPr/>
            <p:nvPr/>
          </p:nvCxnSpPr>
          <p:spPr>
            <a:xfrm rot="10800000">
              <a:off x="7512925" y="457850"/>
              <a:ext cx="829500" cy="743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14" name="Google Shape;1514;p30"/>
            <p:cNvCxnSpPr/>
            <p:nvPr/>
          </p:nvCxnSpPr>
          <p:spPr>
            <a:xfrm flipH="1">
              <a:off x="8348975" y="-6625"/>
              <a:ext cx="796500" cy="1188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515" name="Google Shape;1515;p30"/>
            <p:cNvGrpSpPr/>
            <p:nvPr/>
          </p:nvGrpSpPr>
          <p:grpSpPr>
            <a:xfrm>
              <a:off x="8064275" y="1040250"/>
              <a:ext cx="581800" cy="582350"/>
              <a:chOff x="8064275" y="887850"/>
              <a:chExt cx="581800" cy="582350"/>
            </a:xfrm>
          </p:grpSpPr>
          <p:sp>
            <p:nvSpPr>
              <p:cNvPr id="1516" name="Google Shape;1516;p30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7" name="Google Shape;1517;p30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8" name="Google Shape;1518;p30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9" name="Google Shape;1519;p30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0" name="Google Shape;1520;p30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1" name="Google Shape;1521;p30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22" name="Google Shape;1522;p30"/>
            <p:cNvGrpSpPr/>
            <p:nvPr/>
          </p:nvGrpSpPr>
          <p:grpSpPr>
            <a:xfrm>
              <a:off x="7353050" y="316275"/>
              <a:ext cx="292025" cy="292575"/>
              <a:chOff x="7353050" y="316275"/>
              <a:chExt cx="292025" cy="292575"/>
            </a:xfrm>
          </p:grpSpPr>
          <p:sp>
            <p:nvSpPr>
              <p:cNvPr id="1523" name="Google Shape;1523;p30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4" name="Google Shape;1524;p30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5" name="Google Shape;1525;p30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6" name="Google Shape;1526;p30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27" name="Google Shape;1527;p30"/>
            <p:cNvGrpSpPr/>
            <p:nvPr/>
          </p:nvGrpSpPr>
          <p:grpSpPr>
            <a:xfrm>
              <a:off x="8792300" y="321275"/>
              <a:ext cx="175000" cy="175000"/>
              <a:chOff x="8792300" y="321275"/>
              <a:chExt cx="175000" cy="175000"/>
            </a:xfrm>
          </p:grpSpPr>
          <p:sp>
            <p:nvSpPr>
              <p:cNvPr id="1528" name="Google Shape;1528;p30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9" name="Google Shape;1529;p30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0" name="Google Shape;1530;p30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1" name="Google Shape;1531;p30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32" name="Google Shape;1532;p30"/>
            <p:cNvSpPr/>
            <p:nvPr/>
          </p:nvSpPr>
          <p:spPr>
            <a:xfrm>
              <a:off x="5829305" y="687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30"/>
            <p:cNvSpPr/>
            <p:nvPr/>
          </p:nvSpPr>
          <p:spPr>
            <a:xfrm>
              <a:off x="5827050" y="661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30"/>
            <p:cNvSpPr/>
            <p:nvPr/>
          </p:nvSpPr>
          <p:spPr>
            <a:xfrm>
              <a:off x="5865794" y="1052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30"/>
            <p:cNvSpPr/>
            <p:nvPr/>
          </p:nvSpPr>
          <p:spPr>
            <a:xfrm>
              <a:off x="5863552" y="1026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30"/>
            <p:cNvSpPr/>
            <p:nvPr/>
          </p:nvSpPr>
          <p:spPr>
            <a:xfrm>
              <a:off x="5905382" y="1447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30"/>
            <p:cNvSpPr/>
            <p:nvPr/>
          </p:nvSpPr>
          <p:spPr>
            <a:xfrm>
              <a:off x="5903140" y="1425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38" name="Google Shape;1538;p30"/>
            <p:cNvGrpSpPr/>
            <p:nvPr/>
          </p:nvGrpSpPr>
          <p:grpSpPr>
            <a:xfrm>
              <a:off x="8490050" y="170875"/>
              <a:ext cx="175013" cy="27000"/>
              <a:chOff x="5662375" y="212375"/>
              <a:chExt cx="175013" cy="27000"/>
            </a:xfrm>
          </p:grpSpPr>
          <p:sp>
            <p:nvSpPr>
              <p:cNvPr id="1539" name="Google Shape;1539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0" name="Google Shape;1540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42" name="Google Shape;1542;p30"/>
            <p:cNvGrpSpPr/>
            <p:nvPr/>
          </p:nvGrpSpPr>
          <p:grpSpPr>
            <a:xfrm>
              <a:off x="8678350" y="1658000"/>
              <a:ext cx="175013" cy="27000"/>
              <a:chOff x="5662375" y="212375"/>
              <a:chExt cx="175013" cy="27000"/>
            </a:xfrm>
          </p:grpSpPr>
          <p:sp>
            <p:nvSpPr>
              <p:cNvPr id="1543" name="Google Shape;1543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4" name="Google Shape;1544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5" name="Google Shape;1545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3"/>
          <p:cNvGrpSpPr/>
          <p:nvPr/>
        </p:nvGrpSpPr>
        <p:grpSpPr>
          <a:xfrm>
            <a:off x="2132649" y="713253"/>
            <a:ext cx="4878702" cy="3717004"/>
            <a:chOff x="399425" y="238125"/>
            <a:chExt cx="6810025" cy="5187000"/>
          </a:xfrm>
        </p:grpSpPr>
        <p:sp>
          <p:nvSpPr>
            <p:cNvPr id="45" name="Google Shape;45;p3"/>
            <p:cNvSpPr/>
            <p:nvPr/>
          </p:nvSpPr>
          <p:spPr>
            <a:xfrm>
              <a:off x="399425" y="238325"/>
              <a:ext cx="6810025" cy="5186100"/>
            </a:xfrm>
            <a:custGeom>
              <a:avLst/>
              <a:gdLst/>
              <a:ahLst/>
              <a:cxnLst/>
              <a:rect l="l" t="t" r="r" b="b"/>
              <a:pathLst>
                <a:path w="272401" h="207444" extrusionOk="0">
                  <a:moveTo>
                    <a:pt x="143525" y="0"/>
                  </a:moveTo>
                  <a:cubicBezTo>
                    <a:pt x="130816" y="0"/>
                    <a:pt x="118065" y="708"/>
                    <a:pt x="105367" y="1397"/>
                  </a:cubicBezTo>
                  <a:cubicBezTo>
                    <a:pt x="85699" y="2506"/>
                    <a:pt x="65661" y="3689"/>
                    <a:pt x="47175" y="10640"/>
                  </a:cubicBezTo>
                  <a:cubicBezTo>
                    <a:pt x="28764" y="17590"/>
                    <a:pt x="11832" y="31343"/>
                    <a:pt x="5990" y="50198"/>
                  </a:cubicBezTo>
                  <a:cubicBezTo>
                    <a:pt x="1" y="69867"/>
                    <a:pt x="6877" y="90940"/>
                    <a:pt x="13680" y="110387"/>
                  </a:cubicBezTo>
                  <a:cubicBezTo>
                    <a:pt x="22479" y="135305"/>
                    <a:pt x="31870" y="161332"/>
                    <a:pt x="51390" y="179152"/>
                  </a:cubicBezTo>
                  <a:cubicBezTo>
                    <a:pt x="67098" y="193557"/>
                    <a:pt x="97572" y="207444"/>
                    <a:pt x="121591" y="207444"/>
                  </a:cubicBezTo>
                  <a:cubicBezTo>
                    <a:pt x="124820" y="207444"/>
                    <a:pt x="127933" y="207193"/>
                    <a:pt x="130877" y="206658"/>
                  </a:cubicBezTo>
                  <a:cubicBezTo>
                    <a:pt x="145739" y="204070"/>
                    <a:pt x="159714" y="191205"/>
                    <a:pt x="171840" y="182923"/>
                  </a:cubicBezTo>
                  <a:cubicBezTo>
                    <a:pt x="188625" y="171314"/>
                    <a:pt x="205484" y="159705"/>
                    <a:pt x="222268" y="148097"/>
                  </a:cubicBezTo>
                  <a:cubicBezTo>
                    <a:pt x="236909" y="138041"/>
                    <a:pt x="252067" y="127319"/>
                    <a:pt x="260348" y="111644"/>
                  </a:cubicBezTo>
                  <a:cubicBezTo>
                    <a:pt x="272400" y="88722"/>
                    <a:pt x="266411" y="59071"/>
                    <a:pt x="249996" y="39033"/>
                  </a:cubicBezTo>
                  <a:cubicBezTo>
                    <a:pt x="233507" y="18995"/>
                    <a:pt x="208367" y="7756"/>
                    <a:pt x="182858" y="3098"/>
                  </a:cubicBezTo>
                  <a:cubicBezTo>
                    <a:pt x="169864" y="762"/>
                    <a:pt x="156717" y="0"/>
                    <a:pt x="1435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491875" y="238125"/>
              <a:ext cx="6575225" cy="5187000"/>
            </a:xfrm>
            <a:custGeom>
              <a:avLst/>
              <a:gdLst/>
              <a:ahLst/>
              <a:cxnLst/>
              <a:rect l="l" t="t" r="r" b="b"/>
              <a:pathLst>
                <a:path w="263009" h="207480" extrusionOk="0">
                  <a:moveTo>
                    <a:pt x="139601" y="0"/>
                  </a:moveTo>
                  <a:cubicBezTo>
                    <a:pt x="126957" y="0"/>
                    <a:pt x="114313" y="739"/>
                    <a:pt x="101669" y="1405"/>
                  </a:cubicBezTo>
                  <a:cubicBezTo>
                    <a:pt x="82001" y="2514"/>
                    <a:pt x="61963" y="3697"/>
                    <a:pt x="43477" y="10648"/>
                  </a:cubicBezTo>
                  <a:cubicBezTo>
                    <a:pt x="25066" y="17598"/>
                    <a:pt x="8134" y="31351"/>
                    <a:pt x="2292" y="50206"/>
                  </a:cubicBezTo>
                  <a:cubicBezTo>
                    <a:pt x="665" y="55530"/>
                    <a:pt x="0" y="60928"/>
                    <a:pt x="0" y="66399"/>
                  </a:cubicBezTo>
                  <a:cubicBezTo>
                    <a:pt x="0" y="81114"/>
                    <a:pt x="5028" y="96198"/>
                    <a:pt x="9982" y="110395"/>
                  </a:cubicBezTo>
                  <a:cubicBezTo>
                    <a:pt x="18781" y="135313"/>
                    <a:pt x="28172" y="161340"/>
                    <a:pt x="47692" y="179160"/>
                  </a:cubicBezTo>
                  <a:cubicBezTo>
                    <a:pt x="63442" y="193579"/>
                    <a:pt x="93979" y="207480"/>
                    <a:pt x="118010" y="207480"/>
                  </a:cubicBezTo>
                  <a:cubicBezTo>
                    <a:pt x="121190" y="207480"/>
                    <a:pt x="124221" y="207258"/>
                    <a:pt x="127179" y="206666"/>
                  </a:cubicBezTo>
                  <a:cubicBezTo>
                    <a:pt x="142041" y="204078"/>
                    <a:pt x="156016" y="191213"/>
                    <a:pt x="168142" y="182931"/>
                  </a:cubicBezTo>
                  <a:cubicBezTo>
                    <a:pt x="184927" y="171322"/>
                    <a:pt x="201786" y="159713"/>
                    <a:pt x="218570" y="148105"/>
                  </a:cubicBezTo>
                  <a:cubicBezTo>
                    <a:pt x="233211" y="138049"/>
                    <a:pt x="248369" y="127327"/>
                    <a:pt x="256650" y="111652"/>
                  </a:cubicBezTo>
                  <a:cubicBezTo>
                    <a:pt x="261013" y="103370"/>
                    <a:pt x="263009" y="94127"/>
                    <a:pt x="263009" y="84885"/>
                  </a:cubicBezTo>
                  <a:cubicBezTo>
                    <a:pt x="263009" y="68544"/>
                    <a:pt x="256798" y="51833"/>
                    <a:pt x="246298" y="39041"/>
                  </a:cubicBezTo>
                  <a:cubicBezTo>
                    <a:pt x="229809" y="19003"/>
                    <a:pt x="204669" y="7764"/>
                    <a:pt x="179160" y="3106"/>
                  </a:cubicBezTo>
                  <a:cubicBezTo>
                    <a:pt x="166146" y="813"/>
                    <a:pt x="152910" y="0"/>
                    <a:pt x="13960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" name="Google Shape;47;p3"/>
          <p:cNvSpPr txBox="1">
            <a:spLocks noGrp="1"/>
          </p:cNvSpPr>
          <p:nvPr>
            <p:ph type="title"/>
          </p:nvPr>
        </p:nvSpPr>
        <p:spPr>
          <a:xfrm>
            <a:off x="2971800" y="2231136"/>
            <a:ext cx="3200400" cy="8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8" name="Google Shape;48;p3"/>
          <p:cNvSpPr txBox="1">
            <a:spLocks noGrp="1"/>
          </p:cNvSpPr>
          <p:nvPr>
            <p:ph type="title" idx="2" hasCustomPrompt="1"/>
          </p:nvPr>
        </p:nvSpPr>
        <p:spPr>
          <a:xfrm>
            <a:off x="2971800" y="1161288"/>
            <a:ext cx="2967600" cy="106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49" name="Google Shape;49;p3"/>
          <p:cNvSpPr txBox="1">
            <a:spLocks noGrp="1"/>
          </p:cNvSpPr>
          <p:nvPr>
            <p:ph type="subTitle" idx="1"/>
          </p:nvPr>
        </p:nvSpPr>
        <p:spPr>
          <a:xfrm>
            <a:off x="2973225" y="2999232"/>
            <a:ext cx="32004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grpSp>
        <p:nvGrpSpPr>
          <p:cNvPr id="50" name="Google Shape;50;p3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51" name="Google Shape;51;p3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52" name="Google Shape;52;p3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53" name="Google Shape;53;p3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3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55;p3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58;p3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9" name="Google Shape;59;p3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60" name="Google Shape;60;p3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3;p3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4" name="Google Shape;64;p3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3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3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69" name="Google Shape;69;p3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70" name="Google Shape;70;p3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71" name="Google Shape;71;p3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3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76;p3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7" name="Google Shape;77;p3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78" name="Google Shape;78;p3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2" name="Google Shape;82;p3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83" name="Google Shape;83;p3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84;p3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85;p3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86;p3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7" name="Google Shape;87;p3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88" name="Google Shape;88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89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0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1" name="Google Shape;91;p3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92" name="Google Shape;92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5" name="Google Shape;95;p3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96" name="Google Shape;96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98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9" name="Google Shape;99;p3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00" name="Google Shape;100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01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03" name="Google Shape;103;p3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4" name="Google Shape;104;p3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05" name="Google Shape;105;p3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3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6"/>
          <p:cNvSpPr txBox="1">
            <a:spLocks noGrp="1"/>
          </p:cNvSpPr>
          <p:nvPr>
            <p:ph type="title"/>
          </p:nvPr>
        </p:nvSpPr>
        <p:spPr>
          <a:xfrm>
            <a:off x="1823475" y="338328"/>
            <a:ext cx="549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244" name="Google Shape;244;p6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245" name="Google Shape;245;p6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246" name="Google Shape;246;p6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247" name="Google Shape;247;p6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6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6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250;p6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6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6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3" name="Google Shape;253;p6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254" name="Google Shape;254;p6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255;p6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6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6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8" name="Google Shape;258;p6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259" name="Google Shape;259;p6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260;p6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6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6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263" name="Google Shape;263;p6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264" name="Google Shape;264;p6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265" name="Google Shape;265;p6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6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6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268;p6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269;p6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270;p6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1" name="Google Shape;271;p6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272" name="Google Shape;272;p6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273;p6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" name="Google Shape;274;p6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275;p6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6" name="Google Shape;276;p6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277" name="Google Shape;277;p6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278;p6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279;p6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280;p6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1" name="Google Shape;281;p6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282" name="Google Shape;282;p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283;p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" name="Google Shape;284;p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5" name="Google Shape;285;p6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286" name="Google Shape;286;p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287;p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288;p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9" name="Google Shape;289;p6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290" name="Google Shape;290;p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" name="Google Shape;291;p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" name="Google Shape;292;p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3" name="Google Shape;293;p6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294" name="Google Shape;294;p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295;p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" name="Google Shape;296;p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297" name="Google Shape;297;p6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8" name="Google Shape;298;p6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99" name="Google Shape;299;p6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6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6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6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9"/>
          <p:cNvSpPr txBox="1">
            <a:spLocks noGrp="1"/>
          </p:cNvSpPr>
          <p:nvPr>
            <p:ph type="title"/>
          </p:nvPr>
        </p:nvSpPr>
        <p:spPr>
          <a:xfrm>
            <a:off x="896112" y="2039112"/>
            <a:ext cx="3566100" cy="136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40" name="Google Shape;440;p9"/>
          <p:cNvSpPr txBox="1">
            <a:spLocks noGrp="1"/>
          </p:cNvSpPr>
          <p:nvPr>
            <p:ph type="body" idx="1"/>
          </p:nvPr>
        </p:nvSpPr>
        <p:spPr>
          <a:xfrm>
            <a:off x="4899150" y="821850"/>
            <a:ext cx="3096000" cy="34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441" name="Google Shape;441;p9"/>
          <p:cNvCxnSpPr/>
          <p:nvPr/>
        </p:nvCxnSpPr>
        <p:spPr>
          <a:xfrm>
            <a:off x="1645925" y="5231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2" name="Google Shape;442;p9"/>
          <p:cNvCxnSpPr/>
          <p:nvPr/>
        </p:nvCxnSpPr>
        <p:spPr>
          <a:xfrm rot="10800000" flipH="1">
            <a:off x="803050" y="529675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3" name="Google Shape;443;p9"/>
          <p:cNvCxnSpPr/>
          <p:nvPr/>
        </p:nvCxnSpPr>
        <p:spPr>
          <a:xfrm>
            <a:off x="0" y="6520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44" name="Google Shape;444;p9"/>
          <p:cNvGrpSpPr/>
          <p:nvPr/>
        </p:nvGrpSpPr>
        <p:grpSpPr>
          <a:xfrm flipH="1">
            <a:off x="499400" y="959675"/>
            <a:ext cx="581800" cy="582350"/>
            <a:chOff x="8064275" y="887850"/>
            <a:chExt cx="581800" cy="582350"/>
          </a:xfrm>
        </p:grpSpPr>
        <p:sp>
          <p:nvSpPr>
            <p:cNvPr id="445" name="Google Shape;445;p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1" name="Google Shape;451;p9"/>
          <p:cNvGrpSpPr/>
          <p:nvPr/>
        </p:nvGrpSpPr>
        <p:grpSpPr>
          <a:xfrm flipH="1">
            <a:off x="1500400" y="388100"/>
            <a:ext cx="292025" cy="292575"/>
            <a:chOff x="7353050" y="316275"/>
            <a:chExt cx="292025" cy="292575"/>
          </a:xfrm>
        </p:grpSpPr>
        <p:sp>
          <p:nvSpPr>
            <p:cNvPr id="452" name="Google Shape;452;p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6" name="Google Shape;456;p9"/>
          <p:cNvSpPr/>
          <p:nvPr/>
        </p:nvSpPr>
        <p:spPr>
          <a:xfrm flipH="1">
            <a:off x="3166281" y="497632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9"/>
          <p:cNvSpPr/>
          <p:nvPr/>
        </p:nvSpPr>
        <p:spPr>
          <a:xfrm flipH="1">
            <a:off x="3164039" y="495100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p9"/>
          <p:cNvSpPr/>
          <p:nvPr/>
        </p:nvSpPr>
        <p:spPr>
          <a:xfrm flipH="1">
            <a:off x="3202780" y="534134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" name="Google Shape;459;p9"/>
          <p:cNvSpPr/>
          <p:nvPr/>
        </p:nvSpPr>
        <p:spPr>
          <a:xfrm flipH="1">
            <a:off x="3200525" y="531602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9"/>
          <p:cNvSpPr/>
          <p:nvPr/>
        </p:nvSpPr>
        <p:spPr>
          <a:xfrm flipH="1">
            <a:off x="3242641" y="573709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" name="Google Shape;461;p9"/>
          <p:cNvSpPr/>
          <p:nvPr/>
        </p:nvSpPr>
        <p:spPr>
          <a:xfrm flipH="1">
            <a:off x="3240109" y="571467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2" name="Google Shape;462;p9"/>
          <p:cNvGrpSpPr/>
          <p:nvPr/>
        </p:nvGrpSpPr>
        <p:grpSpPr>
          <a:xfrm flipH="1">
            <a:off x="3527112" y="361100"/>
            <a:ext cx="175013" cy="27000"/>
            <a:chOff x="5662375" y="212375"/>
            <a:chExt cx="175013" cy="27000"/>
          </a:xfrm>
        </p:grpSpPr>
        <p:sp>
          <p:nvSpPr>
            <p:cNvPr id="463" name="Google Shape;463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6" name="Google Shape;466;p9"/>
          <p:cNvGrpSpPr/>
          <p:nvPr/>
        </p:nvGrpSpPr>
        <p:grpSpPr>
          <a:xfrm flipH="1">
            <a:off x="480412" y="242700"/>
            <a:ext cx="175013" cy="27000"/>
            <a:chOff x="5662375" y="212375"/>
            <a:chExt cx="175013" cy="27000"/>
          </a:xfrm>
        </p:grpSpPr>
        <p:sp>
          <p:nvSpPr>
            <p:cNvPr id="467" name="Google Shape;467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0" name="Google Shape;470;p9"/>
          <p:cNvGrpSpPr/>
          <p:nvPr/>
        </p:nvGrpSpPr>
        <p:grpSpPr>
          <a:xfrm flipH="1">
            <a:off x="901712" y="1653625"/>
            <a:ext cx="175013" cy="27000"/>
            <a:chOff x="5662375" y="212375"/>
            <a:chExt cx="175013" cy="27000"/>
          </a:xfrm>
        </p:grpSpPr>
        <p:sp>
          <p:nvSpPr>
            <p:cNvPr id="471" name="Google Shape;471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74" name="Google Shape;474;p9"/>
          <p:cNvCxnSpPr/>
          <p:nvPr/>
        </p:nvCxnSpPr>
        <p:spPr>
          <a:xfrm>
            <a:off x="791400" y="42124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5" name="Google Shape;475;p9"/>
          <p:cNvCxnSpPr/>
          <p:nvPr/>
        </p:nvCxnSpPr>
        <p:spPr>
          <a:xfrm rot="10800000" flipH="1">
            <a:off x="0" y="42204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76" name="Google Shape;476;p9"/>
          <p:cNvGrpSpPr/>
          <p:nvPr/>
        </p:nvGrpSpPr>
        <p:grpSpPr>
          <a:xfrm rot="10800000">
            <a:off x="499400" y="3940925"/>
            <a:ext cx="581800" cy="582350"/>
            <a:chOff x="8064275" y="887850"/>
            <a:chExt cx="581800" cy="582350"/>
          </a:xfrm>
        </p:grpSpPr>
        <p:sp>
          <p:nvSpPr>
            <p:cNvPr id="477" name="Google Shape;477;p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3" name="Google Shape;483;p9"/>
          <p:cNvGrpSpPr/>
          <p:nvPr/>
        </p:nvGrpSpPr>
        <p:grpSpPr>
          <a:xfrm rot="10800000">
            <a:off x="1819575" y="4586750"/>
            <a:ext cx="292025" cy="292575"/>
            <a:chOff x="7353050" y="316275"/>
            <a:chExt cx="292025" cy="292575"/>
          </a:xfrm>
        </p:grpSpPr>
        <p:sp>
          <p:nvSpPr>
            <p:cNvPr id="484" name="Google Shape;484;p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8" name="Google Shape;488;p9"/>
          <p:cNvGrpSpPr/>
          <p:nvPr/>
        </p:nvGrpSpPr>
        <p:grpSpPr>
          <a:xfrm rot="10800000">
            <a:off x="212525" y="4645550"/>
            <a:ext cx="175000" cy="175000"/>
            <a:chOff x="8792300" y="321275"/>
            <a:chExt cx="175000" cy="175000"/>
          </a:xfrm>
        </p:grpSpPr>
        <p:sp>
          <p:nvSpPr>
            <p:cNvPr id="489" name="Google Shape;489;p9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9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9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9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3" name="Google Shape;493;p9"/>
          <p:cNvGrpSpPr/>
          <p:nvPr/>
        </p:nvGrpSpPr>
        <p:grpSpPr>
          <a:xfrm rot="10800000">
            <a:off x="480412" y="4852325"/>
            <a:ext cx="175013" cy="27000"/>
            <a:chOff x="5662375" y="212375"/>
            <a:chExt cx="175013" cy="27000"/>
          </a:xfrm>
        </p:grpSpPr>
        <p:sp>
          <p:nvSpPr>
            <p:cNvPr id="494" name="Google Shape;494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7" name="Google Shape;497;p9"/>
          <p:cNvGrpSpPr/>
          <p:nvPr/>
        </p:nvGrpSpPr>
        <p:grpSpPr>
          <a:xfrm rot="10800000">
            <a:off x="1054112" y="3898600"/>
            <a:ext cx="175013" cy="27000"/>
            <a:chOff x="5662375" y="212375"/>
            <a:chExt cx="175013" cy="27000"/>
          </a:xfrm>
        </p:grpSpPr>
        <p:sp>
          <p:nvSpPr>
            <p:cNvPr id="498" name="Google Shape;498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13"/>
          <p:cNvSpPr txBox="1">
            <a:spLocks noGrp="1"/>
          </p:cNvSpPr>
          <p:nvPr>
            <p:ph type="title"/>
          </p:nvPr>
        </p:nvSpPr>
        <p:spPr>
          <a:xfrm>
            <a:off x="5907024" y="356616"/>
            <a:ext cx="2615100" cy="5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5" name="Google Shape;625;p13"/>
          <p:cNvSpPr txBox="1">
            <a:spLocks noGrp="1"/>
          </p:cNvSpPr>
          <p:nvPr>
            <p:ph type="subTitle" idx="1"/>
          </p:nvPr>
        </p:nvSpPr>
        <p:spPr>
          <a:xfrm>
            <a:off x="1664208" y="429768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26" name="Google Shape;626;p13"/>
          <p:cNvSpPr txBox="1">
            <a:spLocks noGrp="1"/>
          </p:cNvSpPr>
          <p:nvPr>
            <p:ph type="subTitle" idx="2"/>
          </p:nvPr>
        </p:nvSpPr>
        <p:spPr>
          <a:xfrm>
            <a:off x="1664208" y="713232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27" name="Google Shape;627;p13"/>
          <p:cNvSpPr txBox="1">
            <a:spLocks noGrp="1"/>
          </p:cNvSpPr>
          <p:nvPr>
            <p:ph type="subTitle" idx="3"/>
          </p:nvPr>
        </p:nvSpPr>
        <p:spPr>
          <a:xfrm>
            <a:off x="1664208" y="1508760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28" name="Google Shape;628;p13"/>
          <p:cNvSpPr txBox="1">
            <a:spLocks noGrp="1"/>
          </p:cNvSpPr>
          <p:nvPr>
            <p:ph type="subTitle" idx="4"/>
          </p:nvPr>
        </p:nvSpPr>
        <p:spPr>
          <a:xfrm>
            <a:off x="1664208" y="1792224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29" name="Google Shape;629;p13"/>
          <p:cNvSpPr txBox="1">
            <a:spLocks noGrp="1"/>
          </p:cNvSpPr>
          <p:nvPr>
            <p:ph type="subTitle" idx="5"/>
          </p:nvPr>
        </p:nvSpPr>
        <p:spPr>
          <a:xfrm>
            <a:off x="1664208" y="2587752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30" name="Google Shape;630;p13"/>
          <p:cNvSpPr txBox="1">
            <a:spLocks noGrp="1"/>
          </p:cNvSpPr>
          <p:nvPr>
            <p:ph type="subTitle" idx="6"/>
          </p:nvPr>
        </p:nvSpPr>
        <p:spPr>
          <a:xfrm>
            <a:off x="1664208" y="2871216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31" name="Google Shape;631;p13"/>
          <p:cNvSpPr txBox="1">
            <a:spLocks noGrp="1"/>
          </p:cNvSpPr>
          <p:nvPr>
            <p:ph type="subTitle" idx="7"/>
          </p:nvPr>
        </p:nvSpPr>
        <p:spPr>
          <a:xfrm>
            <a:off x="1664208" y="3666744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32" name="Google Shape;632;p13"/>
          <p:cNvSpPr txBox="1">
            <a:spLocks noGrp="1"/>
          </p:cNvSpPr>
          <p:nvPr>
            <p:ph type="subTitle" idx="8"/>
          </p:nvPr>
        </p:nvSpPr>
        <p:spPr>
          <a:xfrm>
            <a:off x="1664208" y="3950208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33" name="Google Shape;633;p13"/>
          <p:cNvSpPr txBox="1">
            <a:spLocks noGrp="1"/>
          </p:cNvSpPr>
          <p:nvPr>
            <p:ph type="title" idx="9" hasCustomPrompt="1"/>
          </p:nvPr>
        </p:nvSpPr>
        <p:spPr>
          <a:xfrm>
            <a:off x="813816" y="722376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34" name="Google Shape;634;p13"/>
          <p:cNvSpPr txBox="1">
            <a:spLocks noGrp="1"/>
          </p:cNvSpPr>
          <p:nvPr>
            <p:ph type="title" idx="13" hasCustomPrompt="1"/>
          </p:nvPr>
        </p:nvSpPr>
        <p:spPr>
          <a:xfrm>
            <a:off x="813816" y="1801368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35" name="Google Shape;635;p13"/>
          <p:cNvSpPr txBox="1">
            <a:spLocks noGrp="1"/>
          </p:cNvSpPr>
          <p:nvPr>
            <p:ph type="title" idx="14" hasCustomPrompt="1"/>
          </p:nvPr>
        </p:nvSpPr>
        <p:spPr>
          <a:xfrm>
            <a:off x="813816" y="2880360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36" name="Google Shape;636;p13"/>
          <p:cNvSpPr txBox="1">
            <a:spLocks noGrp="1"/>
          </p:cNvSpPr>
          <p:nvPr>
            <p:ph type="title" idx="15" hasCustomPrompt="1"/>
          </p:nvPr>
        </p:nvSpPr>
        <p:spPr>
          <a:xfrm>
            <a:off x="813816" y="3959352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of text">
  <p:cSld name="CUSTOM_1"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4"/>
          <p:cNvSpPr txBox="1">
            <a:spLocks noGrp="1"/>
          </p:cNvSpPr>
          <p:nvPr>
            <p:ph type="title"/>
          </p:nvPr>
        </p:nvSpPr>
        <p:spPr>
          <a:xfrm>
            <a:off x="1719072" y="338328"/>
            <a:ext cx="55779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39" name="Google Shape;639;p14"/>
          <p:cNvSpPr txBox="1">
            <a:spLocks noGrp="1"/>
          </p:cNvSpPr>
          <p:nvPr>
            <p:ph type="subTitle" idx="1"/>
          </p:nvPr>
        </p:nvSpPr>
        <p:spPr>
          <a:xfrm>
            <a:off x="3694176" y="2414016"/>
            <a:ext cx="17649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40" name="Google Shape;640;p14"/>
          <p:cNvSpPr txBox="1">
            <a:spLocks noGrp="1"/>
          </p:cNvSpPr>
          <p:nvPr>
            <p:ph type="subTitle" idx="2"/>
          </p:nvPr>
        </p:nvSpPr>
        <p:spPr>
          <a:xfrm>
            <a:off x="1024128" y="2414016"/>
            <a:ext cx="17649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41" name="Google Shape;641;p14"/>
          <p:cNvSpPr txBox="1">
            <a:spLocks noGrp="1"/>
          </p:cNvSpPr>
          <p:nvPr>
            <p:ph type="subTitle" idx="3"/>
          </p:nvPr>
        </p:nvSpPr>
        <p:spPr>
          <a:xfrm>
            <a:off x="6355080" y="2414016"/>
            <a:ext cx="17649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42" name="Google Shape;642;p14"/>
          <p:cNvSpPr txBox="1">
            <a:spLocks noGrp="1"/>
          </p:cNvSpPr>
          <p:nvPr>
            <p:ph type="subTitle" idx="4"/>
          </p:nvPr>
        </p:nvSpPr>
        <p:spPr>
          <a:xfrm>
            <a:off x="3694176" y="2825496"/>
            <a:ext cx="17649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43" name="Google Shape;643;p14"/>
          <p:cNvSpPr txBox="1">
            <a:spLocks noGrp="1"/>
          </p:cNvSpPr>
          <p:nvPr>
            <p:ph type="subTitle" idx="5"/>
          </p:nvPr>
        </p:nvSpPr>
        <p:spPr>
          <a:xfrm>
            <a:off x="1024128" y="2825496"/>
            <a:ext cx="17649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44" name="Google Shape;644;p14"/>
          <p:cNvSpPr txBox="1">
            <a:spLocks noGrp="1"/>
          </p:cNvSpPr>
          <p:nvPr>
            <p:ph type="subTitle" idx="6"/>
          </p:nvPr>
        </p:nvSpPr>
        <p:spPr>
          <a:xfrm>
            <a:off x="6355080" y="2825496"/>
            <a:ext cx="17649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grpSp>
        <p:nvGrpSpPr>
          <p:cNvPr id="645" name="Google Shape;645;p14"/>
          <p:cNvGrpSpPr/>
          <p:nvPr/>
        </p:nvGrpSpPr>
        <p:grpSpPr>
          <a:xfrm>
            <a:off x="261711" y="-1158"/>
            <a:ext cx="8550326" cy="3981600"/>
            <a:chOff x="261711" y="-1158"/>
            <a:chExt cx="8550326" cy="3981600"/>
          </a:xfrm>
        </p:grpSpPr>
        <p:cxnSp>
          <p:nvCxnSpPr>
            <p:cNvPr id="646" name="Google Shape;646;p14"/>
            <p:cNvCxnSpPr/>
            <p:nvPr/>
          </p:nvCxnSpPr>
          <p:spPr>
            <a:xfrm>
              <a:off x="515925" y="-1158"/>
              <a:ext cx="0" cy="3981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7" name="Google Shape;647;p14"/>
            <p:cNvCxnSpPr/>
            <p:nvPr/>
          </p:nvCxnSpPr>
          <p:spPr>
            <a:xfrm>
              <a:off x="8666025" y="-1158"/>
              <a:ext cx="0" cy="1902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648" name="Google Shape;648;p14"/>
            <p:cNvGrpSpPr/>
            <p:nvPr/>
          </p:nvGrpSpPr>
          <p:grpSpPr>
            <a:xfrm rot="10800000">
              <a:off x="343275" y="3300779"/>
              <a:ext cx="344736" cy="345385"/>
              <a:chOff x="7353050" y="316275"/>
              <a:chExt cx="292025" cy="292575"/>
            </a:xfrm>
          </p:grpSpPr>
          <p:sp>
            <p:nvSpPr>
              <p:cNvPr id="649" name="Google Shape;649;p1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" name="Google Shape;650;p1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" name="Google Shape;651;p1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" name="Google Shape;652;p1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53" name="Google Shape;653;p14"/>
            <p:cNvGrpSpPr/>
            <p:nvPr/>
          </p:nvGrpSpPr>
          <p:grpSpPr>
            <a:xfrm rot="10800000">
              <a:off x="8520013" y="714742"/>
              <a:ext cx="292025" cy="292575"/>
              <a:chOff x="7353050" y="316275"/>
              <a:chExt cx="292025" cy="292575"/>
            </a:xfrm>
          </p:grpSpPr>
          <p:sp>
            <p:nvSpPr>
              <p:cNvPr id="654" name="Google Shape;654;p1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" name="Google Shape;655;p1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" name="Google Shape;656;p1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7" name="Google Shape;657;p1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58" name="Google Shape;658;p14"/>
            <p:cNvGrpSpPr/>
            <p:nvPr/>
          </p:nvGrpSpPr>
          <p:grpSpPr>
            <a:xfrm rot="10800000">
              <a:off x="261711" y="465077"/>
              <a:ext cx="507562" cy="507984"/>
              <a:chOff x="8064275" y="887850"/>
              <a:chExt cx="581800" cy="582350"/>
            </a:xfrm>
          </p:grpSpPr>
          <p:sp>
            <p:nvSpPr>
              <p:cNvPr id="659" name="Google Shape;659;p14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" name="Google Shape;660;p14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" name="Google Shape;661;p14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" name="Google Shape;662;p14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" name="Google Shape;663;p14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" name="Google Shape;664;p14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s of text">
  <p:cSld name="CUSTOM_2"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15"/>
          <p:cNvSpPr txBox="1">
            <a:spLocks noGrp="1"/>
          </p:cNvSpPr>
          <p:nvPr>
            <p:ph type="title"/>
          </p:nvPr>
        </p:nvSpPr>
        <p:spPr>
          <a:xfrm>
            <a:off x="1568775" y="442350"/>
            <a:ext cx="6006300" cy="5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67" name="Google Shape;667;p15"/>
          <p:cNvSpPr txBox="1">
            <a:spLocks noGrp="1"/>
          </p:cNvSpPr>
          <p:nvPr>
            <p:ph type="subTitle" idx="1"/>
          </p:nvPr>
        </p:nvSpPr>
        <p:spPr>
          <a:xfrm>
            <a:off x="1709928" y="1545336"/>
            <a:ext cx="19452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68" name="Google Shape;668;p15"/>
          <p:cNvSpPr txBox="1">
            <a:spLocks noGrp="1"/>
          </p:cNvSpPr>
          <p:nvPr>
            <p:ph type="subTitle" idx="2"/>
          </p:nvPr>
        </p:nvSpPr>
        <p:spPr>
          <a:xfrm>
            <a:off x="1709928" y="1938528"/>
            <a:ext cx="19452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69" name="Google Shape;669;p15"/>
          <p:cNvSpPr txBox="1">
            <a:spLocks noGrp="1"/>
          </p:cNvSpPr>
          <p:nvPr>
            <p:ph type="subTitle" idx="3"/>
          </p:nvPr>
        </p:nvSpPr>
        <p:spPr>
          <a:xfrm>
            <a:off x="5468112" y="1545336"/>
            <a:ext cx="19476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70" name="Google Shape;670;p15"/>
          <p:cNvSpPr txBox="1">
            <a:spLocks noGrp="1"/>
          </p:cNvSpPr>
          <p:nvPr>
            <p:ph type="subTitle" idx="4"/>
          </p:nvPr>
        </p:nvSpPr>
        <p:spPr>
          <a:xfrm>
            <a:off x="5468112" y="1938528"/>
            <a:ext cx="19476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71" name="Google Shape;671;p15"/>
          <p:cNvSpPr txBox="1">
            <a:spLocks noGrp="1"/>
          </p:cNvSpPr>
          <p:nvPr>
            <p:ph type="subTitle" idx="5"/>
          </p:nvPr>
        </p:nvSpPr>
        <p:spPr>
          <a:xfrm>
            <a:off x="2825496" y="3200400"/>
            <a:ext cx="19452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72" name="Google Shape;672;p15"/>
          <p:cNvSpPr txBox="1">
            <a:spLocks noGrp="1"/>
          </p:cNvSpPr>
          <p:nvPr>
            <p:ph type="subTitle" idx="6"/>
          </p:nvPr>
        </p:nvSpPr>
        <p:spPr>
          <a:xfrm>
            <a:off x="2825496" y="3593592"/>
            <a:ext cx="19452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73" name="Google Shape;673;p15"/>
          <p:cNvSpPr txBox="1">
            <a:spLocks noGrp="1"/>
          </p:cNvSpPr>
          <p:nvPr>
            <p:ph type="subTitle" idx="7"/>
          </p:nvPr>
        </p:nvSpPr>
        <p:spPr>
          <a:xfrm>
            <a:off x="6464808" y="3200400"/>
            <a:ext cx="19935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74" name="Google Shape;674;p15"/>
          <p:cNvSpPr txBox="1">
            <a:spLocks noGrp="1"/>
          </p:cNvSpPr>
          <p:nvPr>
            <p:ph type="subTitle" idx="8"/>
          </p:nvPr>
        </p:nvSpPr>
        <p:spPr>
          <a:xfrm>
            <a:off x="6464808" y="3593592"/>
            <a:ext cx="19935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675" name="Google Shape;675;p15"/>
          <p:cNvCxnSpPr/>
          <p:nvPr/>
        </p:nvCxnSpPr>
        <p:spPr>
          <a:xfrm rot="10800000">
            <a:off x="8109000" y="501275"/>
            <a:ext cx="737700" cy="737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6" name="Google Shape;676;p15"/>
          <p:cNvCxnSpPr/>
          <p:nvPr/>
        </p:nvCxnSpPr>
        <p:spPr>
          <a:xfrm>
            <a:off x="582475" y="282188"/>
            <a:ext cx="1212900" cy="42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7" name="Google Shape;677;p15"/>
          <p:cNvCxnSpPr/>
          <p:nvPr/>
        </p:nvCxnSpPr>
        <p:spPr>
          <a:xfrm rot="10800000" flipH="1">
            <a:off x="0" y="274188"/>
            <a:ext cx="582600" cy="654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78" name="Google Shape;678;p15"/>
          <p:cNvGrpSpPr/>
          <p:nvPr/>
        </p:nvGrpSpPr>
        <p:grpSpPr>
          <a:xfrm flipH="1">
            <a:off x="423750" y="125363"/>
            <a:ext cx="292025" cy="292575"/>
            <a:chOff x="7353050" y="316275"/>
            <a:chExt cx="292025" cy="292575"/>
          </a:xfrm>
        </p:grpSpPr>
        <p:sp>
          <p:nvSpPr>
            <p:cNvPr id="679" name="Google Shape;679;p15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15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15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15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3" name="Google Shape;683;p15"/>
          <p:cNvGrpSpPr/>
          <p:nvPr/>
        </p:nvGrpSpPr>
        <p:grpSpPr>
          <a:xfrm>
            <a:off x="1638739" y="558163"/>
            <a:ext cx="293111" cy="293388"/>
            <a:chOff x="3164039" y="430875"/>
            <a:chExt cx="293111" cy="293388"/>
          </a:xfrm>
        </p:grpSpPr>
        <p:sp>
          <p:nvSpPr>
            <p:cNvPr id="684" name="Google Shape;684;p15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15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15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15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15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15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0" name="Google Shape;690;p15"/>
          <p:cNvGrpSpPr/>
          <p:nvPr/>
        </p:nvGrpSpPr>
        <p:grpSpPr>
          <a:xfrm>
            <a:off x="1591750" y="362600"/>
            <a:ext cx="175013" cy="27000"/>
            <a:chOff x="5662375" y="212375"/>
            <a:chExt cx="175013" cy="27000"/>
          </a:xfrm>
        </p:grpSpPr>
        <p:sp>
          <p:nvSpPr>
            <p:cNvPr id="691" name="Google Shape;691;p1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1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1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694" name="Google Shape;694;p15"/>
          <p:cNvCxnSpPr/>
          <p:nvPr/>
        </p:nvCxnSpPr>
        <p:spPr>
          <a:xfrm flipH="1">
            <a:off x="8151325" y="6875"/>
            <a:ext cx="1002600" cy="494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95" name="Google Shape;695;p15"/>
          <p:cNvGrpSpPr/>
          <p:nvPr/>
        </p:nvGrpSpPr>
        <p:grpSpPr>
          <a:xfrm>
            <a:off x="7823875" y="202375"/>
            <a:ext cx="581800" cy="582350"/>
            <a:chOff x="8064275" y="887850"/>
            <a:chExt cx="581800" cy="582350"/>
          </a:xfrm>
        </p:grpSpPr>
        <p:sp>
          <p:nvSpPr>
            <p:cNvPr id="696" name="Google Shape;696;p15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15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15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15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15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15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2" name="Google Shape;702;p15"/>
          <p:cNvGrpSpPr/>
          <p:nvPr/>
        </p:nvGrpSpPr>
        <p:grpSpPr>
          <a:xfrm flipH="1">
            <a:off x="8698650" y="1117488"/>
            <a:ext cx="292025" cy="292575"/>
            <a:chOff x="7353050" y="316275"/>
            <a:chExt cx="292025" cy="292575"/>
          </a:xfrm>
        </p:grpSpPr>
        <p:sp>
          <p:nvSpPr>
            <p:cNvPr id="703" name="Google Shape;703;p15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15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15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15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7" name="Google Shape;707;p15"/>
          <p:cNvGrpSpPr/>
          <p:nvPr/>
        </p:nvGrpSpPr>
        <p:grpSpPr>
          <a:xfrm>
            <a:off x="8678350" y="1581800"/>
            <a:ext cx="175013" cy="27000"/>
            <a:chOff x="5662375" y="212375"/>
            <a:chExt cx="175013" cy="27000"/>
          </a:xfrm>
        </p:grpSpPr>
        <p:sp>
          <p:nvSpPr>
            <p:cNvPr id="708" name="Google Shape;708;p1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1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1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3">
  <p:cSld name="TITLE_AND_BODY_1"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p23"/>
          <p:cNvSpPr txBox="1">
            <a:spLocks noGrp="1"/>
          </p:cNvSpPr>
          <p:nvPr>
            <p:ph type="title"/>
          </p:nvPr>
        </p:nvSpPr>
        <p:spPr>
          <a:xfrm>
            <a:off x="2532888" y="338328"/>
            <a:ext cx="40875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41" name="Google Shape;1141;p23"/>
          <p:cNvSpPr txBox="1">
            <a:spLocks noGrp="1"/>
          </p:cNvSpPr>
          <p:nvPr>
            <p:ph type="body" idx="1"/>
          </p:nvPr>
        </p:nvSpPr>
        <p:spPr>
          <a:xfrm>
            <a:off x="714650" y="1152150"/>
            <a:ext cx="7705500" cy="35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Barlow Semi Condensed Medium"/>
              <a:buAutoNum type="arabicPeriod"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1142" name="Google Shape;1142;p23"/>
          <p:cNvCxnSpPr/>
          <p:nvPr/>
        </p:nvCxnSpPr>
        <p:spPr>
          <a:xfrm rot="10800000">
            <a:off x="303000" y="3359375"/>
            <a:ext cx="151800" cy="957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43" name="Google Shape;1143;p23"/>
          <p:cNvCxnSpPr/>
          <p:nvPr/>
        </p:nvCxnSpPr>
        <p:spPr>
          <a:xfrm rot="10800000" flipH="1">
            <a:off x="0" y="4332550"/>
            <a:ext cx="446700" cy="663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44" name="Google Shape;1144;p23"/>
          <p:cNvGrpSpPr/>
          <p:nvPr/>
        </p:nvGrpSpPr>
        <p:grpSpPr>
          <a:xfrm flipH="1">
            <a:off x="300738" y="4167800"/>
            <a:ext cx="292025" cy="292575"/>
            <a:chOff x="7353050" y="316275"/>
            <a:chExt cx="292025" cy="292575"/>
          </a:xfrm>
        </p:grpSpPr>
        <p:sp>
          <p:nvSpPr>
            <p:cNvPr id="1145" name="Google Shape;1145;p23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23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23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23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49" name="Google Shape;1149;p23"/>
          <p:cNvGrpSpPr/>
          <p:nvPr/>
        </p:nvGrpSpPr>
        <p:grpSpPr>
          <a:xfrm>
            <a:off x="148789" y="3224300"/>
            <a:ext cx="293111" cy="293388"/>
            <a:chOff x="3164039" y="430875"/>
            <a:chExt cx="293111" cy="293388"/>
          </a:xfrm>
        </p:grpSpPr>
        <p:sp>
          <p:nvSpPr>
            <p:cNvPr id="1150" name="Google Shape;1150;p23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23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23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23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23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23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156" name="Google Shape;1156;p23"/>
          <p:cNvCxnSpPr/>
          <p:nvPr/>
        </p:nvCxnSpPr>
        <p:spPr>
          <a:xfrm rot="10800000">
            <a:off x="7196975" y="2951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57" name="Google Shape;1157;p23"/>
          <p:cNvCxnSpPr/>
          <p:nvPr/>
        </p:nvCxnSpPr>
        <p:spPr>
          <a:xfrm flipH="1">
            <a:off x="8354075" y="-66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58" name="Google Shape;1158;p23"/>
          <p:cNvGrpSpPr/>
          <p:nvPr/>
        </p:nvGrpSpPr>
        <p:grpSpPr>
          <a:xfrm>
            <a:off x="8064275" y="526925"/>
            <a:ext cx="581800" cy="582350"/>
            <a:chOff x="8064275" y="887850"/>
            <a:chExt cx="581800" cy="582350"/>
          </a:xfrm>
        </p:grpSpPr>
        <p:sp>
          <p:nvSpPr>
            <p:cNvPr id="1159" name="Google Shape;1159;p23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23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23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23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23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23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65" name="Google Shape;1165;p23"/>
          <p:cNvGrpSpPr/>
          <p:nvPr/>
        </p:nvGrpSpPr>
        <p:grpSpPr>
          <a:xfrm>
            <a:off x="7033875" y="170875"/>
            <a:ext cx="292025" cy="292575"/>
            <a:chOff x="7353050" y="316275"/>
            <a:chExt cx="292025" cy="292575"/>
          </a:xfrm>
        </p:grpSpPr>
        <p:sp>
          <p:nvSpPr>
            <p:cNvPr id="1166" name="Google Shape;1166;p23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23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23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23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0" name="Google Shape;1170;p23"/>
          <p:cNvGrpSpPr/>
          <p:nvPr/>
        </p:nvGrpSpPr>
        <p:grpSpPr>
          <a:xfrm>
            <a:off x="8757950" y="229650"/>
            <a:ext cx="175000" cy="175000"/>
            <a:chOff x="8792300" y="321275"/>
            <a:chExt cx="175000" cy="175000"/>
          </a:xfrm>
        </p:grpSpPr>
        <p:sp>
          <p:nvSpPr>
            <p:cNvPr id="1171" name="Google Shape;1171;p23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23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23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23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5" name="Google Shape;1175;p23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1176" name="Google Shape;1176;p23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23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23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9" name="Google Shape;1179;p23"/>
          <p:cNvGrpSpPr/>
          <p:nvPr/>
        </p:nvGrpSpPr>
        <p:grpSpPr>
          <a:xfrm>
            <a:off x="7916350" y="1124600"/>
            <a:ext cx="175013" cy="27000"/>
            <a:chOff x="5662375" y="212375"/>
            <a:chExt cx="175013" cy="27000"/>
          </a:xfrm>
        </p:grpSpPr>
        <p:sp>
          <p:nvSpPr>
            <p:cNvPr id="1180" name="Google Shape;1180;p23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23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23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3750" y="526925"/>
            <a:ext cx="7696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5" r:id="rId4"/>
    <p:sldLayoutId id="2147483658" r:id="rId5"/>
    <p:sldLayoutId id="2147483659" r:id="rId6"/>
    <p:sldLayoutId id="2147483660" r:id="rId7"/>
    <p:sldLayoutId id="2147483661" r:id="rId8"/>
    <p:sldLayoutId id="2147483669" r:id="rId9"/>
    <p:sldLayoutId id="2147483673" r:id="rId10"/>
    <p:sldLayoutId id="2147483674" r:id="rId11"/>
    <p:sldLayoutId id="2147483675" r:id="rId12"/>
    <p:sldLayoutId id="2147483676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5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90" name="Google Shape;1690;p35"/>
          <p:cNvGrpSpPr/>
          <p:nvPr/>
        </p:nvGrpSpPr>
        <p:grpSpPr>
          <a:xfrm>
            <a:off x="110704" y="959820"/>
            <a:ext cx="5343540" cy="4183680"/>
            <a:chOff x="469775" y="238125"/>
            <a:chExt cx="6679425" cy="5229600"/>
          </a:xfrm>
        </p:grpSpPr>
        <p:sp>
          <p:nvSpPr>
            <p:cNvPr id="1691" name="Google Shape;1691;p35"/>
            <p:cNvSpPr/>
            <p:nvPr/>
          </p:nvSpPr>
          <p:spPr>
            <a:xfrm>
              <a:off x="830950" y="238200"/>
              <a:ext cx="6001825" cy="5109175"/>
            </a:xfrm>
            <a:custGeom>
              <a:avLst/>
              <a:gdLst/>
              <a:ahLst/>
              <a:cxnLst/>
              <a:rect l="l" t="t" r="r" b="b"/>
              <a:pathLst>
                <a:path w="240073" h="204367" extrusionOk="0">
                  <a:moveTo>
                    <a:pt x="98444" y="0"/>
                  </a:moveTo>
                  <a:cubicBezTo>
                    <a:pt x="66611" y="0"/>
                    <a:pt x="32985" y="23173"/>
                    <a:pt x="18273" y="58560"/>
                  </a:cubicBezTo>
                  <a:cubicBezTo>
                    <a:pt x="0" y="102473"/>
                    <a:pt x="9686" y="134990"/>
                    <a:pt x="9686" y="134990"/>
                  </a:cubicBezTo>
                  <a:cubicBezTo>
                    <a:pt x="9686" y="134990"/>
                    <a:pt x="19372" y="174100"/>
                    <a:pt x="57750" y="192861"/>
                  </a:cubicBezTo>
                  <a:cubicBezTo>
                    <a:pt x="75386" y="201502"/>
                    <a:pt x="94579" y="204367"/>
                    <a:pt x="113787" y="204367"/>
                  </a:cubicBezTo>
                  <a:cubicBezTo>
                    <a:pt x="136375" y="204367"/>
                    <a:pt x="158984" y="200405"/>
                    <a:pt x="179108" y="197216"/>
                  </a:cubicBezTo>
                  <a:cubicBezTo>
                    <a:pt x="216346" y="191315"/>
                    <a:pt x="240073" y="163925"/>
                    <a:pt x="237549" y="131408"/>
                  </a:cubicBezTo>
                  <a:cubicBezTo>
                    <a:pt x="235026" y="98851"/>
                    <a:pt x="204951" y="96002"/>
                    <a:pt x="182038" y="63525"/>
                  </a:cubicBezTo>
                  <a:cubicBezTo>
                    <a:pt x="159085" y="31090"/>
                    <a:pt x="157905" y="18962"/>
                    <a:pt x="120952" y="4230"/>
                  </a:cubicBezTo>
                  <a:cubicBezTo>
                    <a:pt x="113750" y="1358"/>
                    <a:pt x="106150" y="0"/>
                    <a:pt x="984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35"/>
            <p:cNvSpPr/>
            <p:nvPr/>
          </p:nvSpPr>
          <p:spPr>
            <a:xfrm>
              <a:off x="1009000" y="238125"/>
              <a:ext cx="5764775" cy="5102425"/>
            </a:xfrm>
            <a:custGeom>
              <a:avLst/>
              <a:gdLst/>
              <a:ahLst/>
              <a:cxnLst/>
              <a:rect l="l" t="t" r="r" b="b"/>
              <a:pathLst>
                <a:path w="230591" h="204097" extrusionOk="0">
                  <a:moveTo>
                    <a:pt x="87011" y="99545"/>
                  </a:moveTo>
                  <a:cubicBezTo>
                    <a:pt x="86604" y="100766"/>
                    <a:pt x="86115" y="101947"/>
                    <a:pt x="85708" y="103005"/>
                  </a:cubicBezTo>
                  <a:lnTo>
                    <a:pt x="120749" y="103005"/>
                  </a:lnTo>
                  <a:cubicBezTo>
                    <a:pt x="120830" y="103005"/>
                    <a:pt x="120911" y="103045"/>
                    <a:pt x="120993" y="103086"/>
                  </a:cubicBezTo>
                  <a:cubicBezTo>
                    <a:pt x="121034" y="103167"/>
                    <a:pt x="121074" y="103249"/>
                    <a:pt x="121074" y="103330"/>
                  </a:cubicBezTo>
                  <a:lnTo>
                    <a:pt x="121074" y="156766"/>
                  </a:lnTo>
                  <a:cubicBezTo>
                    <a:pt x="121074" y="156847"/>
                    <a:pt x="121034" y="156928"/>
                    <a:pt x="120993" y="157010"/>
                  </a:cubicBezTo>
                  <a:cubicBezTo>
                    <a:pt x="120911" y="157051"/>
                    <a:pt x="120830" y="157091"/>
                    <a:pt x="120749" y="157091"/>
                  </a:cubicBezTo>
                  <a:lnTo>
                    <a:pt x="89697" y="157091"/>
                  </a:lnTo>
                  <a:cubicBezTo>
                    <a:pt x="90470" y="159940"/>
                    <a:pt x="91284" y="162870"/>
                    <a:pt x="92057" y="165556"/>
                  </a:cubicBezTo>
                  <a:cubicBezTo>
                    <a:pt x="92993" y="165068"/>
                    <a:pt x="93807" y="164783"/>
                    <a:pt x="94580" y="164254"/>
                  </a:cubicBezTo>
                  <a:cubicBezTo>
                    <a:pt x="95110" y="163888"/>
                    <a:pt x="95598" y="163806"/>
                    <a:pt x="96046" y="163806"/>
                  </a:cubicBezTo>
                  <a:cubicBezTo>
                    <a:pt x="96493" y="163806"/>
                    <a:pt x="96859" y="163888"/>
                    <a:pt x="97104" y="164010"/>
                  </a:cubicBezTo>
                  <a:cubicBezTo>
                    <a:pt x="97389" y="163725"/>
                    <a:pt x="98040" y="163237"/>
                    <a:pt x="98894" y="162992"/>
                  </a:cubicBezTo>
                  <a:lnTo>
                    <a:pt x="99139" y="162992"/>
                  </a:lnTo>
                  <a:cubicBezTo>
                    <a:pt x="99546" y="162992"/>
                    <a:pt x="99871" y="163155"/>
                    <a:pt x="100156" y="163359"/>
                  </a:cubicBezTo>
                  <a:cubicBezTo>
                    <a:pt x="100441" y="163603"/>
                    <a:pt x="100726" y="163888"/>
                    <a:pt x="100970" y="164173"/>
                  </a:cubicBezTo>
                  <a:cubicBezTo>
                    <a:pt x="101255" y="164498"/>
                    <a:pt x="101458" y="164824"/>
                    <a:pt x="101621" y="165027"/>
                  </a:cubicBezTo>
                  <a:cubicBezTo>
                    <a:pt x="101906" y="164946"/>
                    <a:pt x="102435" y="164783"/>
                    <a:pt x="103290" y="164702"/>
                  </a:cubicBezTo>
                  <a:lnTo>
                    <a:pt x="103656" y="164702"/>
                  </a:lnTo>
                  <a:cubicBezTo>
                    <a:pt x="105040" y="164702"/>
                    <a:pt x="106586" y="165353"/>
                    <a:pt x="107726" y="166207"/>
                  </a:cubicBezTo>
                  <a:cubicBezTo>
                    <a:pt x="108133" y="166533"/>
                    <a:pt x="108295" y="166940"/>
                    <a:pt x="108295" y="167347"/>
                  </a:cubicBezTo>
                  <a:cubicBezTo>
                    <a:pt x="108295" y="167428"/>
                    <a:pt x="108295" y="167510"/>
                    <a:pt x="108255" y="167591"/>
                  </a:cubicBezTo>
                  <a:lnTo>
                    <a:pt x="121725" y="167591"/>
                  </a:lnTo>
                  <a:cubicBezTo>
                    <a:pt x="121929" y="167306"/>
                    <a:pt x="122132" y="167062"/>
                    <a:pt x="122377" y="166859"/>
                  </a:cubicBezTo>
                  <a:cubicBezTo>
                    <a:pt x="122946" y="166248"/>
                    <a:pt x="123557" y="165963"/>
                    <a:pt x="124167" y="165963"/>
                  </a:cubicBezTo>
                  <a:cubicBezTo>
                    <a:pt x="124330" y="165963"/>
                    <a:pt x="124493" y="166004"/>
                    <a:pt x="124656" y="166045"/>
                  </a:cubicBezTo>
                  <a:cubicBezTo>
                    <a:pt x="125510" y="166207"/>
                    <a:pt x="126243" y="166248"/>
                    <a:pt x="126528" y="166289"/>
                  </a:cubicBezTo>
                  <a:lnTo>
                    <a:pt x="126568" y="166289"/>
                  </a:lnTo>
                  <a:cubicBezTo>
                    <a:pt x="127016" y="166045"/>
                    <a:pt x="129051" y="164824"/>
                    <a:pt x="130638" y="164091"/>
                  </a:cubicBezTo>
                  <a:cubicBezTo>
                    <a:pt x="131208" y="163806"/>
                    <a:pt x="131737" y="163603"/>
                    <a:pt x="132103" y="163521"/>
                  </a:cubicBezTo>
                  <a:lnTo>
                    <a:pt x="132347" y="163521"/>
                  </a:lnTo>
                  <a:cubicBezTo>
                    <a:pt x="132795" y="163521"/>
                    <a:pt x="133243" y="163725"/>
                    <a:pt x="133690" y="164010"/>
                  </a:cubicBezTo>
                  <a:cubicBezTo>
                    <a:pt x="134138" y="164295"/>
                    <a:pt x="134586" y="164661"/>
                    <a:pt x="134993" y="165068"/>
                  </a:cubicBezTo>
                  <a:cubicBezTo>
                    <a:pt x="135685" y="165719"/>
                    <a:pt x="136254" y="166370"/>
                    <a:pt x="136376" y="166492"/>
                  </a:cubicBezTo>
                  <a:cubicBezTo>
                    <a:pt x="136498" y="166614"/>
                    <a:pt x="137068" y="167062"/>
                    <a:pt x="137719" y="167591"/>
                  </a:cubicBezTo>
                  <a:lnTo>
                    <a:pt x="176056" y="167591"/>
                  </a:lnTo>
                  <a:lnTo>
                    <a:pt x="176056" y="99545"/>
                  </a:lnTo>
                  <a:close/>
                  <a:moveTo>
                    <a:pt x="88801" y="89371"/>
                  </a:moveTo>
                  <a:cubicBezTo>
                    <a:pt x="89086" y="89982"/>
                    <a:pt x="89331" y="90714"/>
                    <a:pt x="89331" y="91569"/>
                  </a:cubicBezTo>
                  <a:cubicBezTo>
                    <a:pt x="89331" y="92016"/>
                    <a:pt x="89208" y="92708"/>
                    <a:pt x="88964" y="93563"/>
                  </a:cubicBezTo>
                  <a:cubicBezTo>
                    <a:pt x="88761" y="94418"/>
                    <a:pt x="88435" y="95435"/>
                    <a:pt x="88069" y="96534"/>
                  </a:cubicBezTo>
                  <a:cubicBezTo>
                    <a:pt x="87825" y="97307"/>
                    <a:pt x="87540" y="98080"/>
                    <a:pt x="87296" y="98854"/>
                  </a:cubicBezTo>
                  <a:lnTo>
                    <a:pt x="176748" y="98854"/>
                  </a:lnTo>
                  <a:lnTo>
                    <a:pt x="176748" y="167591"/>
                  </a:lnTo>
                  <a:lnTo>
                    <a:pt x="185009" y="167591"/>
                  </a:lnTo>
                  <a:lnTo>
                    <a:pt x="185009" y="89371"/>
                  </a:lnTo>
                  <a:close/>
                  <a:moveTo>
                    <a:pt x="91365" y="0"/>
                  </a:moveTo>
                  <a:cubicBezTo>
                    <a:pt x="59500" y="0"/>
                    <a:pt x="25884" y="23157"/>
                    <a:pt x="11151" y="58563"/>
                  </a:cubicBezTo>
                  <a:cubicBezTo>
                    <a:pt x="2279" y="79889"/>
                    <a:pt x="0" y="98528"/>
                    <a:pt x="0" y="112080"/>
                  </a:cubicBezTo>
                  <a:cubicBezTo>
                    <a:pt x="0" y="126406"/>
                    <a:pt x="2564" y="134993"/>
                    <a:pt x="2564" y="134993"/>
                  </a:cubicBezTo>
                  <a:cubicBezTo>
                    <a:pt x="2564" y="134993"/>
                    <a:pt x="7896" y="156481"/>
                    <a:pt x="26250" y="175242"/>
                  </a:cubicBezTo>
                  <a:cubicBezTo>
                    <a:pt x="26657" y="171783"/>
                    <a:pt x="27064" y="168039"/>
                    <a:pt x="27430" y="164254"/>
                  </a:cubicBezTo>
                  <a:cubicBezTo>
                    <a:pt x="28692" y="152167"/>
                    <a:pt x="29872" y="139795"/>
                    <a:pt x="29994" y="136417"/>
                  </a:cubicBezTo>
                  <a:cubicBezTo>
                    <a:pt x="30157" y="132999"/>
                    <a:pt x="30320" y="129092"/>
                    <a:pt x="31215" y="125388"/>
                  </a:cubicBezTo>
                  <a:cubicBezTo>
                    <a:pt x="32110" y="121725"/>
                    <a:pt x="33738" y="118266"/>
                    <a:pt x="36831" y="115824"/>
                  </a:cubicBezTo>
                  <a:cubicBezTo>
                    <a:pt x="41186" y="112406"/>
                    <a:pt x="46680" y="108539"/>
                    <a:pt x="49447" y="106627"/>
                  </a:cubicBezTo>
                  <a:lnTo>
                    <a:pt x="52662" y="101255"/>
                  </a:lnTo>
                  <a:cubicBezTo>
                    <a:pt x="52662" y="101255"/>
                    <a:pt x="52988" y="101173"/>
                    <a:pt x="53680" y="101173"/>
                  </a:cubicBezTo>
                  <a:cubicBezTo>
                    <a:pt x="54250" y="101173"/>
                    <a:pt x="55104" y="101255"/>
                    <a:pt x="56203" y="101458"/>
                  </a:cubicBezTo>
                  <a:cubicBezTo>
                    <a:pt x="56285" y="101295"/>
                    <a:pt x="56407" y="101173"/>
                    <a:pt x="56529" y="100970"/>
                  </a:cubicBezTo>
                  <a:cubicBezTo>
                    <a:pt x="57343" y="99790"/>
                    <a:pt x="58319" y="98162"/>
                    <a:pt x="58889" y="96290"/>
                  </a:cubicBezTo>
                  <a:cubicBezTo>
                    <a:pt x="59174" y="95435"/>
                    <a:pt x="59296" y="94418"/>
                    <a:pt x="59296" y="93359"/>
                  </a:cubicBezTo>
                  <a:cubicBezTo>
                    <a:pt x="59296" y="90551"/>
                    <a:pt x="58482" y="87621"/>
                    <a:pt x="58279" y="86929"/>
                  </a:cubicBezTo>
                  <a:cubicBezTo>
                    <a:pt x="58238" y="86848"/>
                    <a:pt x="58238" y="86807"/>
                    <a:pt x="58238" y="86807"/>
                  </a:cubicBezTo>
                  <a:lnTo>
                    <a:pt x="58238" y="86726"/>
                  </a:lnTo>
                  <a:cubicBezTo>
                    <a:pt x="58238" y="86726"/>
                    <a:pt x="58034" y="85423"/>
                    <a:pt x="58034" y="83551"/>
                  </a:cubicBezTo>
                  <a:cubicBezTo>
                    <a:pt x="58034" y="81354"/>
                    <a:pt x="58279" y="78383"/>
                    <a:pt x="59255" y="75534"/>
                  </a:cubicBezTo>
                  <a:cubicBezTo>
                    <a:pt x="60232" y="72726"/>
                    <a:pt x="61941" y="70081"/>
                    <a:pt x="64994" y="68656"/>
                  </a:cubicBezTo>
                  <a:cubicBezTo>
                    <a:pt x="68290" y="67110"/>
                    <a:pt x="72156" y="66540"/>
                    <a:pt x="75778" y="66540"/>
                  </a:cubicBezTo>
                  <a:cubicBezTo>
                    <a:pt x="80052" y="66540"/>
                    <a:pt x="83999" y="67354"/>
                    <a:pt x="86238" y="68290"/>
                  </a:cubicBezTo>
                  <a:cubicBezTo>
                    <a:pt x="87011" y="68575"/>
                    <a:pt x="87581" y="68900"/>
                    <a:pt x="87947" y="69267"/>
                  </a:cubicBezTo>
                  <a:cubicBezTo>
                    <a:pt x="89005" y="70325"/>
                    <a:pt x="89493" y="71871"/>
                    <a:pt x="89738" y="73133"/>
                  </a:cubicBezTo>
                  <a:cubicBezTo>
                    <a:pt x="89982" y="74313"/>
                    <a:pt x="90022" y="75290"/>
                    <a:pt x="90022" y="75412"/>
                  </a:cubicBezTo>
                  <a:cubicBezTo>
                    <a:pt x="90022" y="75493"/>
                    <a:pt x="90063" y="76226"/>
                    <a:pt x="90063" y="77203"/>
                  </a:cubicBezTo>
                  <a:cubicBezTo>
                    <a:pt x="90063" y="78017"/>
                    <a:pt x="90022" y="78953"/>
                    <a:pt x="89941" y="79889"/>
                  </a:cubicBezTo>
                  <a:cubicBezTo>
                    <a:pt x="89860" y="80865"/>
                    <a:pt x="89697" y="81761"/>
                    <a:pt x="89453" y="82493"/>
                  </a:cubicBezTo>
                  <a:cubicBezTo>
                    <a:pt x="89046" y="83633"/>
                    <a:pt x="88598" y="84528"/>
                    <a:pt x="88232" y="85301"/>
                  </a:cubicBezTo>
                  <a:cubicBezTo>
                    <a:pt x="87865" y="86075"/>
                    <a:pt x="87621" y="86685"/>
                    <a:pt x="87662" y="87092"/>
                  </a:cubicBezTo>
                  <a:cubicBezTo>
                    <a:pt x="87662" y="87255"/>
                    <a:pt x="87703" y="87499"/>
                    <a:pt x="87865" y="87784"/>
                  </a:cubicBezTo>
                  <a:cubicBezTo>
                    <a:pt x="88028" y="88028"/>
                    <a:pt x="88191" y="88354"/>
                    <a:pt x="88395" y="88679"/>
                  </a:cubicBezTo>
                  <a:lnTo>
                    <a:pt x="185701" y="88679"/>
                  </a:lnTo>
                  <a:lnTo>
                    <a:pt x="185701" y="167591"/>
                  </a:lnTo>
                  <a:lnTo>
                    <a:pt x="218300" y="167591"/>
                  </a:lnTo>
                  <a:cubicBezTo>
                    <a:pt x="218462" y="167591"/>
                    <a:pt x="218584" y="167713"/>
                    <a:pt x="218625" y="167835"/>
                  </a:cubicBezTo>
                  <a:cubicBezTo>
                    <a:pt x="218625" y="167876"/>
                    <a:pt x="218625" y="167917"/>
                    <a:pt x="218625" y="167957"/>
                  </a:cubicBezTo>
                  <a:lnTo>
                    <a:pt x="218625" y="169382"/>
                  </a:lnTo>
                  <a:cubicBezTo>
                    <a:pt x="218625" y="169504"/>
                    <a:pt x="218584" y="169585"/>
                    <a:pt x="218503" y="169667"/>
                  </a:cubicBezTo>
                  <a:lnTo>
                    <a:pt x="190829" y="190911"/>
                  </a:lnTo>
                  <a:cubicBezTo>
                    <a:pt x="190788" y="190992"/>
                    <a:pt x="190707" y="190992"/>
                    <a:pt x="190626" y="190992"/>
                  </a:cubicBezTo>
                  <a:lnTo>
                    <a:pt x="185701" y="190992"/>
                  </a:lnTo>
                  <a:lnTo>
                    <a:pt x="185701" y="193882"/>
                  </a:lnTo>
                  <a:cubicBezTo>
                    <a:pt x="213294" y="184684"/>
                    <a:pt x="230590" y="162423"/>
                    <a:pt x="230590" y="136132"/>
                  </a:cubicBezTo>
                  <a:cubicBezTo>
                    <a:pt x="230590" y="134545"/>
                    <a:pt x="230549" y="132999"/>
                    <a:pt x="230427" y="131411"/>
                  </a:cubicBezTo>
                  <a:cubicBezTo>
                    <a:pt x="227904" y="98854"/>
                    <a:pt x="197829" y="96005"/>
                    <a:pt x="174916" y="63528"/>
                  </a:cubicBezTo>
                  <a:cubicBezTo>
                    <a:pt x="151963" y="31093"/>
                    <a:pt x="150783" y="18965"/>
                    <a:pt x="113830" y="4233"/>
                  </a:cubicBezTo>
                  <a:cubicBezTo>
                    <a:pt x="106667" y="1343"/>
                    <a:pt x="99057" y="0"/>
                    <a:pt x="91365" y="0"/>
                  </a:cubicBezTo>
                  <a:close/>
                  <a:moveTo>
                    <a:pt x="176748" y="190992"/>
                  </a:moveTo>
                  <a:lnTo>
                    <a:pt x="176748" y="196323"/>
                  </a:lnTo>
                  <a:cubicBezTo>
                    <a:pt x="179597" y="195713"/>
                    <a:pt x="182364" y="194980"/>
                    <a:pt x="185009" y="194126"/>
                  </a:cubicBezTo>
                  <a:lnTo>
                    <a:pt x="185009" y="190992"/>
                  </a:lnTo>
                  <a:close/>
                  <a:moveTo>
                    <a:pt x="75697" y="190992"/>
                  </a:moveTo>
                  <a:cubicBezTo>
                    <a:pt x="75697" y="191643"/>
                    <a:pt x="75575" y="192172"/>
                    <a:pt x="75371" y="192620"/>
                  </a:cubicBezTo>
                  <a:cubicBezTo>
                    <a:pt x="75331" y="192701"/>
                    <a:pt x="75290" y="192783"/>
                    <a:pt x="75209" y="192905"/>
                  </a:cubicBezTo>
                  <a:lnTo>
                    <a:pt x="76226" y="197056"/>
                  </a:lnTo>
                  <a:cubicBezTo>
                    <a:pt x="76674" y="197137"/>
                    <a:pt x="77813" y="197259"/>
                    <a:pt x="79360" y="197422"/>
                  </a:cubicBezTo>
                  <a:lnTo>
                    <a:pt x="79360" y="190992"/>
                  </a:lnTo>
                  <a:close/>
                  <a:moveTo>
                    <a:pt x="80052" y="190992"/>
                  </a:moveTo>
                  <a:lnTo>
                    <a:pt x="80052" y="197504"/>
                  </a:lnTo>
                  <a:cubicBezTo>
                    <a:pt x="81679" y="197707"/>
                    <a:pt x="83714" y="197951"/>
                    <a:pt x="85953" y="198236"/>
                  </a:cubicBezTo>
                  <a:cubicBezTo>
                    <a:pt x="85179" y="196730"/>
                    <a:pt x="83836" y="194166"/>
                    <a:pt x="82209" y="190992"/>
                  </a:cubicBezTo>
                  <a:close/>
                  <a:moveTo>
                    <a:pt x="110656" y="190992"/>
                  </a:moveTo>
                  <a:cubicBezTo>
                    <a:pt x="106749" y="193800"/>
                    <a:pt x="101784" y="197300"/>
                    <a:pt x="98121" y="199783"/>
                  </a:cubicBezTo>
                  <a:cubicBezTo>
                    <a:pt x="104144" y="200597"/>
                    <a:pt x="109679" y="201411"/>
                    <a:pt x="112162" y="202021"/>
                  </a:cubicBezTo>
                  <a:cubicBezTo>
                    <a:pt x="114074" y="202469"/>
                    <a:pt x="115824" y="203242"/>
                    <a:pt x="117412" y="204097"/>
                  </a:cubicBezTo>
                  <a:cubicBezTo>
                    <a:pt x="136336" y="203120"/>
                    <a:pt x="155056" y="199905"/>
                    <a:pt x="171986" y="197219"/>
                  </a:cubicBezTo>
                  <a:cubicBezTo>
                    <a:pt x="173370" y="197015"/>
                    <a:pt x="174713" y="196771"/>
                    <a:pt x="176056" y="196486"/>
                  </a:cubicBezTo>
                  <a:lnTo>
                    <a:pt x="176056" y="19099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35"/>
            <p:cNvSpPr/>
            <p:nvPr/>
          </p:nvSpPr>
          <p:spPr>
            <a:xfrm>
              <a:off x="6155150" y="3211050"/>
              <a:ext cx="888225" cy="2247525"/>
            </a:xfrm>
            <a:custGeom>
              <a:avLst/>
              <a:gdLst/>
              <a:ahLst/>
              <a:cxnLst/>
              <a:rect l="l" t="t" r="r" b="b"/>
              <a:pathLst>
                <a:path w="35529" h="89901" extrusionOk="0">
                  <a:moveTo>
                    <a:pt x="7122" y="6430"/>
                  </a:moveTo>
                  <a:cubicBezTo>
                    <a:pt x="8221" y="11843"/>
                    <a:pt x="12698" y="13959"/>
                    <a:pt x="12779" y="13959"/>
                  </a:cubicBezTo>
                  <a:lnTo>
                    <a:pt x="12576" y="14407"/>
                  </a:lnTo>
                  <a:cubicBezTo>
                    <a:pt x="12535" y="14366"/>
                    <a:pt x="7814" y="12169"/>
                    <a:pt x="6675" y="6512"/>
                  </a:cubicBezTo>
                  <a:lnTo>
                    <a:pt x="7122" y="6430"/>
                  </a:lnTo>
                  <a:close/>
                  <a:moveTo>
                    <a:pt x="18314" y="31785"/>
                  </a:moveTo>
                  <a:lnTo>
                    <a:pt x="18314" y="31785"/>
                  </a:lnTo>
                  <a:cubicBezTo>
                    <a:pt x="18311" y="31785"/>
                    <a:pt x="18308" y="31785"/>
                    <a:pt x="18306" y="31785"/>
                  </a:cubicBezTo>
                  <a:lnTo>
                    <a:pt x="18306" y="31785"/>
                  </a:lnTo>
                  <a:cubicBezTo>
                    <a:pt x="18309" y="31787"/>
                    <a:pt x="18312" y="31788"/>
                    <a:pt x="18315" y="31789"/>
                  </a:cubicBezTo>
                  <a:lnTo>
                    <a:pt x="18315" y="31789"/>
                  </a:lnTo>
                  <a:cubicBezTo>
                    <a:pt x="18315" y="31788"/>
                    <a:pt x="18314" y="31786"/>
                    <a:pt x="18314" y="31785"/>
                  </a:cubicBezTo>
                  <a:close/>
                  <a:moveTo>
                    <a:pt x="6919" y="39599"/>
                  </a:moveTo>
                  <a:cubicBezTo>
                    <a:pt x="10012" y="45622"/>
                    <a:pt x="17012" y="48267"/>
                    <a:pt x="17093" y="48267"/>
                  </a:cubicBezTo>
                  <a:lnTo>
                    <a:pt x="16930" y="48715"/>
                  </a:lnTo>
                  <a:cubicBezTo>
                    <a:pt x="16849" y="48674"/>
                    <a:pt x="9686" y="45988"/>
                    <a:pt x="6512" y="39843"/>
                  </a:cubicBezTo>
                  <a:lnTo>
                    <a:pt x="6919" y="39599"/>
                  </a:lnTo>
                  <a:close/>
                  <a:moveTo>
                    <a:pt x="31052" y="0"/>
                  </a:moveTo>
                  <a:cubicBezTo>
                    <a:pt x="31052" y="0"/>
                    <a:pt x="29913" y="2930"/>
                    <a:pt x="27878" y="6512"/>
                  </a:cubicBezTo>
                  <a:cubicBezTo>
                    <a:pt x="25843" y="10134"/>
                    <a:pt x="19535" y="15750"/>
                    <a:pt x="18395" y="21855"/>
                  </a:cubicBezTo>
                  <a:cubicBezTo>
                    <a:pt x="18110" y="23564"/>
                    <a:pt x="17988" y="25110"/>
                    <a:pt x="17988" y="26453"/>
                  </a:cubicBezTo>
                  <a:cubicBezTo>
                    <a:pt x="16930" y="22913"/>
                    <a:pt x="15628" y="19576"/>
                    <a:pt x="14326" y="16483"/>
                  </a:cubicBezTo>
                  <a:cubicBezTo>
                    <a:pt x="13959" y="15669"/>
                    <a:pt x="13674" y="14733"/>
                    <a:pt x="13430" y="13797"/>
                  </a:cubicBezTo>
                  <a:lnTo>
                    <a:pt x="13227" y="13675"/>
                  </a:lnTo>
                  <a:cubicBezTo>
                    <a:pt x="13268" y="13634"/>
                    <a:pt x="17337" y="6756"/>
                    <a:pt x="17337" y="4803"/>
                  </a:cubicBezTo>
                  <a:lnTo>
                    <a:pt x="17785" y="4803"/>
                  </a:lnTo>
                  <a:cubicBezTo>
                    <a:pt x="17785" y="6634"/>
                    <a:pt x="14692" y="12087"/>
                    <a:pt x="13837" y="13552"/>
                  </a:cubicBezTo>
                  <a:cubicBezTo>
                    <a:pt x="15262" y="12698"/>
                    <a:pt x="17581" y="10948"/>
                    <a:pt x="18436" y="8262"/>
                  </a:cubicBezTo>
                  <a:cubicBezTo>
                    <a:pt x="19738" y="4233"/>
                    <a:pt x="17826" y="570"/>
                    <a:pt x="17826" y="570"/>
                  </a:cubicBezTo>
                  <a:cubicBezTo>
                    <a:pt x="17826" y="570"/>
                    <a:pt x="14366" y="5617"/>
                    <a:pt x="13430" y="8832"/>
                  </a:cubicBezTo>
                  <a:cubicBezTo>
                    <a:pt x="12861" y="10866"/>
                    <a:pt x="12698" y="12454"/>
                    <a:pt x="12657" y="13349"/>
                  </a:cubicBezTo>
                  <a:cubicBezTo>
                    <a:pt x="12006" y="11680"/>
                    <a:pt x="10988" y="9401"/>
                    <a:pt x="9849" y="7896"/>
                  </a:cubicBezTo>
                  <a:cubicBezTo>
                    <a:pt x="7814" y="5169"/>
                    <a:pt x="6471" y="1140"/>
                    <a:pt x="6471" y="1140"/>
                  </a:cubicBezTo>
                  <a:cubicBezTo>
                    <a:pt x="6471" y="1140"/>
                    <a:pt x="3989" y="5413"/>
                    <a:pt x="5779" y="9890"/>
                  </a:cubicBezTo>
                  <a:cubicBezTo>
                    <a:pt x="7285" y="13593"/>
                    <a:pt x="11477" y="15018"/>
                    <a:pt x="12942" y="15425"/>
                  </a:cubicBezTo>
                  <a:cubicBezTo>
                    <a:pt x="13105" y="15913"/>
                    <a:pt x="13308" y="16401"/>
                    <a:pt x="13471" y="16849"/>
                  </a:cubicBezTo>
                  <a:cubicBezTo>
                    <a:pt x="15262" y="21041"/>
                    <a:pt x="17052" y="25762"/>
                    <a:pt x="18110" y="30727"/>
                  </a:cubicBezTo>
                  <a:cubicBezTo>
                    <a:pt x="17052" y="29302"/>
                    <a:pt x="15058" y="26860"/>
                    <a:pt x="13186" y="25477"/>
                  </a:cubicBezTo>
                  <a:cubicBezTo>
                    <a:pt x="10460" y="23483"/>
                    <a:pt x="8018" y="19983"/>
                    <a:pt x="8018" y="19983"/>
                  </a:cubicBezTo>
                  <a:lnTo>
                    <a:pt x="8018" y="19983"/>
                  </a:lnTo>
                  <a:cubicBezTo>
                    <a:pt x="8017" y="19983"/>
                    <a:pt x="6878" y="24826"/>
                    <a:pt x="9890" y="28610"/>
                  </a:cubicBezTo>
                  <a:cubicBezTo>
                    <a:pt x="12110" y="31377"/>
                    <a:pt x="15862" y="31799"/>
                    <a:pt x="17735" y="31799"/>
                  </a:cubicBezTo>
                  <a:cubicBezTo>
                    <a:pt x="17952" y="31799"/>
                    <a:pt x="18144" y="31794"/>
                    <a:pt x="18306" y="31785"/>
                  </a:cubicBezTo>
                  <a:lnTo>
                    <a:pt x="18306" y="31785"/>
                  </a:lnTo>
                  <a:cubicBezTo>
                    <a:pt x="16823" y="31118"/>
                    <a:pt x="12173" y="28894"/>
                    <a:pt x="10093" y="25843"/>
                  </a:cubicBezTo>
                  <a:lnTo>
                    <a:pt x="10459" y="25599"/>
                  </a:lnTo>
                  <a:cubicBezTo>
                    <a:pt x="12616" y="28692"/>
                    <a:pt x="17785" y="31052"/>
                    <a:pt x="18762" y="31500"/>
                  </a:cubicBezTo>
                  <a:cubicBezTo>
                    <a:pt x="19535" y="30279"/>
                    <a:pt x="24419" y="22750"/>
                    <a:pt x="26128" y="17988"/>
                  </a:cubicBezTo>
                  <a:lnTo>
                    <a:pt x="26575" y="18151"/>
                  </a:lnTo>
                  <a:cubicBezTo>
                    <a:pt x="24703" y="23320"/>
                    <a:pt x="19128" y="31826"/>
                    <a:pt x="19047" y="31907"/>
                  </a:cubicBezTo>
                  <a:lnTo>
                    <a:pt x="18965" y="32070"/>
                  </a:lnTo>
                  <a:lnTo>
                    <a:pt x="18762" y="31988"/>
                  </a:lnTo>
                  <a:cubicBezTo>
                    <a:pt x="18726" y="31970"/>
                    <a:pt x="18567" y="31903"/>
                    <a:pt x="18315" y="31789"/>
                  </a:cubicBezTo>
                  <a:lnTo>
                    <a:pt x="18315" y="31789"/>
                  </a:lnTo>
                  <a:cubicBezTo>
                    <a:pt x="19372" y="37241"/>
                    <a:pt x="19494" y="42937"/>
                    <a:pt x="17704" y="48471"/>
                  </a:cubicBezTo>
                  <a:cubicBezTo>
                    <a:pt x="17581" y="47372"/>
                    <a:pt x="16971" y="44482"/>
                    <a:pt x="13430" y="41227"/>
                  </a:cubicBezTo>
                  <a:cubicBezTo>
                    <a:pt x="8954" y="37116"/>
                    <a:pt x="1" y="23972"/>
                    <a:pt x="0" y="23971"/>
                  </a:cubicBezTo>
                  <a:lnTo>
                    <a:pt x="0" y="23971"/>
                  </a:lnTo>
                  <a:cubicBezTo>
                    <a:pt x="0" y="23972"/>
                    <a:pt x="733" y="39477"/>
                    <a:pt x="5006" y="44604"/>
                  </a:cubicBezTo>
                  <a:cubicBezTo>
                    <a:pt x="8275" y="48486"/>
                    <a:pt x="14023" y="48949"/>
                    <a:pt x="16528" y="48949"/>
                  </a:cubicBezTo>
                  <a:cubicBezTo>
                    <a:pt x="17017" y="48949"/>
                    <a:pt x="17382" y="48932"/>
                    <a:pt x="17581" y="48918"/>
                  </a:cubicBezTo>
                  <a:lnTo>
                    <a:pt x="17581" y="48918"/>
                  </a:lnTo>
                  <a:cubicBezTo>
                    <a:pt x="17500" y="49163"/>
                    <a:pt x="17419" y="49407"/>
                    <a:pt x="17297" y="49651"/>
                  </a:cubicBezTo>
                  <a:cubicBezTo>
                    <a:pt x="14488" y="57221"/>
                    <a:pt x="13878" y="62552"/>
                    <a:pt x="13837" y="65360"/>
                  </a:cubicBezTo>
                  <a:lnTo>
                    <a:pt x="8506" y="65360"/>
                  </a:lnTo>
                  <a:lnTo>
                    <a:pt x="8506" y="89900"/>
                  </a:lnTo>
                  <a:lnTo>
                    <a:pt x="23157" y="89900"/>
                  </a:lnTo>
                  <a:lnTo>
                    <a:pt x="23157" y="65360"/>
                  </a:lnTo>
                  <a:lnTo>
                    <a:pt x="14733" y="65360"/>
                  </a:lnTo>
                  <a:cubicBezTo>
                    <a:pt x="14773" y="64180"/>
                    <a:pt x="14895" y="62593"/>
                    <a:pt x="15262" y="60558"/>
                  </a:cubicBezTo>
                  <a:lnTo>
                    <a:pt x="15262" y="60558"/>
                  </a:lnTo>
                  <a:cubicBezTo>
                    <a:pt x="15140" y="60598"/>
                    <a:pt x="15099" y="60598"/>
                    <a:pt x="15099" y="60598"/>
                  </a:cubicBezTo>
                  <a:lnTo>
                    <a:pt x="14977" y="60151"/>
                  </a:lnTo>
                  <a:cubicBezTo>
                    <a:pt x="15058" y="60151"/>
                    <a:pt x="24256" y="57546"/>
                    <a:pt x="30645" y="50953"/>
                  </a:cubicBezTo>
                  <a:lnTo>
                    <a:pt x="30971" y="51279"/>
                  </a:lnTo>
                  <a:cubicBezTo>
                    <a:pt x="25802" y="56610"/>
                    <a:pt x="18884" y="59337"/>
                    <a:pt x="16198" y="60273"/>
                  </a:cubicBezTo>
                  <a:cubicBezTo>
                    <a:pt x="18843" y="59907"/>
                    <a:pt x="25314" y="58971"/>
                    <a:pt x="28325" y="57017"/>
                  </a:cubicBezTo>
                  <a:cubicBezTo>
                    <a:pt x="32151" y="54535"/>
                    <a:pt x="35529" y="47087"/>
                    <a:pt x="35529" y="47087"/>
                  </a:cubicBezTo>
                  <a:lnTo>
                    <a:pt x="35529" y="47087"/>
                  </a:lnTo>
                  <a:cubicBezTo>
                    <a:pt x="35528" y="47087"/>
                    <a:pt x="23157" y="49814"/>
                    <a:pt x="19535" y="54290"/>
                  </a:cubicBezTo>
                  <a:cubicBezTo>
                    <a:pt x="17093" y="57383"/>
                    <a:pt x="15872" y="59093"/>
                    <a:pt x="15384" y="59866"/>
                  </a:cubicBezTo>
                  <a:cubicBezTo>
                    <a:pt x="15872" y="57180"/>
                    <a:pt x="16686" y="53883"/>
                    <a:pt x="18151" y="49976"/>
                  </a:cubicBezTo>
                  <a:cubicBezTo>
                    <a:pt x="19128" y="47413"/>
                    <a:pt x="19657" y="44808"/>
                    <a:pt x="19860" y="42203"/>
                  </a:cubicBezTo>
                  <a:lnTo>
                    <a:pt x="19860" y="42203"/>
                  </a:lnTo>
                  <a:cubicBezTo>
                    <a:pt x="19738" y="42285"/>
                    <a:pt x="19657" y="42325"/>
                    <a:pt x="19657" y="42325"/>
                  </a:cubicBezTo>
                  <a:lnTo>
                    <a:pt x="19453" y="41918"/>
                  </a:lnTo>
                  <a:cubicBezTo>
                    <a:pt x="19535" y="41878"/>
                    <a:pt x="27878" y="37442"/>
                    <a:pt x="30238" y="33250"/>
                  </a:cubicBezTo>
                  <a:lnTo>
                    <a:pt x="30645" y="33494"/>
                  </a:lnTo>
                  <a:cubicBezTo>
                    <a:pt x="28529" y="37279"/>
                    <a:pt x="21895" y="41104"/>
                    <a:pt x="20105" y="42081"/>
                  </a:cubicBezTo>
                  <a:cubicBezTo>
                    <a:pt x="21814" y="41918"/>
                    <a:pt x="27186" y="41104"/>
                    <a:pt x="30360" y="37157"/>
                  </a:cubicBezTo>
                  <a:cubicBezTo>
                    <a:pt x="34186" y="32436"/>
                    <a:pt x="33494" y="26576"/>
                    <a:pt x="33494" y="26576"/>
                  </a:cubicBezTo>
                  <a:lnTo>
                    <a:pt x="33494" y="26576"/>
                  </a:lnTo>
                  <a:cubicBezTo>
                    <a:pt x="33493" y="26576"/>
                    <a:pt x="26290" y="31541"/>
                    <a:pt x="23360" y="35366"/>
                  </a:cubicBezTo>
                  <a:cubicBezTo>
                    <a:pt x="21488" y="37808"/>
                    <a:pt x="20471" y="39884"/>
                    <a:pt x="19942" y="41064"/>
                  </a:cubicBezTo>
                  <a:cubicBezTo>
                    <a:pt x="20105" y="37930"/>
                    <a:pt x="19820" y="34796"/>
                    <a:pt x="19250" y="31744"/>
                  </a:cubicBezTo>
                  <a:cubicBezTo>
                    <a:pt x="21651" y="29872"/>
                    <a:pt x="30523" y="22587"/>
                    <a:pt x="31500" y="17134"/>
                  </a:cubicBezTo>
                  <a:cubicBezTo>
                    <a:pt x="32599" y="10826"/>
                    <a:pt x="31052" y="0"/>
                    <a:pt x="310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35"/>
            <p:cNvSpPr/>
            <p:nvPr/>
          </p:nvSpPr>
          <p:spPr>
            <a:xfrm>
              <a:off x="2992975" y="2455100"/>
              <a:ext cx="2658575" cy="3012625"/>
            </a:xfrm>
            <a:custGeom>
              <a:avLst/>
              <a:gdLst/>
              <a:ahLst/>
              <a:cxnLst/>
              <a:rect l="l" t="t" r="r" b="b"/>
              <a:pathLst>
                <a:path w="106343" h="120505" extrusionOk="0">
                  <a:moveTo>
                    <a:pt x="105650" y="692"/>
                  </a:moveTo>
                  <a:lnTo>
                    <a:pt x="105650" y="119813"/>
                  </a:lnTo>
                  <a:lnTo>
                    <a:pt x="693" y="119813"/>
                  </a:lnTo>
                  <a:lnTo>
                    <a:pt x="693" y="692"/>
                  </a:lnTo>
                  <a:close/>
                  <a:moveTo>
                    <a:pt x="1" y="0"/>
                  </a:moveTo>
                  <a:lnTo>
                    <a:pt x="1" y="367"/>
                  </a:lnTo>
                  <a:lnTo>
                    <a:pt x="1" y="120505"/>
                  </a:lnTo>
                  <a:lnTo>
                    <a:pt x="106342" y="120505"/>
                  </a:lnTo>
                  <a:lnTo>
                    <a:pt x="1063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35"/>
            <p:cNvSpPr/>
            <p:nvPr/>
          </p:nvSpPr>
          <p:spPr>
            <a:xfrm>
              <a:off x="2992975" y="2709450"/>
              <a:ext cx="2434725" cy="2758275"/>
            </a:xfrm>
            <a:custGeom>
              <a:avLst/>
              <a:gdLst/>
              <a:ahLst/>
              <a:cxnLst/>
              <a:rect l="l" t="t" r="r" b="b"/>
              <a:pathLst>
                <a:path w="97389" h="110331" extrusionOk="0">
                  <a:moveTo>
                    <a:pt x="96697" y="692"/>
                  </a:moveTo>
                  <a:lnTo>
                    <a:pt x="96697" y="109639"/>
                  </a:lnTo>
                  <a:lnTo>
                    <a:pt x="693" y="109639"/>
                  </a:lnTo>
                  <a:lnTo>
                    <a:pt x="693" y="692"/>
                  </a:lnTo>
                  <a:close/>
                  <a:moveTo>
                    <a:pt x="1" y="1"/>
                  </a:moveTo>
                  <a:lnTo>
                    <a:pt x="1" y="326"/>
                  </a:lnTo>
                  <a:lnTo>
                    <a:pt x="1" y="110331"/>
                  </a:lnTo>
                  <a:lnTo>
                    <a:pt x="97389" y="110331"/>
                  </a:lnTo>
                  <a:lnTo>
                    <a:pt x="9738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35"/>
            <p:cNvSpPr/>
            <p:nvPr/>
          </p:nvSpPr>
          <p:spPr>
            <a:xfrm>
              <a:off x="5418525" y="2464250"/>
              <a:ext cx="224875" cy="2994325"/>
            </a:xfrm>
            <a:custGeom>
              <a:avLst/>
              <a:gdLst/>
              <a:ahLst/>
              <a:cxnLst/>
              <a:rect l="l" t="t" r="r" b="b"/>
              <a:pathLst>
                <a:path w="8995" h="119773" extrusionOk="0">
                  <a:moveTo>
                    <a:pt x="8995" y="1"/>
                  </a:moveTo>
                  <a:lnTo>
                    <a:pt x="1" y="10134"/>
                  </a:lnTo>
                  <a:lnTo>
                    <a:pt x="1" y="119772"/>
                  </a:lnTo>
                  <a:lnTo>
                    <a:pt x="8995" y="119772"/>
                  </a:lnTo>
                  <a:lnTo>
                    <a:pt x="89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35"/>
            <p:cNvSpPr/>
            <p:nvPr/>
          </p:nvSpPr>
          <p:spPr>
            <a:xfrm>
              <a:off x="5533500" y="4907100"/>
              <a:ext cx="109900" cy="551475"/>
            </a:xfrm>
            <a:custGeom>
              <a:avLst/>
              <a:gdLst/>
              <a:ahLst/>
              <a:cxnLst/>
              <a:rect l="l" t="t" r="r" b="b"/>
              <a:pathLst>
                <a:path w="4396" h="22059" extrusionOk="0">
                  <a:moveTo>
                    <a:pt x="0" y="1"/>
                  </a:moveTo>
                  <a:lnTo>
                    <a:pt x="0" y="22058"/>
                  </a:lnTo>
                  <a:lnTo>
                    <a:pt x="4396" y="22058"/>
                  </a:lnTo>
                  <a:lnTo>
                    <a:pt x="43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35"/>
            <p:cNvSpPr/>
            <p:nvPr/>
          </p:nvSpPr>
          <p:spPr>
            <a:xfrm>
              <a:off x="5525350" y="4898950"/>
              <a:ext cx="126200" cy="568775"/>
            </a:xfrm>
            <a:custGeom>
              <a:avLst/>
              <a:gdLst/>
              <a:ahLst/>
              <a:cxnLst/>
              <a:rect l="l" t="t" r="r" b="b"/>
              <a:pathLst>
                <a:path w="5048" h="22751" extrusionOk="0">
                  <a:moveTo>
                    <a:pt x="4355" y="652"/>
                  </a:moveTo>
                  <a:lnTo>
                    <a:pt x="4355" y="22059"/>
                  </a:lnTo>
                  <a:lnTo>
                    <a:pt x="693" y="22059"/>
                  </a:lnTo>
                  <a:lnTo>
                    <a:pt x="693" y="652"/>
                  </a:lnTo>
                  <a:close/>
                  <a:moveTo>
                    <a:pt x="326" y="1"/>
                  </a:moveTo>
                  <a:cubicBezTo>
                    <a:pt x="245" y="1"/>
                    <a:pt x="164" y="1"/>
                    <a:pt x="123" y="82"/>
                  </a:cubicBezTo>
                  <a:cubicBezTo>
                    <a:pt x="41" y="164"/>
                    <a:pt x="1" y="245"/>
                    <a:pt x="1" y="327"/>
                  </a:cubicBezTo>
                  <a:lnTo>
                    <a:pt x="1" y="22384"/>
                  </a:lnTo>
                  <a:cubicBezTo>
                    <a:pt x="1" y="22466"/>
                    <a:pt x="41" y="22588"/>
                    <a:pt x="123" y="22629"/>
                  </a:cubicBezTo>
                  <a:cubicBezTo>
                    <a:pt x="164" y="22710"/>
                    <a:pt x="245" y="22751"/>
                    <a:pt x="326" y="22751"/>
                  </a:cubicBezTo>
                  <a:lnTo>
                    <a:pt x="4722" y="22751"/>
                  </a:lnTo>
                  <a:cubicBezTo>
                    <a:pt x="4803" y="22751"/>
                    <a:pt x="4884" y="22710"/>
                    <a:pt x="4966" y="22629"/>
                  </a:cubicBezTo>
                  <a:cubicBezTo>
                    <a:pt x="5007" y="22547"/>
                    <a:pt x="5047" y="22466"/>
                    <a:pt x="5047" y="22384"/>
                  </a:cubicBezTo>
                  <a:lnTo>
                    <a:pt x="5047" y="327"/>
                  </a:lnTo>
                  <a:cubicBezTo>
                    <a:pt x="5047" y="245"/>
                    <a:pt x="5007" y="164"/>
                    <a:pt x="4966" y="82"/>
                  </a:cubicBezTo>
                  <a:cubicBezTo>
                    <a:pt x="4884" y="1"/>
                    <a:pt x="4803" y="1"/>
                    <a:pt x="47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35"/>
            <p:cNvSpPr/>
            <p:nvPr/>
          </p:nvSpPr>
          <p:spPr>
            <a:xfrm>
              <a:off x="5643375" y="4524550"/>
              <a:ext cx="474150" cy="934025"/>
            </a:xfrm>
            <a:custGeom>
              <a:avLst/>
              <a:gdLst/>
              <a:ahLst/>
              <a:cxnLst/>
              <a:rect l="l" t="t" r="r" b="b"/>
              <a:pathLst>
                <a:path w="18966" h="37361" extrusionOk="0">
                  <a:moveTo>
                    <a:pt x="18965" y="0"/>
                  </a:moveTo>
                  <a:lnTo>
                    <a:pt x="1" y="15303"/>
                  </a:lnTo>
                  <a:lnTo>
                    <a:pt x="1" y="37360"/>
                  </a:lnTo>
                  <a:lnTo>
                    <a:pt x="18965" y="37360"/>
                  </a:lnTo>
                  <a:lnTo>
                    <a:pt x="189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35"/>
            <p:cNvSpPr/>
            <p:nvPr/>
          </p:nvSpPr>
          <p:spPr>
            <a:xfrm>
              <a:off x="5634225" y="4516325"/>
              <a:ext cx="491450" cy="951400"/>
            </a:xfrm>
            <a:custGeom>
              <a:avLst/>
              <a:gdLst/>
              <a:ahLst/>
              <a:cxnLst/>
              <a:rect l="l" t="t" r="r" b="b"/>
              <a:pathLst>
                <a:path w="19658" h="38056" extrusionOk="0">
                  <a:moveTo>
                    <a:pt x="19006" y="1062"/>
                  </a:moveTo>
                  <a:lnTo>
                    <a:pt x="19006" y="37364"/>
                  </a:lnTo>
                  <a:lnTo>
                    <a:pt x="692" y="37364"/>
                  </a:lnTo>
                  <a:lnTo>
                    <a:pt x="692" y="15794"/>
                  </a:lnTo>
                  <a:lnTo>
                    <a:pt x="19006" y="1062"/>
                  </a:lnTo>
                  <a:close/>
                  <a:moveTo>
                    <a:pt x="19343" y="0"/>
                  </a:moveTo>
                  <a:cubicBezTo>
                    <a:pt x="19260" y="0"/>
                    <a:pt x="19178" y="35"/>
                    <a:pt x="19128" y="85"/>
                  </a:cubicBezTo>
                  <a:lnTo>
                    <a:pt x="163" y="15347"/>
                  </a:lnTo>
                  <a:cubicBezTo>
                    <a:pt x="82" y="15428"/>
                    <a:pt x="0" y="15509"/>
                    <a:pt x="0" y="15632"/>
                  </a:cubicBezTo>
                  <a:lnTo>
                    <a:pt x="0" y="37689"/>
                  </a:lnTo>
                  <a:cubicBezTo>
                    <a:pt x="0" y="37771"/>
                    <a:pt x="41" y="37893"/>
                    <a:pt x="122" y="37934"/>
                  </a:cubicBezTo>
                  <a:cubicBezTo>
                    <a:pt x="163" y="38015"/>
                    <a:pt x="285" y="38056"/>
                    <a:pt x="367" y="38056"/>
                  </a:cubicBezTo>
                  <a:lnTo>
                    <a:pt x="19331" y="38056"/>
                  </a:lnTo>
                  <a:cubicBezTo>
                    <a:pt x="19413" y="38056"/>
                    <a:pt x="19494" y="38015"/>
                    <a:pt x="19576" y="37934"/>
                  </a:cubicBezTo>
                  <a:cubicBezTo>
                    <a:pt x="19616" y="37852"/>
                    <a:pt x="19657" y="37771"/>
                    <a:pt x="19657" y="37689"/>
                  </a:cubicBezTo>
                  <a:lnTo>
                    <a:pt x="19657" y="329"/>
                  </a:lnTo>
                  <a:cubicBezTo>
                    <a:pt x="19657" y="207"/>
                    <a:pt x="19576" y="85"/>
                    <a:pt x="19494" y="45"/>
                  </a:cubicBezTo>
                  <a:cubicBezTo>
                    <a:pt x="19448" y="13"/>
                    <a:pt x="19395" y="0"/>
                    <a:pt x="193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35"/>
            <p:cNvSpPr/>
            <p:nvPr/>
          </p:nvSpPr>
          <p:spPr>
            <a:xfrm>
              <a:off x="1820900" y="4907100"/>
              <a:ext cx="109900" cy="551475"/>
            </a:xfrm>
            <a:custGeom>
              <a:avLst/>
              <a:gdLst/>
              <a:ahLst/>
              <a:cxnLst/>
              <a:rect l="l" t="t" r="r" b="b"/>
              <a:pathLst>
                <a:path w="4396" h="22059" extrusionOk="0">
                  <a:moveTo>
                    <a:pt x="1" y="1"/>
                  </a:moveTo>
                  <a:lnTo>
                    <a:pt x="1" y="22058"/>
                  </a:lnTo>
                  <a:lnTo>
                    <a:pt x="4396" y="22058"/>
                  </a:lnTo>
                  <a:lnTo>
                    <a:pt x="43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35"/>
            <p:cNvSpPr/>
            <p:nvPr/>
          </p:nvSpPr>
          <p:spPr>
            <a:xfrm>
              <a:off x="1812775" y="4898950"/>
              <a:ext cx="126175" cy="568775"/>
            </a:xfrm>
            <a:custGeom>
              <a:avLst/>
              <a:gdLst/>
              <a:ahLst/>
              <a:cxnLst/>
              <a:rect l="l" t="t" r="r" b="b"/>
              <a:pathLst>
                <a:path w="5047" h="22751" extrusionOk="0">
                  <a:moveTo>
                    <a:pt x="4355" y="652"/>
                  </a:moveTo>
                  <a:lnTo>
                    <a:pt x="4355" y="22059"/>
                  </a:lnTo>
                  <a:lnTo>
                    <a:pt x="692" y="22059"/>
                  </a:lnTo>
                  <a:lnTo>
                    <a:pt x="692" y="652"/>
                  </a:lnTo>
                  <a:close/>
                  <a:moveTo>
                    <a:pt x="326" y="1"/>
                  </a:moveTo>
                  <a:cubicBezTo>
                    <a:pt x="244" y="1"/>
                    <a:pt x="163" y="1"/>
                    <a:pt x="82" y="82"/>
                  </a:cubicBezTo>
                  <a:cubicBezTo>
                    <a:pt x="41" y="164"/>
                    <a:pt x="0" y="245"/>
                    <a:pt x="0" y="327"/>
                  </a:cubicBezTo>
                  <a:lnTo>
                    <a:pt x="0" y="22384"/>
                  </a:lnTo>
                  <a:cubicBezTo>
                    <a:pt x="0" y="22466"/>
                    <a:pt x="41" y="22588"/>
                    <a:pt x="82" y="22629"/>
                  </a:cubicBezTo>
                  <a:cubicBezTo>
                    <a:pt x="163" y="22710"/>
                    <a:pt x="244" y="22751"/>
                    <a:pt x="326" y="22751"/>
                  </a:cubicBezTo>
                  <a:lnTo>
                    <a:pt x="4721" y="22751"/>
                  </a:lnTo>
                  <a:cubicBezTo>
                    <a:pt x="4802" y="22751"/>
                    <a:pt x="4884" y="22710"/>
                    <a:pt x="4924" y="22629"/>
                  </a:cubicBezTo>
                  <a:cubicBezTo>
                    <a:pt x="5006" y="22547"/>
                    <a:pt x="5047" y="22466"/>
                    <a:pt x="5047" y="22384"/>
                  </a:cubicBezTo>
                  <a:lnTo>
                    <a:pt x="5047" y="327"/>
                  </a:lnTo>
                  <a:cubicBezTo>
                    <a:pt x="5047" y="245"/>
                    <a:pt x="5006" y="164"/>
                    <a:pt x="4924" y="82"/>
                  </a:cubicBezTo>
                  <a:cubicBezTo>
                    <a:pt x="4884" y="1"/>
                    <a:pt x="4802" y="1"/>
                    <a:pt x="47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35"/>
            <p:cNvSpPr/>
            <p:nvPr/>
          </p:nvSpPr>
          <p:spPr>
            <a:xfrm>
              <a:off x="1930800" y="4524550"/>
              <a:ext cx="474125" cy="934025"/>
            </a:xfrm>
            <a:custGeom>
              <a:avLst/>
              <a:gdLst/>
              <a:ahLst/>
              <a:cxnLst/>
              <a:rect l="l" t="t" r="r" b="b"/>
              <a:pathLst>
                <a:path w="18965" h="37361" extrusionOk="0">
                  <a:moveTo>
                    <a:pt x="18965" y="0"/>
                  </a:moveTo>
                  <a:lnTo>
                    <a:pt x="0" y="15303"/>
                  </a:lnTo>
                  <a:lnTo>
                    <a:pt x="0" y="37360"/>
                  </a:lnTo>
                  <a:lnTo>
                    <a:pt x="18965" y="37360"/>
                  </a:lnTo>
                  <a:lnTo>
                    <a:pt x="189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35"/>
            <p:cNvSpPr/>
            <p:nvPr/>
          </p:nvSpPr>
          <p:spPr>
            <a:xfrm>
              <a:off x="1921625" y="4516325"/>
              <a:ext cx="491450" cy="951400"/>
            </a:xfrm>
            <a:custGeom>
              <a:avLst/>
              <a:gdLst/>
              <a:ahLst/>
              <a:cxnLst/>
              <a:rect l="l" t="t" r="r" b="b"/>
              <a:pathLst>
                <a:path w="19658" h="38056" extrusionOk="0">
                  <a:moveTo>
                    <a:pt x="18966" y="1062"/>
                  </a:moveTo>
                  <a:lnTo>
                    <a:pt x="18966" y="37364"/>
                  </a:lnTo>
                  <a:lnTo>
                    <a:pt x="693" y="37364"/>
                  </a:lnTo>
                  <a:lnTo>
                    <a:pt x="693" y="15794"/>
                  </a:lnTo>
                  <a:lnTo>
                    <a:pt x="18966" y="1062"/>
                  </a:lnTo>
                  <a:close/>
                  <a:moveTo>
                    <a:pt x="19314" y="0"/>
                  </a:moveTo>
                  <a:cubicBezTo>
                    <a:pt x="19239" y="0"/>
                    <a:pt x="19163" y="35"/>
                    <a:pt x="19088" y="85"/>
                  </a:cubicBezTo>
                  <a:lnTo>
                    <a:pt x="123" y="15347"/>
                  </a:lnTo>
                  <a:cubicBezTo>
                    <a:pt x="41" y="15428"/>
                    <a:pt x="1" y="15509"/>
                    <a:pt x="1" y="15632"/>
                  </a:cubicBezTo>
                  <a:lnTo>
                    <a:pt x="1" y="37689"/>
                  </a:lnTo>
                  <a:cubicBezTo>
                    <a:pt x="1" y="37771"/>
                    <a:pt x="41" y="37893"/>
                    <a:pt x="123" y="37934"/>
                  </a:cubicBezTo>
                  <a:cubicBezTo>
                    <a:pt x="164" y="38015"/>
                    <a:pt x="245" y="38056"/>
                    <a:pt x="367" y="38056"/>
                  </a:cubicBezTo>
                  <a:lnTo>
                    <a:pt x="19332" y="38056"/>
                  </a:lnTo>
                  <a:cubicBezTo>
                    <a:pt x="19413" y="38056"/>
                    <a:pt x="19495" y="38015"/>
                    <a:pt x="19576" y="37934"/>
                  </a:cubicBezTo>
                  <a:cubicBezTo>
                    <a:pt x="19617" y="37852"/>
                    <a:pt x="19657" y="37771"/>
                    <a:pt x="19657" y="37689"/>
                  </a:cubicBezTo>
                  <a:lnTo>
                    <a:pt x="19657" y="329"/>
                  </a:lnTo>
                  <a:cubicBezTo>
                    <a:pt x="19657" y="207"/>
                    <a:pt x="19576" y="85"/>
                    <a:pt x="19454" y="45"/>
                  </a:cubicBezTo>
                  <a:cubicBezTo>
                    <a:pt x="19407" y="13"/>
                    <a:pt x="19361" y="0"/>
                    <a:pt x="193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35"/>
            <p:cNvSpPr/>
            <p:nvPr/>
          </p:nvSpPr>
          <p:spPr>
            <a:xfrm>
              <a:off x="1398675" y="4437050"/>
              <a:ext cx="5067825" cy="567750"/>
            </a:xfrm>
            <a:custGeom>
              <a:avLst/>
              <a:gdLst/>
              <a:ahLst/>
              <a:cxnLst/>
              <a:rect l="l" t="t" r="r" b="b"/>
              <a:pathLst>
                <a:path w="202713" h="22710" extrusionOk="0">
                  <a:moveTo>
                    <a:pt x="202713" y="0"/>
                  </a:moveTo>
                  <a:lnTo>
                    <a:pt x="0" y="21285"/>
                  </a:lnTo>
                  <a:lnTo>
                    <a:pt x="82" y="22709"/>
                  </a:lnTo>
                  <a:lnTo>
                    <a:pt x="175039" y="22709"/>
                  </a:lnTo>
                  <a:lnTo>
                    <a:pt x="202713" y="1425"/>
                  </a:lnTo>
                  <a:lnTo>
                    <a:pt x="2027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35"/>
            <p:cNvSpPr/>
            <p:nvPr/>
          </p:nvSpPr>
          <p:spPr>
            <a:xfrm>
              <a:off x="1390525" y="4428500"/>
              <a:ext cx="5084125" cy="584450"/>
            </a:xfrm>
            <a:custGeom>
              <a:avLst/>
              <a:gdLst/>
              <a:ahLst/>
              <a:cxnLst/>
              <a:rect l="l" t="t" r="r" b="b"/>
              <a:pathLst>
                <a:path w="203365" h="23378" extrusionOk="0">
                  <a:moveTo>
                    <a:pt x="202713" y="709"/>
                  </a:moveTo>
                  <a:lnTo>
                    <a:pt x="202713" y="1604"/>
                  </a:lnTo>
                  <a:lnTo>
                    <a:pt x="175214" y="22726"/>
                  </a:lnTo>
                  <a:lnTo>
                    <a:pt x="733" y="22726"/>
                  </a:lnTo>
                  <a:lnTo>
                    <a:pt x="693" y="21912"/>
                  </a:lnTo>
                  <a:lnTo>
                    <a:pt x="202713" y="709"/>
                  </a:lnTo>
                  <a:close/>
                  <a:moveTo>
                    <a:pt x="203071" y="1"/>
                  </a:moveTo>
                  <a:cubicBezTo>
                    <a:pt x="203044" y="1"/>
                    <a:pt x="203020" y="6"/>
                    <a:pt x="202998" y="17"/>
                  </a:cubicBezTo>
                  <a:lnTo>
                    <a:pt x="286" y="21261"/>
                  </a:lnTo>
                  <a:cubicBezTo>
                    <a:pt x="123" y="21302"/>
                    <a:pt x="1" y="21464"/>
                    <a:pt x="1" y="21627"/>
                  </a:cubicBezTo>
                  <a:lnTo>
                    <a:pt x="82" y="23051"/>
                  </a:lnTo>
                  <a:cubicBezTo>
                    <a:pt x="82" y="23255"/>
                    <a:pt x="204" y="23377"/>
                    <a:pt x="408" y="23377"/>
                  </a:cubicBezTo>
                  <a:lnTo>
                    <a:pt x="175365" y="23377"/>
                  </a:lnTo>
                  <a:cubicBezTo>
                    <a:pt x="175446" y="23377"/>
                    <a:pt x="175527" y="23377"/>
                    <a:pt x="175568" y="23296"/>
                  </a:cubicBezTo>
                  <a:lnTo>
                    <a:pt x="203242" y="2052"/>
                  </a:lnTo>
                  <a:cubicBezTo>
                    <a:pt x="203323" y="1970"/>
                    <a:pt x="203364" y="1889"/>
                    <a:pt x="203364" y="1767"/>
                  </a:cubicBezTo>
                  <a:lnTo>
                    <a:pt x="203364" y="342"/>
                  </a:lnTo>
                  <a:cubicBezTo>
                    <a:pt x="203364" y="220"/>
                    <a:pt x="203323" y="139"/>
                    <a:pt x="203283" y="98"/>
                  </a:cubicBezTo>
                  <a:cubicBezTo>
                    <a:pt x="203223" y="39"/>
                    <a:pt x="203142" y="1"/>
                    <a:pt x="2030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35"/>
            <p:cNvSpPr/>
            <p:nvPr/>
          </p:nvSpPr>
          <p:spPr>
            <a:xfrm>
              <a:off x="1400700" y="4437050"/>
              <a:ext cx="5065800" cy="531125"/>
            </a:xfrm>
            <a:custGeom>
              <a:avLst/>
              <a:gdLst/>
              <a:ahLst/>
              <a:cxnLst/>
              <a:rect l="l" t="t" r="r" b="b"/>
              <a:pathLst>
                <a:path w="202632" h="21245" extrusionOk="0">
                  <a:moveTo>
                    <a:pt x="44157" y="0"/>
                  </a:moveTo>
                  <a:lnTo>
                    <a:pt x="1" y="21244"/>
                  </a:lnTo>
                  <a:lnTo>
                    <a:pt x="174958" y="21244"/>
                  </a:lnTo>
                  <a:lnTo>
                    <a:pt x="2026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35"/>
            <p:cNvSpPr/>
            <p:nvPr/>
          </p:nvSpPr>
          <p:spPr>
            <a:xfrm>
              <a:off x="1391550" y="4427900"/>
              <a:ext cx="5084100" cy="549425"/>
            </a:xfrm>
            <a:custGeom>
              <a:avLst/>
              <a:gdLst/>
              <a:ahLst/>
              <a:cxnLst/>
              <a:rect l="l" t="t" r="r" b="b"/>
              <a:pathLst>
                <a:path w="203364" h="21977" extrusionOk="0">
                  <a:moveTo>
                    <a:pt x="201980" y="692"/>
                  </a:moveTo>
                  <a:lnTo>
                    <a:pt x="175226" y="21285"/>
                  </a:lnTo>
                  <a:lnTo>
                    <a:pt x="1832" y="21285"/>
                  </a:lnTo>
                  <a:lnTo>
                    <a:pt x="44564" y="692"/>
                  </a:lnTo>
                  <a:close/>
                  <a:moveTo>
                    <a:pt x="44523" y="0"/>
                  </a:moveTo>
                  <a:lnTo>
                    <a:pt x="44360" y="41"/>
                  </a:lnTo>
                  <a:lnTo>
                    <a:pt x="204" y="21326"/>
                  </a:lnTo>
                  <a:cubicBezTo>
                    <a:pt x="82" y="21407"/>
                    <a:pt x="1" y="21570"/>
                    <a:pt x="41" y="21692"/>
                  </a:cubicBezTo>
                  <a:cubicBezTo>
                    <a:pt x="82" y="21855"/>
                    <a:pt x="204" y="21977"/>
                    <a:pt x="367" y="21977"/>
                  </a:cubicBezTo>
                  <a:lnTo>
                    <a:pt x="175324" y="21977"/>
                  </a:lnTo>
                  <a:cubicBezTo>
                    <a:pt x="175405" y="21977"/>
                    <a:pt x="175486" y="21936"/>
                    <a:pt x="175527" y="21895"/>
                  </a:cubicBezTo>
                  <a:lnTo>
                    <a:pt x="203201" y="611"/>
                  </a:lnTo>
                  <a:cubicBezTo>
                    <a:pt x="203323" y="529"/>
                    <a:pt x="203364" y="407"/>
                    <a:pt x="203323" y="244"/>
                  </a:cubicBezTo>
                  <a:cubicBezTo>
                    <a:pt x="203282" y="122"/>
                    <a:pt x="203160" y="0"/>
                    <a:pt x="2029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35"/>
            <p:cNvSpPr/>
            <p:nvPr/>
          </p:nvSpPr>
          <p:spPr>
            <a:xfrm>
              <a:off x="5056325" y="4664950"/>
              <a:ext cx="755975" cy="213700"/>
            </a:xfrm>
            <a:custGeom>
              <a:avLst/>
              <a:gdLst/>
              <a:ahLst/>
              <a:cxnLst/>
              <a:rect l="l" t="t" r="r" b="b"/>
              <a:pathLst>
                <a:path w="30239" h="8548" extrusionOk="0">
                  <a:moveTo>
                    <a:pt x="10704" y="1"/>
                  </a:moveTo>
                  <a:lnTo>
                    <a:pt x="0" y="8547"/>
                  </a:lnTo>
                  <a:lnTo>
                    <a:pt x="18558" y="8547"/>
                  </a:lnTo>
                  <a:lnTo>
                    <a:pt x="30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35"/>
            <p:cNvSpPr/>
            <p:nvPr/>
          </p:nvSpPr>
          <p:spPr>
            <a:xfrm>
              <a:off x="5047175" y="4656825"/>
              <a:ext cx="774275" cy="230975"/>
            </a:xfrm>
            <a:custGeom>
              <a:avLst/>
              <a:gdLst/>
              <a:ahLst/>
              <a:cxnLst/>
              <a:rect l="l" t="t" r="r" b="b"/>
              <a:pathLst>
                <a:path w="30971" h="9239" extrusionOk="0">
                  <a:moveTo>
                    <a:pt x="29546" y="651"/>
                  </a:moveTo>
                  <a:lnTo>
                    <a:pt x="18831" y="8546"/>
                  </a:lnTo>
                  <a:lnTo>
                    <a:pt x="1343" y="8546"/>
                  </a:lnTo>
                  <a:lnTo>
                    <a:pt x="11192" y="651"/>
                  </a:lnTo>
                  <a:close/>
                  <a:moveTo>
                    <a:pt x="11070" y="0"/>
                  </a:moveTo>
                  <a:cubicBezTo>
                    <a:pt x="10988" y="0"/>
                    <a:pt x="10907" y="0"/>
                    <a:pt x="10866" y="41"/>
                  </a:cubicBezTo>
                  <a:lnTo>
                    <a:pt x="163" y="8628"/>
                  </a:lnTo>
                  <a:cubicBezTo>
                    <a:pt x="41" y="8709"/>
                    <a:pt x="0" y="8872"/>
                    <a:pt x="82" y="8994"/>
                  </a:cubicBezTo>
                  <a:cubicBezTo>
                    <a:pt x="122" y="9116"/>
                    <a:pt x="244" y="9238"/>
                    <a:pt x="366" y="9238"/>
                  </a:cubicBezTo>
                  <a:lnTo>
                    <a:pt x="18924" y="9238"/>
                  </a:lnTo>
                  <a:cubicBezTo>
                    <a:pt x="18965" y="9238"/>
                    <a:pt x="19046" y="9198"/>
                    <a:pt x="19128" y="9157"/>
                  </a:cubicBezTo>
                  <a:lnTo>
                    <a:pt x="30808" y="611"/>
                  </a:lnTo>
                  <a:cubicBezTo>
                    <a:pt x="30889" y="529"/>
                    <a:pt x="30971" y="366"/>
                    <a:pt x="30889" y="204"/>
                  </a:cubicBezTo>
                  <a:cubicBezTo>
                    <a:pt x="30849" y="81"/>
                    <a:pt x="30726" y="0"/>
                    <a:pt x="306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35"/>
            <p:cNvSpPr/>
            <p:nvPr/>
          </p:nvSpPr>
          <p:spPr>
            <a:xfrm>
              <a:off x="5774625" y="4437050"/>
              <a:ext cx="691875" cy="567750"/>
            </a:xfrm>
            <a:custGeom>
              <a:avLst/>
              <a:gdLst/>
              <a:ahLst/>
              <a:cxnLst/>
              <a:rect l="l" t="t" r="r" b="b"/>
              <a:pathLst>
                <a:path w="27675" h="22710" extrusionOk="0">
                  <a:moveTo>
                    <a:pt x="27675" y="0"/>
                  </a:moveTo>
                  <a:lnTo>
                    <a:pt x="1" y="21244"/>
                  </a:lnTo>
                  <a:lnTo>
                    <a:pt x="1" y="22709"/>
                  </a:lnTo>
                  <a:lnTo>
                    <a:pt x="27675" y="1425"/>
                  </a:lnTo>
                  <a:lnTo>
                    <a:pt x="276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35"/>
            <p:cNvSpPr/>
            <p:nvPr/>
          </p:nvSpPr>
          <p:spPr>
            <a:xfrm>
              <a:off x="5766475" y="4428250"/>
              <a:ext cx="708175" cy="584775"/>
            </a:xfrm>
            <a:custGeom>
              <a:avLst/>
              <a:gdLst/>
              <a:ahLst/>
              <a:cxnLst/>
              <a:rect l="l" t="t" r="r" b="b"/>
              <a:pathLst>
                <a:path w="28327" h="23391" extrusionOk="0">
                  <a:moveTo>
                    <a:pt x="27675" y="1044"/>
                  </a:moveTo>
                  <a:lnTo>
                    <a:pt x="27675" y="1614"/>
                  </a:lnTo>
                  <a:lnTo>
                    <a:pt x="652" y="22370"/>
                  </a:lnTo>
                  <a:lnTo>
                    <a:pt x="652" y="22370"/>
                  </a:lnTo>
                  <a:lnTo>
                    <a:pt x="652" y="21800"/>
                  </a:lnTo>
                  <a:lnTo>
                    <a:pt x="27675" y="1044"/>
                  </a:lnTo>
                  <a:close/>
                  <a:moveTo>
                    <a:pt x="27999" y="0"/>
                  </a:moveTo>
                  <a:cubicBezTo>
                    <a:pt x="27920" y="0"/>
                    <a:pt x="27845" y="20"/>
                    <a:pt x="27797" y="68"/>
                  </a:cubicBezTo>
                  <a:lnTo>
                    <a:pt x="123" y="21352"/>
                  </a:lnTo>
                  <a:cubicBezTo>
                    <a:pt x="42" y="21393"/>
                    <a:pt x="1" y="21515"/>
                    <a:pt x="1" y="21596"/>
                  </a:cubicBezTo>
                  <a:lnTo>
                    <a:pt x="1" y="23061"/>
                  </a:lnTo>
                  <a:cubicBezTo>
                    <a:pt x="1" y="23184"/>
                    <a:pt x="82" y="23306"/>
                    <a:pt x="164" y="23346"/>
                  </a:cubicBezTo>
                  <a:cubicBezTo>
                    <a:pt x="210" y="23377"/>
                    <a:pt x="263" y="23391"/>
                    <a:pt x="315" y="23391"/>
                  </a:cubicBezTo>
                  <a:cubicBezTo>
                    <a:pt x="398" y="23391"/>
                    <a:pt x="480" y="23356"/>
                    <a:pt x="530" y="23306"/>
                  </a:cubicBezTo>
                  <a:lnTo>
                    <a:pt x="28204" y="2062"/>
                  </a:lnTo>
                  <a:cubicBezTo>
                    <a:pt x="28285" y="1980"/>
                    <a:pt x="28326" y="1899"/>
                    <a:pt x="28326" y="1777"/>
                  </a:cubicBezTo>
                  <a:lnTo>
                    <a:pt x="28326" y="352"/>
                  </a:lnTo>
                  <a:cubicBezTo>
                    <a:pt x="28326" y="230"/>
                    <a:pt x="28245" y="108"/>
                    <a:pt x="28163" y="27"/>
                  </a:cubicBezTo>
                  <a:cubicBezTo>
                    <a:pt x="28113" y="10"/>
                    <a:pt x="28055" y="0"/>
                    <a:pt x="279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35"/>
            <p:cNvSpPr/>
            <p:nvPr/>
          </p:nvSpPr>
          <p:spPr>
            <a:xfrm>
              <a:off x="5189600" y="4452300"/>
              <a:ext cx="914700" cy="283675"/>
            </a:xfrm>
            <a:custGeom>
              <a:avLst/>
              <a:gdLst/>
              <a:ahLst/>
              <a:cxnLst/>
              <a:rect l="l" t="t" r="r" b="b"/>
              <a:pathLst>
                <a:path w="36588" h="11347" extrusionOk="0">
                  <a:moveTo>
                    <a:pt x="33128" y="1"/>
                  </a:moveTo>
                  <a:cubicBezTo>
                    <a:pt x="32599" y="1"/>
                    <a:pt x="32274" y="42"/>
                    <a:pt x="32233" y="42"/>
                  </a:cubicBezTo>
                  <a:lnTo>
                    <a:pt x="367" y="42"/>
                  </a:lnTo>
                  <a:cubicBezTo>
                    <a:pt x="164" y="42"/>
                    <a:pt x="1" y="204"/>
                    <a:pt x="1" y="367"/>
                  </a:cubicBezTo>
                  <a:cubicBezTo>
                    <a:pt x="1" y="571"/>
                    <a:pt x="164" y="733"/>
                    <a:pt x="367" y="733"/>
                  </a:cubicBezTo>
                  <a:lnTo>
                    <a:pt x="32274" y="733"/>
                  </a:lnTo>
                  <a:lnTo>
                    <a:pt x="32314" y="693"/>
                  </a:lnTo>
                  <a:lnTo>
                    <a:pt x="33128" y="693"/>
                  </a:lnTo>
                  <a:cubicBezTo>
                    <a:pt x="33698" y="693"/>
                    <a:pt x="34430" y="733"/>
                    <a:pt x="35000" y="896"/>
                  </a:cubicBezTo>
                  <a:cubicBezTo>
                    <a:pt x="35285" y="1018"/>
                    <a:pt x="35529" y="1140"/>
                    <a:pt x="35692" y="1263"/>
                  </a:cubicBezTo>
                  <a:cubicBezTo>
                    <a:pt x="35814" y="1385"/>
                    <a:pt x="35896" y="1547"/>
                    <a:pt x="35896" y="1751"/>
                  </a:cubicBezTo>
                  <a:cubicBezTo>
                    <a:pt x="35896" y="1873"/>
                    <a:pt x="35855" y="1995"/>
                    <a:pt x="35814" y="2158"/>
                  </a:cubicBezTo>
                  <a:cubicBezTo>
                    <a:pt x="35611" y="2687"/>
                    <a:pt x="35285" y="3053"/>
                    <a:pt x="34675" y="3379"/>
                  </a:cubicBezTo>
                  <a:cubicBezTo>
                    <a:pt x="33739" y="3867"/>
                    <a:pt x="32274" y="4193"/>
                    <a:pt x="30198" y="4356"/>
                  </a:cubicBezTo>
                  <a:cubicBezTo>
                    <a:pt x="28082" y="4559"/>
                    <a:pt x="25355" y="4640"/>
                    <a:pt x="21936" y="4762"/>
                  </a:cubicBezTo>
                  <a:cubicBezTo>
                    <a:pt x="17256" y="4925"/>
                    <a:pt x="14326" y="6431"/>
                    <a:pt x="12535" y="7896"/>
                  </a:cubicBezTo>
                  <a:cubicBezTo>
                    <a:pt x="10745" y="9402"/>
                    <a:pt x="10094" y="10867"/>
                    <a:pt x="10094" y="10867"/>
                  </a:cubicBezTo>
                  <a:cubicBezTo>
                    <a:pt x="10012" y="11071"/>
                    <a:pt x="10094" y="11274"/>
                    <a:pt x="10256" y="11315"/>
                  </a:cubicBezTo>
                  <a:cubicBezTo>
                    <a:pt x="10311" y="11337"/>
                    <a:pt x="10365" y="11347"/>
                    <a:pt x="10417" y="11347"/>
                  </a:cubicBezTo>
                  <a:cubicBezTo>
                    <a:pt x="10557" y="11347"/>
                    <a:pt x="10674" y="11271"/>
                    <a:pt x="10704" y="11152"/>
                  </a:cubicBezTo>
                  <a:cubicBezTo>
                    <a:pt x="10785" y="11030"/>
                    <a:pt x="11396" y="9646"/>
                    <a:pt x="13105" y="8303"/>
                  </a:cubicBezTo>
                  <a:cubicBezTo>
                    <a:pt x="14814" y="6960"/>
                    <a:pt x="17582" y="5576"/>
                    <a:pt x="21936" y="5454"/>
                  </a:cubicBezTo>
                  <a:cubicBezTo>
                    <a:pt x="26535" y="5292"/>
                    <a:pt x="29872" y="5169"/>
                    <a:pt x="32192" y="4803"/>
                  </a:cubicBezTo>
                  <a:cubicBezTo>
                    <a:pt x="33372" y="4640"/>
                    <a:pt x="34268" y="4356"/>
                    <a:pt x="35000" y="3989"/>
                  </a:cubicBezTo>
                  <a:cubicBezTo>
                    <a:pt x="35692" y="3623"/>
                    <a:pt x="36180" y="3094"/>
                    <a:pt x="36425" y="2402"/>
                  </a:cubicBezTo>
                  <a:cubicBezTo>
                    <a:pt x="36547" y="2199"/>
                    <a:pt x="36587" y="1954"/>
                    <a:pt x="36587" y="1751"/>
                  </a:cubicBezTo>
                  <a:cubicBezTo>
                    <a:pt x="36587" y="1344"/>
                    <a:pt x="36384" y="1018"/>
                    <a:pt x="36140" y="774"/>
                  </a:cubicBezTo>
                  <a:cubicBezTo>
                    <a:pt x="35773" y="408"/>
                    <a:pt x="35244" y="245"/>
                    <a:pt x="34675" y="123"/>
                  </a:cubicBezTo>
                  <a:cubicBezTo>
                    <a:pt x="34146" y="42"/>
                    <a:pt x="33576" y="1"/>
                    <a:pt x="33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35"/>
            <p:cNvSpPr/>
            <p:nvPr/>
          </p:nvSpPr>
          <p:spPr>
            <a:xfrm>
              <a:off x="5292375" y="4676900"/>
              <a:ext cx="262500" cy="176300"/>
            </a:xfrm>
            <a:custGeom>
              <a:avLst/>
              <a:gdLst/>
              <a:ahLst/>
              <a:cxnLst/>
              <a:rect l="l" t="t" r="r" b="b"/>
              <a:pathLst>
                <a:path w="10500" h="7052" extrusionOk="0">
                  <a:moveTo>
                    <a:pt x="6975" y="1"/>
                  </a:moveTo>
                  <a:cubicBezTo>
                    <a:pt x="5952" y="1"/>
                    <a:pt x="4660" y="133"/>
                    <a:pt x="3581" y="662"/>
                  </a:cubicBezTo>
                  <a:cubicBezTo>
                    <a:pt x="2279" y="1354"/>
                    <a:pt x="1058" y="3714"/>
                    <a:pt x="366" y="5342"/>
                  </a:cubicBezTo>
                  <a:cubicBezTo>
                    <a:pt x="0" y="6156"/>
                    <a:pt x="611" y="7052"/>
                    <a:pt x="1506" y="7052"/>
                  </a:cubicBezTo>
                  <a:lnTo>
                    <a:pt x="5535" y="7052"/>
                  </a:lnTo>
                  <a:cubicBezTo>
                    <a:pt x="5861" y="7052"/>
                    <a:pt x="6227" y="6930"/>
                    <a:pt x="6430" y="6645"/>
                  </a:cubicBezTo>
                  <a:lnTo>
                    <a:pt x="10500" y="2087"/>
                  </a:lnTo>
                  <a:cubicBezTo>
                    <a:pt x="10500" y="2087"/>
                    <a:pt x="10337" y="337"/>
                    <a:pt x="8750" y="133"/>
                  </a:cubicBezTo>
                  <a:cubicBezTo>
                    <a:pt x="8750" y="133"/>
                    <a:pt x="7997" y="1"/>
                    <a:pt x="69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35"/>
            <p:cNvSpPr/>
            <p:nvPr/>
          </p:nvSpPr>
          <p:spPr>
            <a:xfrm>
              <a:off x="5442950" y="4707275"/>
              <a:ext cx="72250" cy="119475"/>
            </a:xfrm>
            <a:custGeom>
              <a:avLst/>
              <a:gdLst/>
              <a:ahLst/>
              <a:cxnLst/>
              <a:rect l="l" t="t" r="r" b="b"/>
              <a:pathLst>
                <a:path w="2890" h="4779" extrusionOk="0">
                  <a:moveTo>
                    <a:pt x="2677" y="1"/>
                  </a:moveTo>
                  <a:cubicBezTo>
                    <a:pt x="2651" y="1"/>
                    <a:pt x="2627" y="6"/>
                    <a:pt x="2605" y="17"/>
                  </a:cubicBezTo>
                  <a:cubicBezTo>
                    <a:pt x="244" y="1360"/>
                    <a:pt x="0" y="3435"/>
                    <a:pt x="0" y="4249"/>
                  </a:cubicBezTo>
                  <a:cubicBezTo>
                    <a:pt x="0" y="4494"/>
                    <a:pt x="0" y="4616"/>
                    <a:pt x="0" y="4616"/>
                  </a:cubicBezTo>
                  <a:cubicBezTo>
                    <a:pt x="41" y="4738"/>
                    <a:pt x="122" y="4778"/>
                    <a:pt x="204" y="4778"/>
                  </a:cubicBezTo>
                  <a:cubicBezTo>
                    <a:pt x="285" y="4738"/>
                    <a:pt x="367" y="4656"/>
                    <a:pt x="367" y="4575"/>
                  </a:cubicBezTo>
                  <a:lnTo>
                    <a:pt x="326" y="4494"/>
                  </a:lnTo>
                  <a:cubicBezTo>
                    <a:pt x="326" y="4453"/>
                    <a:pt x="326" y="4372"/>
                    <a:pt x="326" y="4249"/>
                  </a:cubicBezTo>
                  <a:cubicBezTo>
                    <a:pt x="326" y="3476"/>
                    <a:pt x="570" y="1563"/>
                    <a:pt x="2768" y="302"/>
                  </a:cubicBezTo>
                  <a:cubicBezTo>
                    <a:pt x="2849" y="261"/>
                    <a:pt x="2890" y="180"/>
                    <a:pt x="2849" y="98"/>
                  </a:cubicBezTo>
                  <a:cubicBezTo>
                    <a:pt x="2819" y="39"/>
                    <a:pt x="2746" y="1"/>
                    <a:pt x="26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35"/>
            <p:cNvSpPr/>
            <p:nvPr/>
          </p:nvSpPr>
          <p:spPr>
            <a:xfrm>
              <a:off x="3283975" y="4592725"/>
              <a:ext cx="2022650" cy="316425"/>
            </a:xfrm>
            <a:custGeom>
              <a:avLst/>
              <a:gdLst/>
              <a:ahLst/>
              <a:cxnLst/>
              <a:rect l="l" t="t" r="r" b="b"/>
              <a:pathLst>
                <a:path w="80906" h="12657" extrusionOk="0">
                  <a:moveTo>
                    <a:pt x="15831" y="0"/>
                  </a:moveTo>
                  <a:lnTo>
                    <a:pt x="0" y="12657"/>
                  </a:lnTo>
                  <a:lnTo>
                    <a:pt x="65075" y="12657"/>
                  </a:lnTo>
                  <a:lnTo>
                    <a:pt x="809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35"/>
            <p:cNvSpPr/>
            <p:nvPr/>
          </p:nvSpPr>
          <p:spPr>
            <a:xfrm>
              <a:off x="3274800" y="4584575"/>
              <a:ext cx="2041000" cy="332725"/>
            </a:xfrm>
            <a:custGeom>
              <a:avLst/>
              <a:gdLst/>
              <a:ahLst/>
              <a:cxnLst/>
              <a:rect l="l" t="t" r="r" b="b"/>
              <a:pathLst>
                <a:path w="81640" h="13309" extrusionOk="0">
                  <a:moveTo>
                    <a:pt x="80296" y="692"/>
                  </a:moveTo>
                  <a:lnTo>
                    <a:pt x="65340" y="12617"/>
                  </a:lnTo>
                  <a:lnTo>
                    <a:pt x="1344" y="12617"/>
                  </a:lnTo>
                  <a:lnTo>
                    <a:pt x="16320" y="692"/>
                  </a:lnTo>
                  <a:close/>
                  <a:moveTo>
                    <a:pt x="16198" y="1"/>
                  </a:moveTo>
                  <a:cubicBezTo>
                    <a:pt x="16117" y="1"/>
                    <a:pt x="16035" y="41"/>
                    <a:pt x="15995" y="82"/>
                  </a:cubicBezTo>
                  <a:lnTo>
                    <a:pt x="164" y="12698"/>
                  </a:lnTo>
                  <a:cubicBezTo>
                    <a:pt x="42" y="12779"/>
                    <a:pt x="1" y="12942"/>
                    <a:pt x="42" y="13064"/>
                  </a:cubicBezTo>
                  <a:cubicBezTo>
                    <a:pt x="82" y="13227"/>
                    <a:pt x="204" y="13309"/>
                    <a:pt x="367" y="13309"/>
                  </a:cubicBezTo>
                  <a:lnTo>
                    <a:pt x="65442" y="13309"/>
                  </a:lnTo>
                  <a:cubicBezTo>
                    <a:pt x="65523" y="13309"/>
                    <a:pt x="65605" y="13268"/>
                    <a:pt x="65645" y="13227"/>
                  </a:cubicBezTo>
                  <a:lnTo>
                    <a:pt x="81476" y="611"/>
                  </a:lnTo>
                  <a:cubicBezTo>
                    <a:pt x="81598" y="530"/>
                    <a:pt x="81639" y="367"/>
                    <a:pt x="81598" y="245"/>
                  </a:cubicBezTo>
                  <a:cubicBezTo>
                    <a:pt x="81558" y="82"/>
                    <a:pt x="81436" y="1"/>
                    <a:pt x="812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35"/>
            <p:cNvSpPr/>
            <p:nvPr/>
          </p:nvSpPr>
          <p:spPr>
            <a:xfrm>
              <a:off x="4902700" y="4584475"/>
              <a:ext cx="413100" cy="352825"/>
            </a:xfrm>
            <a:custGeom>
              <a:avLst/>
              <a:gdLst/>
              <a:ahLst/>
              <a:cxnLst/>
              <a:rect l="l" t="t" r="r" b="b"/>
              <a:pathLst>
                <a:path w="16524" h="14113" extrusionOk="0">
                  <a:moveTo>
                    <a:pt x="16180" y="1"/>
                  </a:moveTo>
                  <a:cubicBezTo>
                    <a:pt x="16104" y="1"/>
                    <a:pt x="16029" y="36"/>
                    <a:pt x="15953" y="86"/>
                  </a:cubicBezTo>
                  <a:lnTo>
                    <a:pt x="122" y="12702"/>
                  </a:lnTo>
                  <a:cubicBezTo>
                    <a:pt x="41" y="12783"/>
                    <a:pt x="0" y="12865"/>
                    <a:pt x="0" y="12987"/>
                  </a:cubicBezTo>
                  <a:lnTo>
                    <a:pt x="0" y="13760"/>
                  </a:lnTo>
                  <a:cubicBezTo>
                    <a:pt x="0" y="13882"/>
                    <a:pt x="82" y="14004"/>
                    <a:pt x="204" y="14086"/>
                  </a:cubicBezTo>
                  <a:cubicBezTo>
                    <a:pt x="254" y="14103"/>
                    <a:pt x="305" y="14113"/>
                    <a:pt x="352" y="14113"/>
                  </a:cubicBezTo>
                  <a:cubicBezTo>
                    <a:pt x="420" y="14113"/>
                    <a:pt x="482" y="14093"/>
                    <a:pt x="529" y="14045"/>
                  </a:cubicBezTo>
                  <a:lnTo>
                    <a:pt x="16360" y="1388"/>
                  </a:lnTo>
                  <a:cubicBezTo>
                    <a:pt x="16442" y="1348"/>
                    <a:pt x="16523" y="1225"/>
                    <a:pt x="16523" y="1144"/>
                  </a:cubicBezTo>
                  <a:lnTo>
                    <a:pt x="16523" y="330"/>
                  </a:lnTo>
                  <a:cubicBezTo>
                    <a:pt x="16523" y="208"/>
                    <a:pt x="16442" y="86"/>
                    <a:pt x="16320" y="45"/>
                  </a:cubicBezTo>
                  <a:cubicBezTo>
                    <a:pt x="16273" y="14"/>
                    <a:pt x="16226" y="1"/>
                    <a:pt x="161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35"/>
            <p:cNvSpPr/>
            <p:nvPr/>
          </p:nvSpPr>
          <p:spPr>
            <a:xfrm>
              <a:off x="3283975" y="4909125"/>
              <a:ext cx="1626875" cy="19375"/>
            </a:xfrm>
            <a:custGeom>
              <a:avLst/>
              <a:gdLst/>
              <a:ahLst/>
              <a:cxnLst/>
              <a:rect l="l" t="t" r="r" b="b"/>
              <a:pathLst>
                <a:path w="65075" h="775" extrusionOk="0">
                  <a:moveTo>
                    <a:pt x="0" y="1"/>
                  </a:moveTo>
                  <a:lnTo>
                    <a:pt x="0" y="774"/>
                  </a:lnTo>
                  <a:lnTo>
                    <a:pt x="65075" y="774"/>
                  </a:lnTo>
                  <a:lnTo>
                    <a:pt x="6507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35"/>
            <p:cNvSpPr/>
            <p:nvPr/>
          </p:nvSpPr>
          <p:spPr>
            <a:xfrm>
              <a:off x="3274800" y="4899975"/>
              <a:ext cx="1645225" cy="37675"/>
            </a:xfrm>
            <a:custGeom>
              <a:avLst/>
              <a:gdLst/>
              <a:ahLst/>
              <a:cxnLst/>
              <a:rect l="l" t="t" r="r" b="b"/>
              <a:pathLst>
                <a:path w="65809" h="1507" extrusionOk="0">
                  <a:moveTo>
                    <a:pt x="65116" y="693"/>
                  </a:moveTo>
                  <a:lnTo>
                    <a:pt x="65116" y="815"/>
                  </a:lnTo>
                  <a:lnTo>
                    <a:pt x="693" y="815"/>
                  </a:lnTo>
                  <a:lnTo>
                    <a:pt x="693" y="693"/>
                  </a:lnTo>
                  <a:close/>
                  <a:moveTo>
                    <a:pt x="367" y="1"/>
                  </a:moveTo>
                  <a:cubicBezTo>
                    <a:pt x="286" y="1"/>
                    <a:pt x="164" y="41"/>
                    <a:pt x="123" y="123"/>
                  </a:cubicBezTo>
                  <a:cubicBezTo>
                    <a:pt x="42" y="163"/>
                    <a:pt x="1" y="286"/>
                    <a:pt x="1" y="367"/>
                  </a:cubicBezTo>
                  <a:lnTo>
                    <a:pt x="1" y="1140"/>
                  </a:lnTo>
                  <a:cubicBezTo>
                    <a:pt x="1" y="1222"/>
                    <a:pt x="42" y="1344"/>
                    <a:pt x="123" y="1384"/>
                  </a:cubicBezTo>
                  <a:cubicBezTo>
                    <a:pt x="164" y="1466"/>
                    <a:pt x="286" y="1506"/>
                    <a:pt x="367" y="1506"/>
                  </a:cubicBezTo>
                  <a:lnTo>
                    <a:pt x="65442" y="1506"/>
                  </a:lnTo>
                  <a:cubicBezTo>
                    <a:pt x="65523" y="1506"/>
                    <a:pt x="65645" y="1466"/>
                    <a:pt x="65686" y="1384"/>
                  </a:cubicBezTo>
                  <a:cubicBezTo>
                    <a:pt x="65767" y="1344"/>
                    <a:pt x="65808" y="1222"/>
                    <a:pt x="65808" y="1140"/>
                  </a:cubicBezTo>
                  <a:lnTo>
                    <a:pt x="65808" y="367"/>
                  </a:lnTo>
                  <a:cubicBezTo>
                    <a:pt x="65808" y="286"/>
                    <a:pt x="65767" y="163"/>
                    <a:pt x="65686" y="123"/>
                  </a:cubicBezTo>
                  <a:cubicBezTo>
                    <a:pt x="65645" y="41"/>
                    <a:pt x="65523" y="1"/>
                    <a:pt x="654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35"/>
            <p:cNvSpPr/>
            <p:nvPr/>
          </p:nvSpPr>
          <p:spPr>
            <a:xfrm>
              <a:off x="375300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59" y="1710"/>
                  </a:lnTo>
                  <a:lnTo>
                    <a:pt x="1343" y="1710"/>
                  </a:lnTo>
                  <a:lnTo>
                    <a:pt x="2587" y="692"/>
                  </a:lnTo>
                  <a:close/>
                  <a:moveTo>
                    <a:pt x="2442" y="0"/>
                  </a:moveTo>
                  <a:cubicBezTo>
                    <a:pt x="2361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81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35"/>
            <p:cNvSpPr/>
            <p:nvPr/>
          </p:nvSpPr>
          <p:spPr>
            <a:xfrm>
              <a:off x="38608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43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41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35"/>
            <p:cNvSpPr/>
            <p:nvPr/>
          </p:nvSpPr>
          <p:spPr>
            <a:xfrm>
              <a:off x="36451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35"/>
            <p:cNvSpPr/>
            <p:nvPr/>
          </p:nvSpPr>
          <p:spPr>
            <a:xfrm>
              <a:off x="369805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45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35"/>
            <p:cNvSpPr/>
            <p:nvPr/>
          </p:nvSpPr>
          <p:spPr>
            <a:xfrm>
              <a:off x="385780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59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35"/>
            <p:cNvSpPr/>
            <p:nvPr/>
          </p:nvSpPr>
          <p:spPr>
            <a:xfrm>
              <a:off x="374995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05" y="692"/>
                  </a:moveTo>
                  <a:lnTo>
                    <a:pt x="4558" y="1710"/>
                  </a:lnTo>
                  <a:lnTo>
                    <a:pt x="1343" y="1710"/>
                  </a:lnTo>
                  <a:lnTo>
                    <a:pt x="2564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35"/>
            <p:cNvSpPr/>
            <p:nvPr/>
          </p:nvSpPr>
          <p:spPr>
            <a:xfrm>
              <a:off x="396767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35"/>
            <p:cNvSpPr/>
            <p:nvPr/>
          </p:nvSpPr>
          <p:spPr>
            <a:xfrm>
              <a:off x="450487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35"/>
            <p:cNvSpPr/>
            <p:nvPr/>
          </p:nvSpPr>
          <p:spPr>
            <a:xfrm>
              <a:off x="39646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77" y="1710"/>
                  </a:lnTo>
                  <a:lnTo>
                    <a:pt x="134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7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35"/>
            <p:cNvSpPr/>
            <p:nvPr/>
          </p:nvSpPr>
          <p:spPr>
            <a:xfrm>
              <a:off x="407552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35"/>
            <p:cNvSpPr/>
            <p:nvPr/>
          </p:nvSpPr>
          <p:spPr>
            <a:xfrm>
              <a:off x="47195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59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82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7001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35"/>
            <p:cNvSpPr/>
            <p:nvPr/>
          </p:nvSpPr>
          <p:spPr>
            <a:xfrm>
              <a:off x="477245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59" y="1669"/>
                  </a:lnTo>
                  <a:lnTo>
                    <a:pt x="1338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35"/>
            <p:cNvSpPr/>
            <p:nvPr/>
          </p:nvSpPr>
          <p:spPr>
            <a:xfrm>
              <a:off x="461272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59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8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35"/>
            <p:cNvSpPr/>
            <p:nvPr/>
          </p:nvSpPr>
          <p:spPr>
            <a:xfrm>
              <a:off x="43980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43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41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35"/>
            <p:cNvSpPr/>
            <p:nvPr/>
          </p:nvSpPr>
          <p:spPr>
            <a:xfrm>
              <a:off x="41823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82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7001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35"/>
            <p:cNvSpPr/>
            <p:nvPr/>
          </p:nvSpPr>
          <p:spPr>
            <a:xfrm>
              <a:off x="429020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8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42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35"/>
            <p:cNvSpPr/>
            <p:nvPr/>
          </p:nvSpPr>
          <p:spPr>
            <a:xfrm>
              <a:off x="439500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35"/>
            <p:cNvSpPr/>
            <p:nvPr/>
          </p:nvSpPr>
          <p:spPr>
            <a:xfrm>
              <a:off x="455777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1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35"/>
            <p:cNvSpPr/>
            <p:nvPr/>
          </p:nvSpPr>
          <p:spPr>
            <a:xfrm>
              <a:off x="434210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35"/>
            <p:cNvSpPr/>
            <p:nvPr/>
          </p:nvSpPr>
          <p:spPr>
            <a:xfrm>
              <a:off x="412740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84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3" y="2361"/>
                    <a:pt x="4844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35"/>
            <p:cNvSpPr/>
            <p:nvPr/>
          </p:nvSpPr>
          <p:spPr>
            <a:xfrm>
              <a:off x="444992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4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63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35"/>
            <p:cNvSpPr/>
            <p:nvPr/>
          </p:nvSpPr>
          <p:spPr>
            <a:xfrm>
              <a:off x="407247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4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81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35"/>
            <p:cNvSpPr/>
            <p:nvPr/>
          </p:nvSpPr>
          <p:spPr>
            <a:xfrm>
              <a:off x="3804900" y="4721925"/>
              <a:ext cx="178050" cy="59050"/>
            </a:xfrm>
            <a:custGeom>
              <a:avLst/>
              <a:gdLst/>
              <a:ahLst/>
              <a:cxnLst/>
              <a:rect l="l" t="t" r="r" b="b"/>
              <a:pathLst>
                <a:path w="7122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35"/>
            <p:cNvSpPr/>
            <p:nvPr/>
          </p:nvSpPr>
          <p:spPr>
            <a:xfrm>
              <a:off x="402057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1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35"/>
            <p:cNvSpPr/>
            <p:nvPr/>
          </p:nvSpPr>
          <p:spPr>
            <a:xfrm>
              <a:off x="391272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43" y="1"/>
                  </a:moveTo>
                  <a:cubicBezTo>
                    <a:pt x="2361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2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35"/>
            <p:cNvSpPr/>
            <p:nvPr/>
          </p:nvSpPr>
          <p:spPr>
            <a:xfrm>
              <a:off x="423525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35"/>
            <p:cNvSpPr/>
            <p:nvPr/>
          </p:nvSpPr>
          <p:spPr>
            <a:xfrm>
              <a:off x="428715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77" y="1710"/>
                  </a:lnTo>
                  <a:lnTo>
                    <a:pt x="134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35"/>
            <p:cNvSpPr/>
            <p:nvPr/>
          </p:nvSpPr>
          <p:spPr>
            <a:xfrm>
              <a:off x="482435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3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35"/>
            <p:cNvSpPr/>
            <p:nvPr/>
          </p:nvSpPr>
          <p:spPr>
            <a:xfrm>
              <a:off x="41803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2" y="2361"/>
                    <a:pt x="4843" y="2320"/>
                  </a:cubicBezTo>
                  <a:lnTo>
                    <a:pt x="6959" y="611"/>
                  </a:lnTo>
                  <a:cubicBezTo>
                    <a:pt x="7082" y="529"/>
                    <a:pt x="7122" y="367"/>
                    <a:pt x="7041" y="245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35"/>
            <p:cNvSpPr/>
            <p:nvPr/>
          </p:nvSpPr>
          <p:spPr>
            <a:xfrm>
              <a:off x="460967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4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35"/>
            <p:cNvSpPr/>
            <p:nvPr/>
          </p:nvSpPr>
          <p:spPr>
            <a:xfrm>
              <a:off x="47175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43" y="2320"/>
                  </a:cubicBezTo>
                  <a:lnTo>
                    <a:pt x="6959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35"/>
            <p:cNvSpPr/>
            <p:nvPr/>
          </p:nvSpPr>
          <p:spPr>
            <a:xfrm>
              <a:off x="466462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52" y="1669"/>
                  </a:lnTo>
                  <a:lnTo>
                    <a:pt x="2605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35"/>
            <p:cNvSpPr/>
            <p:nvPr/>
          </p:nvSpPr>
          <p:spPr>
            <a:xfrm>
              <a:off x="45018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77" y="1710"/>
                  </a:lnTo>
                  <a:lnTo>
                    <a:pt x="1344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82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23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35"/>
            <p:cNvSpPr/>
            <p:nvPr/>
          </p:nvSpPr>
          <p:spPr>
            <a:xfrm>
              <a:off x="423830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80" y="692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2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2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35"/>
            <p:cNvSpPr/>
            <p:nvPr/>
          </p:nvSpPr>
          <p:spPr>
            <a:xfrm>
              <a:off x="434515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35"/>
            <p:cNvSpPr/>
            <p:nvPr/>
          </p:nvSpPr>
          <p:spPr>
            <a:xfrm>
              <a:off x="413047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42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80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35"/>
            <p:cNvSpPr/>
            <p:nvPr/>
          </p:nvSpPr>
          <p:spPr>
            <a:xfrm>
              <a:off x="445300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17" y="1669"/>
                  </a:lnTo>
                  <a:lnTo>
                    <a:pt x="1302" y="1669"/>
                  </a:lnTo>
                  <a:lnTo>
                    <a:pt x="2542" y="692"/>
                  </a:lnTo>
                  <a:close/>
                  <a:moveTo>
                    <a:pt x="2442" y="1"/>
                  </a:moveTo>
                  <a:cubicBezTo>
                    <a:pt x="2360" y="1"/>
                    <a:pt x="2279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40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35"/>
            <p:cNvSpPr/>
            <p:nvPr/>
          </p:nvSpPr>
          <p:spPr>
            <a:xfrm>
              <a:off x="40226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35"/>
            <p:cNvSpPr/>
            <p:nvPr/>
          </p:nvSpPr>
          <p:spPr>
            <a:xfrm>
              <a:off x="3915800" y="4806375"/>
              <a:ext cx="178050" cy="59025"/>
            </a:xfrm>
            <a:custGeom>
              <a:avLst/>
              <a:gdLst/>
              <a:ahLst/>
              <a:cxnLst/>
              <a:rect l="l" t="t" r="r" b="b"/>
              <a:pathLst>
                <a:path w="7122" h="2361" extrusionOk="0">
                  <a:moveTo>
                    <a:pt x="5779" y="692"/>
                  </a:moveTo>
                  <a:lnTo>
                    <a:pt x="4517" y="1669"/>
                  </a:lnTo>
                  <a:lnTo>
                    <a:pt x="1302" y="1669"/>
                  </a:lnTo>
                  <a:lnTo>
                    <a:pt x="2542" y="692"/>
                  </a:lnTo>
                  <a:close/>
                  <a:moveTo>
                    <a:pt x="2442" y="1"/>
                  </a:moveTo>
                  <a:cubicBezTo>
                    <a:pt x="2360" y="1"/>
                    <a:pt x="2279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3" y="2361"/>
                    <a:pt x="366" y="2361"/>
                  </a:cubicBezTo>
                  <a:lnTo>
                    <a:pt x="4639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00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35"/>
            <p:cNvSpPr/>
            <p:nvPr/>
          </p:nvSpPr>
          <p:spPr>
            <a:xfrm>
              <a:off x="45598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367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2" y="489"/>
                    <a:pt x="7122" y="367"/>
                    <a:pt x="7082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35"/>
            <p:cNvSpPr/>
            <p:nvPr/>
          </p:nvSpPr>
          <p:spPr>
            <a:xfrm>
              <a:off x="3700100" y="4806375"/>
              <a:ext cx="179075" cy="59025"/>
            </a:xfrm>
            <a:custGeom>
              <a:avLst/>
              <a:gdLst/>
              <a:ahLst/>
              <a:cxnLst/>
              <a:rect l="l" t="t" r="r" b="b"/>
              <a:pathLst>
                <a:path w="716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82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407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122" y="489"/>
                    <a:pt x="7163" y="367"/>
                    <a:pt x="7082" y="204"/>
                  </a:cubicBezTo>
                  <a:cubicBezTo>
                    <a:pt x="7041" y="82"/>
                    <a:pt x="6919" y="1"/>
                    <a:pt x="67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35"/>
            <p:cNvSpPr/>
            <p:nvPr/>
          </p:nvSpPr>
          <p:spPr>
            <a:xfrm>
              <a:off x="380795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35"/>
            <p:cNvSpPr/>
            <p:nvPr/>
          </p:nvSpPr>
          <p:spPr>
            <a:xfrm>
              <a:off x="4879300" y="4721925"/>
              <a:ext cx="179075" cy="59050"/>
            </a:xfrm>
            <a:custGeom>
              <a:avLst/>
              <a:gdLst/>
              <a:ahLst/>
              <a:cxnLst/>
              <a:rect l="l" t="t" r="r" b="b"/>
              <a:pathLst>
                <a:path w="7163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78" y="1669"/>
                  </a:lnTo>
                  <a:lnTo>
                    <a:pt x="2605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63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35"/>
            <p:cNvSpPr/>
            <p:nvPr/>
          </p:nvSpPr>
          <p:spPr>
            <a:xfrm>
              <a:off x="498407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35"/>
            <p:cNvSpPr/>
            <p:nvPr/>
          </p:nvSpPr>
          <p:spPr>
            <a:xfrm>
              <a:off x="493220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58" y="1710"/>
                  </a:lnTo>
                  <a:lnTo>
                    <a:pt x="1318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35"/>
            <p:cNvSpPr/>
            <p:nvPr/>
          </p:nvSpPr>
          <p:spPr>
            <a:xfrm>
              <a:off x="359327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42" y="1"/>
                  </a:moveTo>
                  <a:cubicBezTo>
                    <a:pt x="2360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80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35"/>
            <p:cNvSpPr/>
            <p:nvPr/>
          </p:nvSpPr>
          <p:spPr>
            <a:xfrm>
              <a:off x="466767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42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35"/>
            <p:cNvSpPr/>
            <p:nvPr/>
          </p:nvSpPr>
          <p:spPr>
            <a:xfrm>
              <a:off x="47755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17" y="1669"/>
                  </a:lnTo>
                  <a:lnTo>
                    <a:pt x="1337" y="1669"/>
                  </a:lnTo>
                  <a:lnTo>
                    <a:pt x="2564" y="692"/>
                  </a:lnTo>
                  <a:close/>
                  <a:moveTo>
                    <a:pt x="2442" y="1"/>
                  </a:moveTo>
                  <a:cubicBezTo>
                    <a:pt x="2360" y="1"/>
                    <a:pt x="2279" y="41"/>
                    <a:pt x="2238" y="82"/>
                  </a:cubicBezTo>
                  <a:lnTo>
                    <a:pt x="122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39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00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35"/>
            <p:cNvSpPr/>
            <p:nvPr/>
          </p:nvSpPr>
          <p:spPr>
            <a:xfrm>
              <a:off x="482740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80" y="692"/>
                  </a:moveTo>
                  <a:lnTo>
                    <a:pt x="4559" y="1710"/>
                  </a:lnTo>
                  <a:lnTo>
                    <a:pt x="1318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35"/>
            <p:cNvSpPr/>
            <p:nvPr/>
          </p:nvSpPr>
          <p:spPr>
            <a:xfrm>
              <a:off x="359020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6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35"/>
            <p:cNvSpPr/>
            <p:nvPr/>
          </p:nvSpPr>
          <p:spPr>
            <a:xfrm>
              <a:off x="43400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1" y="204"/>
                  </a:cubicBezTo>
                  <a:cubicBezTo>
                    <a:pt x="7001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35"/>
            <p:cNvSpPr/>
            <p:nvPr/>
          </p:nvSpPr>
          <p:spPr>
            <a:xfrm>
              <a:off x="444687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5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35"/>
            <p:cNvSpPr/>
            <p:nvPr/>
          </p:nvSpPr>
          <p:spPr>
            <a:xfrm>
              <a:off x="423220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35"/>
            <p:cNvSpPr/>
            <p:nvPr/>
          </p:nvSpPr>
          <p:spPr>
            <a:xfrm>
              <a:off x="455472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4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35"/>
            <p:cNvSpPr/>
            <p:nvPr/>
          </p:nvSpPr>
          <p:spPr>
            <a:xfrm>
              <a:off x="476940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35"/>
            <p:cNvSpPr/>
            <p:nvPr/>
          </p:nvSpPr>
          <p:spPr>
            <a:xfrm>
              <a:off x="46615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6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80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8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3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35"/>
            <p:cNvSpPr/>
            <p:nvPr/>
          </p:nvSpPr>
          <p:spPr>
            <a:xfrm>
              <a:off x="41243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6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80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8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35"/>
            <p:cNvSpPr/>
            <p:nvPr/>
          </p:nvSpPr>
          <p:spPr>
            <a:xfrm>
              <a:off x="353832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64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35"/>
            <p:cNvSpPr/>
            <p:nvPr/>
          </p:nvSpPr>
          <p:spPr>
            <a:xfrm>
              <a:off x="3642100" y="4679200"/>
              <a:ext cx="179100" cy="60050"/>
            </a:xfrm>
            <a:custGeom>
              <a:avLst/>
              <a:gdLst/>
              <a:ahLst/>
              <a:cxnLst/>
              <a:rect l="l" t="t" r="r" b="b"/>
              <a:pathLst>
                <a:path w="7164" h="2402" extrusionOk="0">
                  <a:moveTo>
                    <a:pt x="5805" y="692"/>
                  </a:moveTo>
                  <a:lnTo>
                    <a:pt x="4559" y="1710"/>
                  </a:lnTo>
                  <a:lnTo>
                    <a:pt x="134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82" y="1872"/>
                    <a:pt x="0" y="2035"/>
                    <a:pt x="82" y="2157"/>
                  </a:cubicBezTo>
                  <a:cubicBezTo>
                    <a:pt x="123" y="2279"/>
                    <a:pt x="245" y="2402"/>
                    <a:pt x="40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63" y="367"/>
                    <a:pt x="7082" y="245"/>
                  </a:cubicBezTo>
                  <a:cubicBezTo>
                    <a:pt x="7041" y="122"/>
                    <a:pt x="6919" y="0"/>
                    <a:pt x="67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35"/>
            <p:cNvSpPr/>
            <p:nvPr/>
          </p:nvSpPr>
          <p:spPr>
            <a:xfrm>
              <a:off x="48772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35"/>
            <p:cNvSpPr/>
            <p:nvPr/>
          </p:nvSpPr>
          <p:spPr>
            <a:xfrm>
              <a:off x="34854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35"/>
            <p:cNvSpPr/>
            <p:nvPr/>
          </p:nvSpPr>
          <p:spPr>
            <a:xfrm>
              <a:off x="369500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6" y="693"/>
                  </a:moveTo>
                  <a:lnTo>
                    <a:pt x="4559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320" y="41"/>
                    <a:pt x="2239" y="82"/>
                  </a:cubicBezTo>
                  <a:lnTo>
                    <a:pt x="164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35"/>
            <p:cNvSpPr/>
            <p:nvPr/>
          </p:nvSpPr>
          <p:spPr>
            <a:xfrm>
              <a:off x="390967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35"/>
            <p:cNvSpPr/>
            <p:nvPr/>
          </p:nvSpPr>
          <p:spPr>
            <a:xfrm>
              <a:off x="3801825" y="4637475"/>
              <a:ext cx="179100" cy="59050"/>
            </a:xfrm>
            <a:custGeom>
              <a:avLst/>
              <a:gdLst/>
              <a:ahLst/>
              <a:cxnLst/>
              <a:rect l="l" t="t" r="r" b="b"/>
              <a:pathLst>
                <a:path w="7164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6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80" y="82"/>
                  </a:cubicBezTo>
                  <a:lnTo>
                    <a:pt x="164" y="1751"/>
                  </a:lnTo>
                  <a:cubicBezTo>
                    <a:pt x="82" y="1832"/>
                    <a:pt x="1" y="1995"/>
                    <a:pt x="82" y="2117"/>
                  </a:cubicBezTo>
                  <a:cubicBezTo>
                    <a:pt x="123" y="2280"/>
                    <a:pt x="245" y="2361"/>
                    <a:pt x="408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123" y="489"/>
                    <a:pt x="7164" y="367"/>
                    <a:pt x="7082" y="204"/>
                  </a:cubicBezTo>
                  <a:cubicBezTo>
                    <a:pt x="7042" y="82"/>
                    <a:pt x="6919" y="1"/>
                    <a:pt x="67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35"/>
            <p:cNvSpPr/>
            <p:nvPr/>
          </p:nvSpPr>
          <p:spPr>
            <a:xfrm>
              <a:off x="401752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35"/>
            <p:cNvSpPr/>
            <p:nvPr/>
          </p:nvSpPr>
          <p:spPr>
            <a:xfrm>
              <a:off x="4791800" y="4478775"/>
              <a:ext cx="657275" cy="73275"/>
            </a:xfrm>
            <a:custGeom>
              <a:avLst/>
              <a:gdLst/>
              <a:ahLst/>
              <a:cxnLst/>
              <a:rect l="l" t="t" r="r" b="b"/>
              <a:pathLst>
                <a:path w="26291" h="2931" extrusionOk="0">
                  <a:moveTo>
                    <a:pt x="5087" y="0"/>
                  </a:moveTo>
                  <a:lnTo>
                    <a:pt x="4925" y="41"/>
                  </a:lnTo>
                  <a:lnTo>
                    <a:pt x="326" y="2238"/>
                  </a:lnTo>
                  <a:cubicBezTo>
                    <a:pt x="0" y="2401"/>
                    <a:pt x="122" y="2930"/>
                    <a:pt x="489" y="2930"/>
                  </a:cubicBezTo>
                  <a:lnTo>
                    <a:pt x="22913" y="2930"/>
                  </a:lnTo>
                  <a:cubicBezTo>
                    <a:pt x="22994" y="2930"/>
                    <a:pt x="23075" y="2890"/>
                    <a:pt x="23116" y="2849"/>
                  </a:cubicBezTo>
                  <a:lnTo>
                    <a:pt x="26006" y="651"/>
                  </a:lnTo>
                  <a:cubicBezTo>
                    <a:pt x="26290" y="448"/>
                    <a:pt x="26128" y="0"/>
                    <a:pt x="258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35"/>
            <p:cNvSpPr/>
            <p:nvPr/>
          </p:nvSpPr>
          <p:spPr>
            <a:xfrm>
              <a:off x="4786700" y="4470625"/>
              <a:ext cx="667450" cy="89550"/>
            </a:xfrm>
            <a:custGeom>
              <a:avLst/>
              <a:gdLst/>
              <a:ahLst/>
              <a:cxnLst/>
              <a:rect l="l" t="t" r="r" b="b"/>
              <a:pathLst>
                <a:path w="26698" h="3582" extrusionOk="0">
                  <a:moveTo>
                    <a:pt x="26006" y="652"/>
                  </a:moveTo>
                  <a:lnTo>
                    <a:pt x="26047" y="692"/>
                  </a:lnTo>
                  <a:lnTo>
                    <a:pt x="26006" y="692"/>
                  </a:lnTo>
                  <a:lnTo>
                    <a:pt x="23117" y="2931"/>
                  </a:lnTo>
                  <a:lnTo>
                    <a:pt x="693" y="2931"/>
                  </a:lnTo>
                  <a:lnTo>
                    <a:pt x="652" y="2890"/>
                  </a:lnTo>
                  <a:lnTo>
                    <a:pt x="693" y="2890"/>
                  </a:lnTo>
                  <a:lnTo>
                    <a:pt x="5251" y="692"/>
                  </a:lnTo>
                  <a:lnTo>
                    <a:pt x="5332" y="652"/>
                  </a:lnTo>
                  <a:close/>
                  <a:moveTo>
                    <a:pt x="5210" y="0"/>
                  </a:moveTo>
                  <a:lnTo>
                    <a:pt x="5047" y="41"/>
                  </a:lnTo>
                  <a:lnTo>
                    <a:pt x="5006" y="41"/>
                  </a:lnTo>
                  <a:lnTo>
                    <a:pt x="367" y="2279"/>
                  </a:lnTo>
                  <a:cubicBezTo>
                    <a:pt x="123" y="2402"/>
                    <a:pt x="1" y="2646"/>
                    <a:pt x="1" y="2890"/>
                  </a:cubicBezTo>
                  <a:cubicBezTo>
                    <a:pt x="1" y="3053"/>
                    <a:pt x="41" y="3256"/>
                    <a:pt x="163" y="3378"/>
                  </a:cubicBezTo>
                  <a:cubicBezTo>
                    <a:pt x="286" y="3500"/>
                    <a:pt x="489" y="3582"/>
                    <a:pt x="693" y="3582"/>
                  </a:cubicBezTo>
                  <a:lnTo>
                    <a:pt x="23117" y="3582"/>
                  </a:lnTo>
                  <a:cubicBezTo>
                    <a:pt x="23279" y="3582"/>
                    <a:pt x="23442" y="3541"/>
                    <a:pt x="23524" y="3460"/>
                  </a:cubicBezTo>
                  <a:lnTo>
                    <a:pt x="23564" y="3460"/>
                  </a:lnTo>
                  <a:lnTo>
                    <a:pt x="26454" y="1221"/>
                  </a:lnTo>
                  <a:cubicBezTo>
                    <a:pt x="26617" y="1099"/>
                    <a:pt x="26698" y="896"/>
                    <a:pt x="26698" y="692"/>
                  </a:cubicBezTo>
                  <a:cubicBezTo>
                    <a:pt x="26698" y="489"/>
                    <a:pt x="26657" y="326"/>
                    <a:pt x="26535" y="204"/>
                  </a:cubicBezTo>
                  <a:cubicBezTo>
                    <a:pt x="26413" y="82"/>
                    <a:pt x="26210" y="0"/>
                    <a:pt x="260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35"/>
            <p:cNvSpPr/>
            <p:nvPr/>
          </p:nvSpPr>
          <p:spPr>
            <a:xfrm>
              <a:off x="5097025" y="4128775"/>
              <a:ext cx="102775" cy="392750"/>
            </a:xfrm>
            <a:custGeom>
              <a:avLst/>
              <a:gdLst/>
              <a:ahLst/>
              <a:cxnLst/>
              <a:rect l="l" t="t" r="r" b="b"/>
              <a:pathLst>
                <a:path w="4111" h="15710" extrusionOk="0">
                  <a:moveTo>
                    <a:pt x="0" y="0"/>
                  </a:moveTo>
                  <a:lnTo>
                    <a:pt x="0" y="15709"/>
                  </a:lnTo>
                  <a:lnTo>
                    <a:pt x="4111" y="15709"/>
                  </a:lnTo>
                  <a:lnTo>
                    <a:pt x="41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35"/>
            <p:cNvSpPr/>
            <p:nvPr/>
          </p:nvSpPr>
          <p:spPr>
            <a:xfrm>
              <a:off x="5088875" y="4119600"/>
              <a:ext cx="120075" cy="410050"/>
            </a:xfrm>
            <a:custGeom>
              <a:avLst/>
              <a:gdLst/>
              <a:ahLst/>
              <a:cxnLst/>
              <a:rect l="l" t="t" r="r" b="b"/>
              <a:pathLst>
                <a:path w="4803" h="16402" extrusionOk="0">
                  <a:moveTo>
                    <a:pt x="4111" y="693"/>
                  </a:moveTo>
                  <a:lnTo>
                    <a:pt x="4111" y="15751"/>
                  </a:lnTo>
                  <a:lnTo>
                    <a:pt x="652" y="15751"/>
                  </a:lnTo>
                  <a:lnTo>
                    <a:pt x="652" y="693"/>
                  </a:lnTo>
                  <a:close/>
                  <a:moveTo>
                    <a:pt x="326" y="1"/>
                  </a:moveTo>
                  <a:cubicBezTo>
                    <a:pt x="245" y="1"/>
                    <a:pt x="164" y="42"/>
                    <a:pt x="82" y="123"/>
                  </a:cubicBezTo>
                  <a:cubicBezTo>
                    <a:pt x="41" y="164"/>
                    <a:pt x="1" y="286"/>
                    <a:pt x="1" y="367"/>
                  </a:cubicBezTo>
                  <a:lnTo>
                    <a:pt x="1" y="16076"/>
                  </a:lnTo>
                  <a:cubicBezTo>
                    <a:pt x="1" y="16158"/>
                    <a:pt x="41" y="16239"/>
                    <a:pt x="82" y="16320"/>
                  </a:cubicBezTo>
                  <a:cubicBezTo>
                    <a:pt x="164" y="16361"/>
                    <a:pt x="245" y="16402"/>
                    <a:pt x="326" y="16402"/>
                  </a:cubicBezTo>
                  <a:lnTo>
                    <a:pt x="4437" y="16402"/>
                  </a:lnTo>
                  <a:cubicBezTo>
                    <a:pt x="4559" y="16402"/>
                    <a:pt x="4640" y="16361"/>
                    <a:pt x="4681" y="16320"/>
                  </a:cubicBezTo>
                  <a:cubicBezTo>
                    <a:pt x="4762" y="16239"/>
                    <a:pt x="4803" y="16158"/>
                    <a:pt x="4803" y="16076"/>
                  </a:cubicBezTo>
                  <a:lnTo>
                    <a:pt x="4803" y="367"/>
                  </a:lnTo>
                  <a:cubicBezTo>
                    <a:pt x="4803" y="286"/>
                    <a:pt x="4762" y="164"/>
                    <a:pt x="4681" y="123"/>
                  </a:cubicBezTo>
                  <a:cubicBezTo>
                    <a:pt x="4640" y="42"/>
                    <a:pt x="4559" y="1"/>
                    <a:pt x="44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35"/>
            <p:cNvSpPr/>
            <p:nvPr/>
          </p:nvSpPr>
          <p:spPr>
            <a:xfrm>
              <a:off x="5080750" y="4128775"/>
              <a:ext cx="135325" cy="284900"/>
            </a:xfrm>
            <a:custGeom>
              <a:avLst/>
              <a:gdLst/>
              <a:ahLst/>
              <a:cxnLst/>
              <a:rect l="l" t="t" r="r" b="b"/>
              <a:pathLst>
                <a:path w="5413" h="11396" extrusionOk="0">
                  <a:moveTo>
                    <a:pt x="0" y="0"/>
                  </a:moveTo>
                  <a:lnTo>
                    <a:pt x="0" y="11395"/>
                  </a:lnTo>
                  <a:lnTo>
                    <a:pt x="5413" y="11395"/>
                  </a:lnTo>
                  <a:lnTo>
                    <a:pt x="541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35"/>
            <p:cNvSpPr/>
            <p:nvPr/>
          </p:nvSpPr>
          <p:spPr>
            <a:xfrm>
              <a:off x="5072600" y="4119600"/>
              <a:ext cx="152650" cy="302200"/>
            </a:xfrm>
            <a:custGeom>
              <a:avLst/>
              <a:gdLst/>
              <a:ahLst/>
              <a:cxnLst/>
              <a:rect l="l" t="t" r="r" b="b"/>
              <a:pathLst>
                <a:path w="6106" h="12088" extrusionOk="0">
                  <a:moveTo>
                    <a:pt x="5413" y="693"/>
                  </a:moveTo>
                  <a:lnTo>
                    <a:pt x="5413" y="11437"/>
                  </a:lnTo>
                  <a:lnTo>
                    <a:pt x="652" y="11437"/>
                  </a:lnTo>
                  <a:lnTo>
                    <a:pt x="652" y="693"/>
                  </a:lnTo>
                  <a:close/>
                  <a:moveTo>
                    <a:pt x="326" y="1"/>
                  </a:moveTo>
                  <a:cubicBezTo>
                    <a:pt x="245" y="1"/>
                    <a:pt x="163" y="42"/>
                    <a:pt x="82" y="123"/>
                  </a:cubicBezTo>
                  <a:cubicBezTo>
                    <a:pt x="41" y="164"/>
                    <a:pt x="1" y="286"/>
                    <a:pt x="1" y="367"/>
                  </a:cubicBezTo>
                  <a:lnTo>
                    <a:pt x="1" y="11762"/>
                  </a:lnTo>
                  <a:cubicBezTo>
                    <a:pt x="1" y="11844"/>
                    <a:pt x="41" y="11925"/>
                    <a:pt x="82" y="12007"/>
                  </a:cubicBezTo>
                  <a:cubicBezTo>
                    <a:pt x="163" y="12088"/>
                    <a:pt x="245" y="12088"/>
                    <a:pt x="326" y="12088"/>
                  </a:cubicBezTo>
                  <a:lnTo>
                    <a:pt x="5739" y="12088"/>
                  </a:lnTo>
                  <a:cubicBezTo>
                    <a:pt x="5820" y="12088"/>
                    <a:pt x="5942" y="12088"/>
                    <a:pt x="5983" y="12007"/>
                  </a:cubicBezTo>
                  <a:cubicBezTo>
                    <a:pt x="6064" y="11925"/>
                    <a:pt x="6105" y="11844"/>
                    <a:pt x="6105" y="11762"/>
                  </a:cubicBezTo>
                  <a:lnTo>
                    <a:pt x="6105" y="367"/>
                  </a:lnTo>
                  <a:cubicBezTo>
                    <a:pt x="6105" y="286"/>
                    <a:pt x="6064" y="164"/>
                    <a:pt x="5983" y="123"/>
                  </a:cubicBezTo>
                  <a:cubicBezTo>
                    <a:pt x="5942" y="42"/>
                    <a:pt x="5820" y="1"/>
                    <a:pt x="57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35"/>
            <p:cNvSpPr/>
            <p:nvPr/>
          </p:nvSpPr>
          <p:spPr>
            <a:xfrm>
              <a:off x="4319700" y="2821375"/>
              <a:ext cx="1707275" cy="1335900"/>
            </a:xfrm>
            <a:custGeom>
              <a:avLst/>
              <a:gdLst/>
              <a:ahLst/>
              <a:cxnLst/>
              <a:rect l="l" t="t" r="r" b="b"/>
              <a:pathLst>
                <a:path w="68291" h="53436" extrusionOk="0">
                  <a:moveTo>
                    <a:pt x="1" y="0"/>
                  </a:moveTo>
                  <a:lnTo>
                    <a:pt x="1" y="53436"/>
                  </a:lnTo>
                  <a:lnTo>
                    <a:pt x="68290" y="53436"/>
                  </a:lnTo>
                  <a:lnTo>
                    <a:pt x="6829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35"/>
            <p:cNvSpPr/>
            <p:nvPr/>
          </p:nvSpPr>
          <p:spPr>
            <a:xfrm>
              <a:off x="4310550" y="2813225"/>
              <a:ext cx="1724550" cy="1352200"/>
            </a:xfrm>
            <a:custGeom>
              <a:avLst/>
              <a:gdLst/>
              <a:ahLst/>
              <a:cxnLst/>
              <a:rect l="l" t="t" r="r" b="b"/>
              <a:pathLst>
                <a:path w="68982" h="54088" extrusionOk="0">
                  <a:moveTo>
                    <a:pt x="68290" y="693"/>
                  </a:moveTo>
                  <a:lnTo>
                    <a:pt x="68290" y="53395"/>
                  </a:lnTo>
                  <a:lnTo>
                    <a:pt x="692" y="53395"/>
                  </a:lnTo>
                  <a:lnTo>
                    <a:pt x="692" y="693"/>
                  </a:lnTo>
                  <a:close/>
                  <a:moveTo>
                    <a:pt x="367" y="1"/>
                  </a:moveTo>
                  <a:cubicBezTo>
                    <a:pt x="245" y="1"/>
                    <a:pt x="163" y="41"/>
                    <a:pt x="123" y="82"/>
                  </a:cubicBezTo>
                  <a:cubicBezTo>
                    <a:pt x="41" y="163"/>
                    <a:pt x="0" y="245"/>
                    <a:pt x="0" y="326"/>
                  </a:cubicBezTo>
                  <a:lnTo>
                    <a:pt x="0" y="53762"/>
                  </a:lnTo>
                  <a:cubicBezTo>
                    <a:pt x="0" y="53843"/>
                    <a:pt x="41" y="53924"/>
                    <a:pt x="123" y="54006"/>
                  </a:cubicBezTo>
                  <a:cubicBezTo>
                    <a:pt x="163" y="54047"/>
                    <a:pt x="245" y="54087"/>
                    <a:pt x="367" y="54087"/>
                  </a:cubicBezTo>
                  <a:lnTo>
                    <a:pt x="68656" y="54087"/>
                  </a:lnTo>
                  <a:cubicBezTo>
                    <a:pt x="68738" y="54087"/>
                    <a:pt x="68819" y="54047"/>
                    <a:pt x="68901" y="54006"/>
                  </a:cubicBezTo>
                  <a:cubicBezTo>
                    <a:pt x="68941" y="53924"/>
                    <a:pt x="68982" y="53843"/>
                    <a:pt x="68982" y="53762"/>
                  </a:cubicBezTo>
                  <a:lnTo>
                    <a:pt x="68982" y="326"/>
                  </a:lnTo>
                  <a:cubicBezTo>
                    <a:pt x="68982" y="245"/>
                    <a:pt x="68941" y="163"/>
                    <a:pt x="68901" y="82"/>
                  </a:cubicBezTo>
                  <a:cubicBezTo>
                    <a:pt x="68819" y="41"/>
                    <a:pt x="68738" y="1"/>
                    <a:pt x="686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35"/>
            <p:cNvSpPr/>
            <p:nvPr/>
          </p:nvSpPr>
          <p:spPr>
            <a:xfrm>
              <a:off x="4410250" y="2892600"/>
              <a:ext cx="1525150" cy="1193450"/>
            </a:xfrm>
            <a:custGeom>
              <a:avLst/>
              <a:gdLst/>
              <a:ahLst/>
              <a:cxnLst/>
              <a:rect l="l" t="t" r="r" b="b"/>
              <a:pathLst>
                <a:path w="61006" h="47738" extrusionOk="0">
                  <a:moveTo>
                    <a:pt x="1" y="0"/>
                  </a:moveTo>
                  <a:lnTo>
                    <a:pt x="1" y="47738"/>
                  </a:lnTo>
                  <a:lnTo>
                    <a:pt x="61006" y="47738"/>
                  </a:lnTo>
                  <a:lnTo>
                    <a:pt x="610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35"/>
            <p:cNvSpPr/>
            <p:nvPr/>
          </p:nvSpPr>
          <p:spPr>
            <a:xfrm>
              <a:off x="4402125" y="2884450"/>
              <a:ext cx="1541425" cy="1209750"/>
            </a:xfrm>
            <a:custGeom>
              <a:avLst/>
              <a:gdLst/>
              <a:ahLst/>
              <a:cxnLst/>
              <a:rect l="l" t="t" r="r" b="b"/>
              <a:pathLst>
                <a:path w="61657" h="48390" extrusionOk="0">
                  <a:moveTo>
                    <a:pt x="61005" y="692"/>
                  </a:moveTo>
                  <a:lnTo>
                    <a:pt x="61005" y="47698"/>
                  </a:lnTo>
                  <a:lnTo>
                    <a:pt x="692" y="47698"/>
                  </a:lnTo>
                  <a:lnTo>
                    <a:pt x="692" y="692"/>
                  </a:lnTo>
                  <a:close/>
                  <a:moveTo>
                    <a:pt x="326" y="0"/>
                  </a:moveTo>
                  <a:cubicBezTo>
                    <a:pt x="244" y="0"/>
                    <a:pt x="163" y="41"/>
                    <a:pt x="122" y="123"/>
                  </a:cubicBezTo>
                  <a:cubicBezTo>
                    <a:pt x="41" y="163"/>
                    <a:pt x="0" y="245"/>
                    <a:pt x="0" y="326"/>
                  </a:cubicBezTo>
                  <a:lnTo>
                    <a:pt x="0" y="48064"/>
                  </a:lnTo>
                  <a:cubicBezTo>
                    <a:pt x="0" y="48145"/>
                    <a:pt x="41" y="48227"/>
                    <a:pt x="122" y="48267"/>
                  </a:cubicBezTo>
                  <a:cubicBezTo>
                    <a:pt x="163" y="48349"/>
                    <a:pt x="244" y="48389"/>
                    <a:pt x="326" y="48389"/>
                  </a:cubicBezTo>
                  <a:lnTo>
                    <a:pt x="61331" y="48389"/>
                  </a:lnTo>
                  <a:cubicBezTo>
                    <a:pt x="61412" y="48389"/>
                    <a:pt x="61493" y="48349"/>
                    <a:pt x="61575" y="48267"/>
                  </a:cubicBezTo>
                  <a:cubicBezTo>
                    <a:pt x="61616" y="48227"/>
                    <a:pt x="61656" y="48145"/>
                    <a:pt x="61656" y="48064"/>
                  </a:cubicBezTo>
                  <a:lnTo>
                    <a:pt x="61656" y="326"/>
                  </a:lnTo>
                  <a:cubicBezTo>
                    <a:pt x="61656" y="245"/>
                    <a:pt x="61616" y="163"/>
                    <a:pt x="61575" y="123"/>
                  </a:cubicBezTo>
                  <a:cubicBezTo>
                    <a:pt x="61493" y="41"/>
                    <a:pt x="61412" y="0"/>
                    <a:pt x="61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35"/>
            <p:cNvSpPr/>
            <p:nvPr/>
          </p:nvSpPr>
          <p:spPr>
            <a:xfrm>
              <a:off x="4506925" y="2953625"/>
              <a:ext cx="534150" cy="335775"/>
            </a:xfrm>
            <a:custGeom>
              <a:avLst/>
              <a:gdLst/>
              <a:ahLst/>
              <a:cxnLst/>
              <a:rect l="l" t="t" r="r" b="b"/>
              <a:pathLst>
                <a:path w="21366" h="13431" extrusionOk="0">
                  <a:moveTo>
                    <a:pt x="366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3"/>
                    <a:pt x="163" y="856"/>
                    <a:pt x="366" y="856"/>
                  </a:cubicBezTo>
                  <a:lnTo>
                    <a:pt x="1953" y="856"/>
                  </a:lnTo>
                  <a:cubicBezTo>
                    <a:pt x="2157" y="856"/>
                    <a:pt x="2320" y="693"/>
                    <a:pt x="2320" y="489"/>
                  </a:cubicBezTo>
                  <a:cubicBezTo>
                    <a:pt x="2320" y="245"/>
                    <a:pt x="2157" y="82"/>
                    <a:pt x="1953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5"/>
                    <a:pt x="3337" y="489"/>
                  </a:cubicBezTo>
                  <a:cubicBezTo>
                    <a:pt x="3337" y="693"/>
                    <a:pt x="3500" y="856"/>
                    <a:pt x="3703" y="856"/>
                  </a:cubicBezTo>
                  <a:lnTo>
                    <a:pt x="7814" y="856"/>
                  </a:lnTo>
                  <a:cubicBezTo>
                    <a:pt x="8058" y="856"/>
                    <a:pt x="8221" y="693"/>
                    <a:pt x="8221" y="489"/>
                  </a:cubicBezTo>
                  <a:cubicBezTo>
                    <a:pt x="8221" y="245"/>
                    <a:pt x="8058" y="82"/>
                    <a:pt x="7814" y="82"/>
                  </a:cubicBezTo>
                  <a:close/>
                  <a:moveTo>
                    <a:pt x="9605" y="1"/>
                  </a:moveTo>
                  <a:cubicBezTo>
                    <a:pt x="9320" y="1"/>
                    <a:pt x="9157" y="204"/>
                    <a:pt x="9157" y="489"/>
                  </a:cubicBezTo>
                  <a:cubicBezTo>
                    <a:pt x="9157" y="733"/>
                    <a:pt x="9320" y="937"/>
                    <a:pt x="9605" y="937"/>
                  </a:cubicBezTo>
                  <a:cubicBezTo>
                    <a:pt x="9849" y="937"/>
                    <a:pt x="10052" y="733"/>
                    <a:pt x="10052" y="489"/>
                  </a:cubicBezTo>
                  <a:cubicBezTo>
                    <a:pt x="10052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3" y="1"/>
                    <a:pt x="10500" y="204"/>
                    <a:pt x="10500" y="489"/>
                  </a:cubicBezTo>
                  <a:cubicBezTo>
                    <a:pt x="10500" y="733"/>
                    <a:pt x="10703" y="937"/>
                    <a:pt x="10948" y="937"/>
                  </a:cubicBezTo>
                  <a:cubicBezTo>
                    <a:pt x="11192" y="937"/>
                    <a:pt x="11395" y="733"/>
                    <a:pt x="11395" y="489"/>
                  </a:cubicBezTo>
                  <a:cubicBezTo>
                    <a:pt x="11395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6" y="1"/>
                    <a:pt x="11843" y="204"/>
                    <a:pt x="11843" y="489"/>
                  </a:cubicBezTo>
                  <a:cubicBezTo>
                    <a:pt x="11843" y="733"/>
                    <a:pt x="12046" y="937"/>
                    <a:pt x="12291" y="937"/>
                  </a:cubicBezTo>
                  <a:cubicBezTo>
                    <a:pt x="12535" y="937"/>
                    <a:pt x="12738" y="733"/>
                    <a:pt x="12738" y="489"/>
                  </a:cubicBezTo>
                  <a:cubicBezTo>
                    <a:pt x="12738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89" y="1"/>
                    <a:pt x="13186" y="204"/>
                    <a:pt x="13186" y="489"/>
                  </a:cubicBezTo>
                  <a:cubicBezTo>
                    <a:pt x="13186" y="733"/>
                    <a:pt x="13389" y="937"/>
                    <a:pt x="13634" y="937"/>
                  </a:cubicBezTo>
                  <a:cubicBezTo>
                    <a:pt x="13878" y="937"/>
                    <a:pt x="14081" y="733"/>
                    <a:pt x="14081" y="489"/>
                  </a:cubicBezTo>
                  <a:cubicBezTo>
                    <a:pt x="14081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2" y="1"/>
                    <a:pt x="14529" y="204"/>
                    <a:pt x="14529" y="489"/>
                  </a:cubicBezTo>
                  <a:cubicBezTo>
                    <a:pt x="14529" y="733"/>
                    <a:pt x="14732" y="937"/>
                    <a:pt x="14977" y="937"/>
                  </a:cubicBezTo>
                  <a:cubicBezTo>
                    <a:pt x="15221" y="937"/>
                    <a:pt x="15424" y="733"/>
                    <a:pt x="15424" y="489"/>
                  </a:cubicBezTo>
                  <a:cubicBezTo>
                    <a:pt x="15424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5" y="1"/>
                    <a:pt x="15872" y="204"/>
                    <a:pt x="15872" y="489"/>
                  </a:cubicBezTo>
                  <a:cubicBezTo>
                    <a:pt x="15872" y="733"/>
                    <a:pt x="16075" y="937"/>
                    <a:pt x="16320" y="937"/>
                  </a:cubicBezTo>
                  <a:cubicBezTo>
                    <a:pt x="16564" y="937"/>
                    <a:pt x="16767" y="733"/>
                    <a:pt x="16767" y="489"/>
                  </a:cubicBezTo>
                  <a:cubicBezTo>
                    <a:pt x="16767" y="204"/>
                    <a:pt x="16564" y="1"/>
                    <a:pt x="16320" y="1"/>
                  </a:cubicBezTo>
                  <a:close/>
                  <a:moveTo>
                    <a:pt x="366" y="1873"/>
                  </a:moveTo>
                  <a:cubicBezTo>
                    <a:pt x="163" y="1873"/>
                    <a:pt x="0" y="2036"/>
                    <a:pt x="0" y="2280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3" y="2646"/>
                  </a:lnTo>
                  <a:cubicBezTo>
                    <a:pt x="2157" y="2646"/>
                    <a:pt x="2320" y="2483"/>
                    <a:pt x="2320" y="2280"/>
                  </a:cubicBezTo>
                  <a:cubicBezTo>
                    <a:pt x="2320" y="2036"/>
                    <a:pt x="2157" y="1873"/>
                    <a:pt x="1953" y="1873"/>
                  </a:cubicBezTo>
                  <a:close/>
                  <a:moveTo>
                    <a:pt x="3703" y="1873"/>
                  </a:moveTo>
                  <a:cubicBezTo>
                    <a:pt x="3500" y="1873"/>
                    <a:pt x="3337" y="2036"/>
                    <a:pt x="3337" y="2280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80"/>
                  </a:cubicBezTo>
                  <a:cubicBezTo>
                    <a:pt x="8221" y="2036"/>
                    <a:pt x="8058" y="1873"/>
                    <a:pt x="7814" y="1873"/>
                  </a:cubicBezTo>
                  <a:close/>
                  <a:moveTo>
                    <a:pt x="366" y="3664"/>
                  </a:moveTo>
                  <a:cubicBezTo>
                    <a:pt x="163" y="3664"/>
                    <a:pt x="0" y="3867"/>
                    <a:pt x="0" y="4071"/>
                  </a:cubicBezTo>
                  <a:cubicBezTo>
                    <a:pt x="0" y="4274"/>
                    <a:pt x="163" y="4437"/>
                    <a:pt x="366" y="4437"/>
                  </a:cubicBezTo>
                  <a:lnTo>
                    <a:pt x="1953" y="4437"/>
                  </a:lnTo>
                  <a:cubicBezTo>
                    <a:pt x="2157" y="4437"/>
                    <a:pt x="2320" y="4274"/>
                    <a:pt x="2320" y="4071"/>
                  </a:cubicBezTo>
                  <a:cubicBezTo>
                    <a:pt x="2320" y="3867"/>
                    <a:pt x="2157" y="3664"/>
                    <a:pt x="1953" y="3664"/>
                  </a:cubicBezTo>
                  <a:close/>
                  <a:moveTo>
                    <a:pt x="3703" y="3664"/>
                  </a:moveTo>
                  <a:cubicBezTo>
                    <a:pt x="3500" y="3664"/>
                    <a:pt x="3337" y="3867"/>
                    <a:pt x="3337" y="4071"/>
                  </a:cubicBezTo>
                  <a:cubicBezTo>
                    <a:pt x="3337" y="4274"/>
                    <a:pt x="3500" y="4437"/>
                    <a:pt x="3703" y="4437"/>
                  </a:cubicBezTo>
                  <a:lnTo>
                    <a:pt x="7814" y="4437"/>
                  </a:lnTo>
                  <a:cubicBezTo>
                    <a:pt x="8058" y="4437"/>
                    <a:pt x="8221" y="4274"/>
                    <a:pt x="8221" y="4071"/>
                  </a:cubicBezTo>
                  <a:cubicBezTo>
                    <a:pt x="8221" y="3867"/>
                    <a:pt x="8058" y="3664"/>
                    <a:pt x="7814" y="3664"/>
                  </a:cubicBezTo>
                  <a:close/>
                  <a:moveTo>
                    <a:pt x="9605" y="3623"/>
                  </a:moveTo>
                  <a:cubicBezTo>
                    <a:pt x="9320" y="3623"/>
                    <a:pt x="9157" y="3826"/>
                    <a:pt x="9157" y="4071"/>
                  </a:cubicBezTo>
                  <a:cubicBezTo>
                    <a:pt x="9157" y="4315"/>
                    <a:pt x="9320" y="4518"/>
                    <a:pt x="9605" y="4518"/>
                  </a:cubicBezTo>
                  <a:cubicBezTo>
                    <a:pt x="9849" y="4518"/>
                    <a:pt x="10052" y="4315"/>
                    <a:pt x="10052" y="4071"/>
                  </a:cubicBezTo>
                  <a:cubicBezTo>
                    <a:pt x="10052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3" y="3623"/>
                    <a:pt x="10500" y="3826"/>
                    <a:pt x="10500" y="4071"/>
                  </a:cubicBezTo>
                  <a:cubicBezTo>
                    <a:pt x="10500" y="4315"/>
                    <a:pt x="10703" y="4518"/>
                    <a:pt x="10948" y="4518"/>
                  </a:cubicBezTo>
                  <a:cubicBezTo>
                    <a:pt x="11192" y="4518"/>
                    <a:pt x="11395" y="4315"/>
                    <a:pt x="11395" y="4071"/>
                  </a:cubicBezTo>
                  <a:cubicBezTo>
                    <a:pt x="11395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6" y="3623"/>
                    <a:pt x="11843" y="3826"/>
                    <a:pt x="11843" y="4071"/>
                  </a:cubicBezTo>
                  <a:cubicBezTo>
                    <a:pt x="11843" y="4315"/>
                    <a:pt x="12046" y="4518"/>
                    <a:pt x="12291" y="4518"/>
                  </a:cubicBezTo>
                  <a:cubicBezTo>
                    <a:pt x="12535" y="4518"/>
                    <a:pt x="12738" y="4315"/>
                    <a:pt x="12738" y="4071"/>
                  </a:cubicBezTo>
                  <a:cubicBezTo>
                    <a:pt x="12738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89" y="3623"/>
                    <a:pt x="13186" y="3826"/>
                    <a:pt x="13186" y="4071"/>
                  </a:cubicBezTo>
                  <a:cubicBezTo>
                    <a:pt x="13186" y="4315"/>
                    <a:pt x="13389" y="4518"/>
                    <a:pt x="13634" y="4518"/>
                  </a:cubicBezTo>
                  <a:cubicBezTo>
                    <a:pt x="13878" y="4518"/>
                    <a:pt x="14081" y="4315"/>
                    <a:pt x="14081" y="4071"/>
                  </a:cubicBezTo>
                  <a:cubicBezTo>
                    <a:pt x="14081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2" y="3623"/>
                    <a:pt x="14529" y="3826"/>
                    <a:pt x="14529" y="4071"/>
                  </a:cubicBezTo>
                  <a:cubicBezTo>
                    <a:pt x="14529" y="4315"/>
                    <a:pt x="14732" y="4518"/>
                    <a:pt x="14977" y="4518"/>
                  </a:cubicBezTo>
                  <a:cubicBezTo>
                    <a:pt x="15221" y="4518"/>
                    <a:pt x="15424" y="4315"/>
                    <a:pt x="15424" y="4071"/>
                  </a:cubicBezTo>
                  <a:cubicBezTo>
                    <a:pt x="15424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5" y="3623"/>
                    <a:pt x="15872" y="3826"/>
                    <a:pt x="15872" y="4071"/>
                  </a:cubicBezTo>
                  <a:cubicBezTo>
                    <a:pt x="15872" y="4315"/>
                    <a:pt x="16075" y="4518"/>
                    <a:pt x="16320" y="4518"/>
                  </a:cubicBezTo>
                  <a:cubicBezTo>
                    <a:pt x="16564" y="4518"/>
                    <a:pt x="16767" y="4315"/>
                    <a:pt x="16767" y="4071"/>
                  </a:cubicBezTo>
                  <a:cubicBezTo>
                    <a:pt x="16767" y="3826"/>
                    <a:pt x="16564" y="3623"/>
                    <a:pt x="16320" y="3623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58"/>
                    <a:pt x="0" y="5861"/>
                  </a:cubicBezTo>
                  <a:cubicBezTo>
                    <a:pt x="0" y="6065"/>
                    <a:pt x="163" y="6228"/>
                    <a:pt x="366" y="6228"/>
                  </a:cubicBezTo>
                  <a:lnTo>
                    <a:pt x="1953" y="6228"/>
                  </a:lnTo>
                  <a:cubicBezTo>
                    <a:pt x="2157" y="6228"/>
                    <a:pt x="2320" y="6065"/>
                    <a:pt x="2320" y="5861"/>
                  </a:cubicBezTo>
                  <a:cubicBezTo>
                    <a:pt x="2320" y="5658"/>
                    <a:pt x="2157" y="5454"/>
                    <a:pt x="1953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58"/>
                    <a:pt x="3337" y="5861"/>
                  </a:cubicBezTo>
                  <a:cubicBezTo>
                    <a:pt x="3337" y="6065"/>
                    <a:pt x="3500" y="6228"/>
                    <a:pt x="3703" y="6228"/>
                  </a:cubicBezTo>
                  <a:lnTo>
                    <a:pt x="7814" y="6228"/>
                  </a:lnTo>
                  <a:cubicBezTo>
                    <a:pt x="8058" y="6228"/>
                    <a:pt x="8221" y="6065"/>
                    <a:pt x="8221" y="5861"/>
                  </a:cubicBezTo>
                  <a:cubicBezTo>
                    <a:pt x="8221" y="5658"/>
                    <a:pt x="8058" y="5454"/>
                    <a:pt x="7814" y="5454"/>
                  </a:cubicBezTo>
                  <a:close/>
                  <a:moveTo>
                    <a:pt x="366" y="7286"/>
                  </a:moveTo>
                  <a:cubicBezTo>
                    <a:pt x="163" y="7286"/>
                    <a:pt x="0" y="7448"/>
                    <a:pt x="0" y="7652"/>
                  </a:cubicBezTo>
                  <a:cubicBezTo>
                    <a:pt x="0" y="7855"/>
                    <a:pt x="163" y="8059"/>
                    <a:pt x="366" y="8059"/>
                  </a:cubicBezTo>
                  <a:lnTo>
                    <a:pt x="1953" y="8059"/>
                  </a:lnTo>
                  <a:cubicBezTo>
                    <a:pt x="2157" y="8059"/>
                    <a:pt x="2320" y="7855"/>
                    <a:pt x="2320" y="7652"/>
                  </a:cubicBezTo>
                  <a:cubicBezTo>
                    <a:pt x="2320" y="7448"/>
                    <a:pt x="2157" y="7286"/>
                    <a:pt x="1953" y="7286"/>
                  </a:cubicBezTo>
                  <a:close/>
                  <a:moveTo>
                    <a:pt x="3703" y="7286"/>
                  </a:moveTo>
                  <a:cubicBezTo>
                    <a:pt x="3500" y="7286"/>
                    <a:pt x="3337" y="7448"/>
                    <a:pt x="3337" y="7652"/>
                  </a:cubicBezTo>
                  <a:cubicBezTo>
                    <a:pt x="3337" y="7855"/>
                    <a:pt x="3500" y="8059"/>
                    <a:pt x="3703" y="8059"/>
                  </a:cubicBezTo>
                  <a:lnTo>
                    <a:pt x="7814" y="8059"/>
                  </a:lnTo>
                  <a:cubicBezTo>
                    <a:pt x="8058" y="8059"/>
                    <a:pt x="8221" y="7855"/>
                    <a:pt x="8221" y="7652"/>
                  </a:cubicBezTo>
                  <a:cubicBezTo>
                    <a:pt x="8221" y="7448"/>
                    <a:pt x="8058" y="7286"/>
                    <a:pt x="7814" y="7286"/>
                  </a:cubicBezTo>
                  <a:close/>
                  <a:moveTo>
                    <a:pt x="14203" y="8791"/>
                  </a:moveTo>
                  <a:cubicBezTo>
                    <a:pt x="13959" y="8791"/>
                    <a:pt x="13756" y="8995"/>
                    <a:pt x="13756" y="9239"/>
                  </a:cubicBezTo>
                  <a:cubicBezTo>
                    <a:pt x="13756" y="9483"/>
                    <a:pt x="13959" y="9687"/>
                    <a:pt x="14203" y="9687"/>
                  </a:cubicBezTo>
                  <a:cubicBezTo>
                    <a:pt x="14447" y="9687"/>
                    <a:pt x="14651" y="9483"/>
                    <a:pt x="14651" y="9239"/>
                  </a:cubicBezTo>
                  <a:cubicBezTo>
                    <a:pt x="14651" y="8995"/>
                    <a:pt x="14447" y="8791"/>
                    <a:pt x="14203" y="8791"/>
                  </a:cubicBezTo>
                  <a:close/>
                  <a:moveTo>
                    <a:pt x="15546" y="8791"/>
                  </a:moveTo>
                  <a:cubicBezTo>
                    <a:pt x="15302" y="8791"/>
                    <a:pt x="15099" y="8995"/>
                    <a:pt x="15099" y="9239"/>
                  </a:cubicBezTo>
                  <a:cubicBezTo>
                    <a:pt x="15099" y="9483"/>
                    <a:pt x="15302" y="9687"/>
                    <a:pt x="15546" y="9687"/>
                  </a:cubicBezTo>
                  <a:cubicBezTo>
                    <a:pt x="15790" y="9687"/>
                    <a:pt x="15994" y="9483"/>
                    <a:pt x="15994" y="9239"/>
                  </a:cubicBezTo>
                  <a:cubicBezTo>
                    <a:pt x="15994" y="8995"/>
                    <a:pt x="15790" y="8791"/>
                    <a:pt x="15546" y="8791"/>
                  </a:cubicBezTo>
                  <a:close/>
                  <a:moveTo>
                    <a:pt x="16889" y="8791"/>
                  </a:moveTo>
                  <a:cubicBezTo>
                    <a:pt x="16645" y="8791"/>
                    <a:pt x="16442" y="8995"/>
                    <a:pt x="16442" y="9239"/>
                  </a:cubicBezTo>
                  <a:cubicBezTo>
                    <a:pt x="16442" y="9483"/>
                    <a:pt x="16645" y="9687"/>
                    <a:pt x="16889" y="9687"/>
                  </a:cubicBezTo>
                  <a:cubicBezTo>
                    <a:pt x="17133" y="9687"/>
                    <a:pt x="17337" y="9483"/>
                    <a:pt x="17337" y="9239"/>
                  </a:cubicBezTo>
                  <a:cubicBezTo>
                    <a:pt x="17337" y="8995"/>
                    <a:pt x="17133" y="8791"/>
                    <a:pt x="16889" y="8791"/>
                  </a:cubicBezTo>
                  <a:close/>
                  <a:moveTo>
                    <a:pt x="18232" y="8791"/>
                  </a:moveTo>
                  <a:cubicBezTo>
                    <a:pt x="17988" y="8791"/>
                    <a:pt x="17785" y="8995"/>
                    <a:pt x="17785" y="9239"/>
                  </a:cubicBezTo>
                  <a:cubicBezTo>
                    <a:pt x="17785" y="9483"/>
                    <a:pt x="17988" y="9687"/>
                    <a:pt x="18232" y="9687"/>
                  </a:cubicBezTo>
                  <a:cubicBezTo>
                    <a:pt x="18476" y="9687"/>
                    <a:pt x="18680" y="9483"/>
                    <a:pt x="18680" y="9239"/>
                  </a:cubicBezTo>
                  <a:cubicBezTo>
                    <a:pt x="18680" y="8995"/>
                    <a:pt x="18476" y="8791"/>
                    <a:pt x="18232" y="8791"/>
                  </a:cubicBezTo>
                  <a:close/>
                  <a:moveTo>
                    <a:pt x="19575" y="8791"/>
                  </a:moveTo>
                  <a:cubicBezTo>
                    <a:pt x="19331" y="8791"/>
                    <a:pt x="19128" y="8995"/>
                    <a:pt x="19128" y="9239"/>
                  </a:cubicBezTo>
                  <a:cubicBezTo>
                    <a:pt x="19128" y="9483"/>
                    <a:pt x="19331" y="9687"/>
                    <a:pt x="19575" y="9687"/>
                  </a:cubicBezTo>
                  <a:cubicBezTo>
                    <a:pt x="19819" y="9687"/>
                    <a:pt x="20023" y="9483"/>
                    <a:pt x="20023" y="9239"/>
                  </a:cubicBezTo>
                  <a:cubicBezTo>
                    <a:pt x="20023" y="8995"/>
                    <a:pt x="19819" y="8791"/>
                    <a:pt x="19575" y="8791"/>
                  </a:cubicBezTo>
                  <a:close/>
                  <a:moveTo>
                    <a:pt x="20918" y="8791"/>
                  </a:moveTo>
                  <a:cubicBezTo>
                    <a:pt x="20674" y="8791"/>
                    <a:pt x="20471" y="8995"/>
                    <a:pt x="20471" y="9239"/>
                  </a:cubicBezTo>
                  <a:cubicBezTo>
                    <a:pt x="20471" y="9483"/>
                    <a:pt x="20674" y="9687"/>
                    <a:pt x="20918" y="9687"/>
                  </a:cubicBezTo>
                  <a:cubicBezTo>
                    <a:pt x="21162" y="9687"/>
                    <a:pt x="21366" y="9483"/>
                    <a:pt x="21366" y="9239"/>
                  </a:cubicBezTo>
                  <a:cubicBezTo>
                    <a:pt x="21366" y="8995"/>
                    <a:pt x="21162" y="8791"/>
                    <a:pt x="20918" y="8791"/>
                  </a:cubicBezTo>
                  <a:close/>
                  <a:moveTo>
                    <a:pt x="366" y="9076"/>
                  </a:moveTo>
                  <a:cubicBezTo>
                    <a:pt x="163" y="9076"/>
                    <a:pt x="0" y="9239"/>
                    <a:pt x="0" y="9443"/>
                  </a:cubicBezTo>
                  <a:cubicBezTo>
                    <a:pt x="0" y="9646"/>
                    <a:pt x="163" y="9850"/>
                    <a:pt x="366" y="9850"/>
                  </a:cubicBezTo>
                  <a:lnTo>
                    <a:pt x="1953" y="9850"/>
                  </a:lnTo>
                  <a:cubicBezTo>
                    <a:pt x="2157" y="9850"/>
                    <a:pt x="2320" y="9646"/>
                    <a:pt x="2320" y="9443"/>
                  </a:cubicBezTo>
                  <a:cubicBezTo>
                    <a:pt x="2320" y="9239"/>
                    <a:pt x="2157" y="9076"/>
                    <a:pt x="1953" y="9076"/>
                  </a:cubicBezTo>
                  <a:close/>
                  <a:moveTo>
                    <a:pt x="8628" y="9076"/>
                  </a:moveTo>
                  <a:cubicBezTo>
                    <a:pt x="8424" y="9076"/>
                    <a:pt x="8262" y="9239"/>
                    <a:pt x="8262" y="9443"/>
                  </a:cubicBezTo>
                  <a:cubicBezTo>
                    <a:pt x="8262" y="9646"/>
                    <a:pt x="8424" y="9850"/>
                    <a:pt x="8628" y="9850"/>
                  </a:cubicBezTo>
                  <a:lnTo>
                    <a:pt x="12779" y="9850"/>
                  </a:lnTo>
                  <a:cubicBezTo>
                    <a:pt x="12982" y="9850"/>
                    <a:pt x="13145" y="9646"/>
                    <a:pt x="13145" y="9443"/>
                  </a:cubicBezTo>
                  <a:cubicBezTo>
                    <a:pt x="13145" y="9239"/>
                    <a:pt x="12982" y="9076"/>
                    <a:pt x="12779" y="9076"/>
                  </a:cubicBezTo>
                  <a:close/>
                  <a:moveTo>
                    <a:pt x="366" y="10867"/>
                  </a:moveTo>
                  <a:cubicBezTo>
                    <a:pt x="163" y="10867"/>
                    <a:pt x="0" y="11030"/>
                    <a:pt x="0" y="11233"/>
                  </a:cubicBezTo>
                  <a:cubicBezTo>
                    <a:pt x="0" y="11478"/>
                    <a:pt x="163" y="11640"/>
                    <a:pt x="366" y="11640"/>
                  </a:cubicBezTo>
                  <a:lnTo>
                    <a:pt x="1953" y="11640"/>
                  </a:lnTo>
                  <a:cubicBezTo>
                    <a:pt x="2157" y="11640"/>
                    <a:pt x="2320" y="11478"/>
                    <a:pt x="2320" y="11233"/>
                  </a:cubicBezTo>
                  <a:cubicBezTo>
                    <a:pt x="2320" y="11030"/>
                    <a:pt x="2157" y="10867"/>
                    <a:pt x="1953" y="10867"/>
                  </a:cubicBezTo>
                  <a:close/>
                  <a:moveTo>
                    <a:pt x="8628" y="10867"/>
                  </a:moveTo>
                  <a:cubicBezTo>
                    <a:pt x="8424" y="10867"/>
                    <a:pt x="8262" y="11030"/>
                    <a:pt x="8262" y="11233"/>
                  </a:cubicBezTo>
                  <a:cubicBezTo>
                    <a:pt x="8262" y="11478"/>
                    <a:pt x="8424" y="11640"/>
                    <a:pt x="8628" y="11640"/>
                  </a:cubicBezTo>
                  <a:lnTo>
                    <a:pt x="12779" y="11640"/>
                  </a:lnTo>
                  <a:cubicBezTo>
                    <a:pt x="12982" y="11640"/>
                    <a:pt x="13145" y="11478"/>
                    <a:pt x="13145" y="11233"/>
                  </a:cubicBezTo>
                  <a:cubicBezTo>
                    <a:pt x="13145" y="11030"/>
                    <a:pt x="12982" y="10867"/>
                    <a:pt x="12779" y="10867"/>
                  </a:cubicBezTo>
                  <a:close/>
                  <a:moveTo>
                    <a:pt x="14203" y="12495"/>
                  </a:moveTo>
                  <a:cubicBezTo>
                    <a:pt x="13959" y="12495"/>
                    <a:pt x="13756" y="12698"/>
                    <a:pt x="13756" y="12943"/>
                  </a:cubicBezTo>
                  <a:cubicBezTo>
                    <a:pt x="13756" y="13187"/>
                    <a:pt x="13959" y="13390"/>
                    <a:pt x="14203" y="13390"/>
                  </a:cubicBezTo>
                  <a:cubicBezTo>
                    <a:pt x="14447" y="13390"/>
                    <a:pt x="14651" y="13187"/>
                    <a:pt x="14651" y="12943"/>
                  </a:cubicBezTo>
                  <a:cubicBezTo>
                    <a:pt x="14651" y="12698"/>
                    <a:pt x="14447" y="12495"/>
                    <a:pt x="14203" y="12495"/>
                  </a:cubicBezTo>
                  <a:close/>
                  <a:moveTo>
                    <a:pt x="15546" y="12495"/>
                  </a:moveTo>
                  <a:cubicBezTo>
                    <a:pt x="15302" y="12495"/>
                    <a:pt x="15099" y="12698"/>
                    <a:pt x="15099" y="12943"/>
                  </a:cubicBezTo>
                  <a:cubicBezTo>
                    <a:pt x="15099" y="13187"/>
                    <a:pt x="15302" y="13390"/>
                    <a:pt x="15546" y="13390"/>
                  </a:cubicBezTo>
                  <a:cubicBezTo>
                    <a:pt x="15790" y="13390"/>
                    <a:pt x="15994" y="13187"/>
                    <a:pt x="15994" y="12943"/>
                  </a:cubicBezTo>
                  <a:cubicBezTo>
                    <a:pt x="15994" y="12698"/>
                    <a:pt x="15790" y="12495"/>
                    <a:pt x="15546" y="12495"/>
                  </a:cubicBezTo>
                  <a:close/>
                  <a:moveTo>
                    <a:pt x="16889" y="12495"/>
                  </a:moveTo>
                  <a:cubicBezTo>
                    <a:pt x="16645" y="12495"/>
                    <a:pt x="16442" y="12698"/>
                    <a:pt x="16442" y="12943"/>
                  </a:cubicBezTo>
                  <a:cubicBezTo>
                    <a:pt x="16442" y="13187"/>
                    <a:pt x="16645" y="13390"/>
                    <a:pt x="16889" y="13390"/>
                  </a:cubicBezTo>
                  <a:cubicBezTo>
                    <a:pt x="17133" y="13390"/>
                    <a:pt x="17337" y="13187"/>
                    <a:pt x="17337" y="12943"/>
                  </a:cubicBezTo>
                  <a:cubicBezTo>
                    <a:pt x="17337" y="12698"/>
                    <a:pt x="17133" y="12495"/>
                    <a:pt x="16889" y="12495"/>
                  </a:cubicBezTo>
                  <a:close/>
                  <a:moveTo>
                    <a:pt x="18232" y="12495"/>
                  </a:moveTo>
                  <a:cubicBezTo>
                    <a:pt x="17988" y="12495"/>
                    <a:pt x="17785" y="12698"/>
                    <a:pt x="17785" y="12943"/>
                  </a:cubicBezTo>
                  <a:cubicBezTo>
                    <a:pt x="17785" y="13187"/>
                    <a:pt x="17988" y="13390"/>
                    <a:pt x="18232" y="13390"/>
                  </a:cubicBezTo>
                  <a:cubicBezTo>
                    <a:pt x="18476" y="13390"/>
                    <a:pt x="18680" y="13187"/>
                    <a:pt x="18680" y="12943"/>
                  </a:cubicBezTo>
                  <a:cubicBezTo>
                    <a:pt x="18680" y="12698"/>
                    <a:pt x="18476" y="12495"/>
                    <a:pt x="18232" y="12495"/>
                  </a:cubicBezTo>
                  <a:close/>
                  <a:moveTo>
                    <a:pt x="19575" y="12495"/>
                  </a:moveTo>
                  <a:cubicBezTo>
                    <a:pt x="19331" y="12495"/>
                    <a:pt x="19128" y="12698"/>
                    <a:pt x="19128" y="12943"/>
                  </a:cubicBezTo>
                  <a:cubicBezTo>
                    <a:pt x="19128" y="13187"/>
                    <a:pt x="19331" y="13390"/>
                    <a:pt x="19575" y="13390"/>
                  </a:cubicBezTo>
                  <a:cubicBezTo>
                    <a:pt x="19819" y="13390"/>
                    <a:pt x="20023" y="13187"/>
                    <a:pt x="20023" y="12943"/>
                  </a:cubicBezTo>
                  <a:cubicBezTo>
                    <a:pt x="20023" y="12698"/>
                    <a:pt x="19819" y="12495"/>
                    <a:pt x="19575" y="12495"/>
                  </a:cubicBezTo>
                  <a:close/>
                  <a:moveTo>
                    <a:pt x="20918" y="12495"/>
                  </a:moveTo>
                  <a:cubicBezTo>
                    <a:pt x="20674" y="12495"/>
                    <a:pt x="20471" y="12698"/>
                    <a:pt x="20471" y="12943"/>
                  </a:cubicBezTo>
                  <a:cubicBezTo>
                    <a:pt x="20471" y="13187"/>
                    <a:pt x="20674" y="13390"/>
                    <a:pt x="20918" y="13390"/>
                  </a:cubicBezTo>
                  <a:cubicBezTo>
                    <a:pt x="21162" y="13390"/>
                    <a:pt x="21366" y="13187"/>
                    <a:pt x="21366" y="12943"/>
                  </a:cubicBezTo>
                  <a:cubicBezTo>
                    <a:pt x="21366" y="12698"/>
                    <a:pt x="21162" y="12495"/>
                    <a:pt x="20918" y="12495"/>
                  </a:cubicBezTo>
                  <a:close/>
                  <a:moveTo>
                    <a:pt x="366" y="12658"/>
                  </a:moveTo>
                  <a:cubicBezTo>
                    <a:pt x="163" y="12658"/>
                    <a:pt x="0" y="12821"/>
                    <a:pt x="0" y="13065"/>
                  </a:cubicBezTo>
                  <a:cubicBezTo>
                    <a:pt x="0" y="13268"/>
                    <a:pt x="163" y="13431"/>
                    <a:pt x="366" y="13431"/>
                  </a:cubicBezTo>
                  <a:lnTo>
                    <a:pt x="1953" y="13431"/>
                  </a:lnTo>
                  <a:cubicBezTo>
                    <a:pt x="2157" y="13431"/>
                    <a:pt x="2320" y="13268"/>
                    <a:pt x="2320" y="13065"/>
                  </a:cubicBezTo>
                  <a:cubicBezTo>
                    <a:pt x="2320" y="12821"/>
                    <a:pt x="2157" y="12658"/>
                    <a:pt x="1953" y="12658"/>
                  </a:cubicBezTo>
                  <a:close/>
                  <a:moveTo>
                    <a:pt x="8628" y="12658"/>
                  </a:moveTo>
                  <a:cubicBezTo>
                    <a:pt x="8424" y="12658"/>
                    <a:pt x="8262" y="12821"/>
                    <a:pt x="8262" y="13065"/>
                  </a:cubicBezTo>
                  <a:cubicBezTo>
                    <a:pt x="8262" y="13268"/>
                    <a:pt x="8424" y="13431"/>
                    <a:pt x="8628" y="13431"/>
                  </a:cubicBezTo>
                  <a:lnTo>
                    <a:pt x="12779" y="13431"/>
                  </a:lnTo>
                  <a:cubicBezTo>
                    <a:pt x="12982" y="13431"/>
                    <a:pt x="13145" y="13268"/>
                    <a:pt x="13145" y="13065"/>
                  </a:cubicBezTo>
                  <a:cubicBezTo>
                    <a:pt x="13145" y="12821"/>
                    <a:pt x="12982" y="12658"/>
                    <a:pt x="12779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35"/>
            <p:cNvSpPr/>
            <p:nvPr/>
          </p:nvSpPr>
          <p:spPr>
            <a:xfrm>
              <a:off x="4506925" y="3313800"/>
              <a:ext cx="534150" cy="334775"/>
            </a:xfrm>
            <a:custGeom>
              <a:avLst/>
              <a:gdLst/>
              <a:ahLst/>
              <a:cxnLst/>
              <a:rect l="l" t="t" r="r" b="b"/>
              <a:pathLst>
                <a:path w="21366" h="13391" extrusionOk="0">
                  <a:moveTo>
                    <a:pt x="366" y="41"/>
                  </a:moveTo>
                  <a:cubicBezTo>
                    <a:pt x="163" y="41"/>
                    <a:pt x="0" y="204"/>
                    <a:pt x="0" y="448"/>
                  </a:cubicBezTo>
                  <a:cubicBezTo>
                    <a:pt x="0" y="652"/>
                    <a:pt x="163" y="815"/>
                    <a:pt x="366" y="815"/>
                  </a:cubicBezTo>
                  <a:lnTo>
                    <a:pt x="1953" y="815"/>
                  </a:lnTo>
                  <a:cubicBezTo>
                    <a:pt x="2157" y="815"/>
                    <a:pt x="2320" y="652"/>
                    <a:pt x="2320" y="448"/>
                  </a:cubicBezTo>
                  <a:cubicBezTo>
                    <a:pt x="2320" y="204"/>
                    <a:pt x="2157" y="41"/>
                    <a:pt x="1953" y="41"/>
                  </a:cubicBezTo>
                  <a:close/>
                  <a:moveTo>
                    <a:pt x="3703" y="41"/>
                  </a:moveTo>
                  <a:cubicBezTo>
                    <a:pt x="3500" y="41"/>
                    <a:pt x="3337" y="204"/>
                    <a:pt x="3337" y="448"/>
                  </a:cubicBezTo>
                  <a:cubicBezTo>
                    <a:pt x="3337" y="652"/>
                    <a:pt x="3500" y="815"/>
                    <a:pt x="3703" y="815"/>
                  </a:cubicBezTo>
                  <a:lnTo>
                    <a:pt x="7814" y="815"/>
                  </a:lnTo>
                  <a:cubicBezTo>
                    <a:pt x="8058" y="815"/>
                    <a:pt x="8221" y="652"/>
                    <a:pt x="8221" y="448"/>
                  </a:cubicBezTo>
                  <a:cubicBezTo>
                    <a:pt x="8221" y="204"/>
                    <a:pt x="8058" y="41"/>
                    <a:pt x="7814" y="41"/>
                  </a:cubicBezTo>
                  <a:close/>
                  <a:moveTo>
                    <a:pt x="9605" y="1"/>
                  </a:moveTo>
                  <a:cubicBezTo>
                    <a:pt x="9320" y="1"/>
                    <a:pt x="9157" y="204"/>
                    <a:pt x="9157" y="448"/>
                  </a:cubicBezTo>
                  <a:cubicBezTo>
                    <a:pt x="9157" y="693"/>
                    <a:pt x="9320" y="896"/>
                    <a:pt x="9605" y="896"/>
                  </a:cubicBezTo>
                  <a:cubicBezTo>
                    <a:pt x="9849" y="896"/>
                    <a:pt x="10052" y="693"/>
                    <a:pt x="10052" y="448"/>
                  </a:cubicBezTo>
                  <a:cubicBezTo>
                    <a:pt x="10052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3" y="1"/>
                    <a:pt x="10500" y="204"/>
                    <a:pt x="10500" y="448"/>
                  </a:cubicBezTo>
                  <a:cubicBezTo>
                    <a:pt x="10500" y="693"/>
                    <a:pt x="10703" y="896"/>
                    <a:pt x="10948" y="896"/>
                  </a:cubicBezTo>
                  <a:cubicBezTo>
                    <a:pt x="11192" y="896"/>
                    <a:pt x="11395" y="693"/>
                    <a:pt x="11395" y="448"/>
                  </a:cubicBezTo>
                  <a:cubicBezTo>
                    <a:pt x="11395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6" y="1"/>
                    <a:pt x="11843" y="204"/>
                    <a:pt x="11843" y="448"/>
                  </a:cubicBezTo>
                  <a:cubicBezTo>
                    <a:pt x="11843" y="693"/>
                    <a:pt x="12046" y="896"/>
                    <a:pt x="12291" y="896"/>
                  </a:cubicBezTo>
                  <a:cubicBezTo>
                    <a:pt x="12535" y="896"/>
                    <a:pt x="12738" y="693"/>
                    <a:pt x="12738" y="448"/>
                  </a:cubicBezTo>
                  <a:cubicBezTo>
                    <a:pt x="12738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89" y="1"/>
                    <a:pt x="13186" y="204"/>
                    <a:pt x="13186" y="448"/>
                  </a:cubicBezTo>
                  <a:cubicBezTo>
                    <a:pt x="13186" y="693"/>
                    <a:pt x="13389" y="896"/>
                    <a:pt x="13634" y="896"/>
                  </a:cubicBezTo>
                  <a:cubicBezTo>
                    <a:pt x="13878" y="896"/>
                    <a:pt x="14081" y="693"/>
                    <a:pt x="14081" y="448"/>
                  </a:cubicBezTo>
                  <a:cubicBezTo>
                    <a:pt x="14081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2" y="1"/>
                    <a:pt x="14529" y="204"/>
                    <a:pt x="14529" y="448"/>
                  </a:cubicBezTo>
                  <a:cubicBezTo>
                    <a:pt x="14529" y="693"/>
                    <a:pt x="14732" y="896"/>
                    <a:pt x="14977" y="896"/>
                  </a:cubicBezTo>
                  <a:cubicBezTo>
                    <a:pt x="15221" y="896"/>
                    <a:pt x="15424" y="693"/>
                    <a:pt x="15424" y="448"/>
                  </a:cubicBezTo>
                  <a:cubicBezTo>
                    <a:pt x="15424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5" y="1"/>
                    <a:pt x="15872" y="204"/>
                    <a:pt x="15872" y="448"/>
                  </a:cubicBezTo>
                  <a:cubicBezTo>
                    <a:pt x="15872" y="693"/>
                    <a:pt x="16075" y="896"/>
                    <a:pt x="16320" y="896"/>
                  </a:cubicBezTo>
                  <a:cubicBezTo>
                    <a:pt x="16564" y="896"/>
                    <a:pt x="16767" y="693"/>
                    <a:pt x="16767" y="448"/>
                  </a:cubicBezTo>
                  <a:cubicBezTo>
                    <a:pt x="16767" y="204"/>
                    <a:pt x="16564" y="1"/>
                    <a:pt x="16320" y="1"/>
                  </a:cubicBezTo>
                  <a:close/>
                  <a:moveTo>
                    <a:pt x="366" y="1832"/>
                  </a:moveTo>
                  <a:cubicBezTo>
                    <a:pt x="163" y="1832"/>
                    <a:pt x="0" y="2036"/>
                    <a:pt x="0" y="2239"/>
                  </a:cubicBezTo>
                  <a:cubicBezTo>
                    <a:pt x="0" y="2443"/>
                    <a:pt x="163" y="2605"/>
                    <a:pt x="366" y="2605"/>
                  </a:cubicBezTo>
                  <a:lnTo>
                    <a:pt x="1953" y="2605"/>
                  </a:lnTo>
                  <a:cubicBezTo>
                    <a:pt x="2157" y="2605"/>
                    <a:pt x="2320" y="2443"/>
                    <a:pt x="2320" y="2239"/>
                  </a:cubicBezTo>
                  <a:cubicBezTo>
                    <a:pt x="2320" y="2036"/>
                    <a:pt x="2157" y="1832"/>
                    <a:pt x="1953" y="1832"/>
                  </a:cubicBezTo>
                  <a:close/>
                  <a:moveTo>
                    <a:pt x="3703" y="1832"/>
                  </a:moveTo>
                  <a:cubicBezTo>
                    <a:pt x="3500" y="1832"/>
                    <a:pt x="3337" y="2036"/>
                    <a:pt x="3337" y="2239"/>
                  </a:cubicBezTo>
                  <a:cubicBezTo>
                    <a:pt x="3337" y="2443"/>
                    <a:pt x="3500" y="2605"/>
                    <a:pt x="3703" y="2605"/>
                  </a:cubicBezTo>
                  <a:lnTo>
                    <a:pt x="7814" y="2605"/>
                  </a:lnTo>
                  <a:cubicBezTo>
                    <a:pt x="8058" y="2605"/>
                    <a:pt x="8221" y="2443"/>
                    <a:pt x="8221" y="2239"/>
                  </a:cubicBezTo>
                  <a:cubicBezTo>
                    <a:pt x="8221" y="2036"/>
                    <a:pt x="8058" y="1832"/>
                    <a:pt x="7814" y="1832"/>
                  </a:cubicBezTo>
                  <a:close/>
                  <a:moveTo>
                    <a:pt x="366" y="3663"/>
                  </a:moveTo>
                  <a:cubicBezTo>
                    <a:pt x="163" y="3663"/>
                    <a:pt x="0" y="3826"/>
                    <a:pt x="0" y="4030"/>
                  </a:cubicBezTo>
                  <a:cubicBezTo>
                    <a:pt x="0" y="4233"/>
                    <a:pt x="163" y="4437"/>
                    <a:pt x="366" y="4437"/>
                  </a:cubicBezTo>
                  <a:lnTo>
                    <a:pt x="1953" y="4437"/>
                  </a:lnTo>
                  <a:cubicBezTo>
                    <a:pt x="2157" y="4437"/>
                    <a:pt x="2320" y="4233"/>
                    <a:pt x="2320" y="4030"/>
                  </a:cubicBezTo>
                  <a:cubicBezTo>
                    <a:pt x="2320" y="3826"/>
                    <a:pt x="2157" y="3663"/>
                    <a:pt x="1953" y="3663"/>
                  </a:cubicBezTo>
                  <a:close/>
                  <a:moveTo>
                    <a:pt x="3703" y="3663"/>
                  </a:moveTo>
                  <a:cubicBezTo>
                    <a:pt x="3500" y="3663"/>
                    <a:pt x="3337" y="3826"/>
                    <a:pt x="3337" y="4030"/>
                  </a:cubicBezTo>
                  <a:cubicBezTo>
                    <a:pt x="3337" y="4233"/>
                    <a:pt x="3500" y="4437"/>
                    <a:pt x="3703" y="4437"/>
                  </a:cubicBezTo>
                  <a:lnTo>
                    <a:pt x="7814" y="4437"/>
                  </a:lnTo>
                  <a:cubicBezTo>
                    <a:pt x="8058" y="4437"/>
                    <a:pt x="8221" y="4233"/>
                    <a:pt x="8221" y="4030"/>
                  </a:cubicBezTo>
                  <a:cubicBezTo>
                    <a:pt x="8221" y="3826"/>
                    <a:pt x="8058" y="3663"/>
                    <a:pt x="7814" y="3663"/>
                  </a:cubicBezTo>
                  <a:close/>
                  <a:moveTo>
                    <a:pt x="9605" y="3582"/>
                  </a:moveTo>
                  <a:cubicBezTo>
                    <a:pt x="9320" y="3582"/>
                    <a:pt x="9157" y="3786"/>
                    <a:pt x="9157" y="4030"/>
                  </a:cubicBezTo>
                  <a:cubicBezTo>
                    <a:pt x="9157" y="4274"/>
                    <a:pt x="9320" y="4477"/>
                    <a:pt x="9605" y="4477"/>
                  </a:cubicBezTo>
                  <a:cubicBezTo>
                    <a:pt x="9849" y="4477"/>
                    <a:pt x="10052" y="4274"/>
                    <a:pt x="10052" y="4030"/>
                  </a:cubicBezTo>
                  <a:cubicBezTo>
                    <a:pt x="10052" y="3786"/>
                    <a:pt x="9849" y="3582"/>
                    <a:pt x="9605" y="3582"/>
                  </a:cubicBezTo>
                  <a:close/>
                  <a:moveTo>
                    <a:pt x="10948" y="3582"/>
                  </a:moveTo>
                  <a:cubicBezTo>
                    <a:pt x="10703" y="3582"/>
                    <a:pt x="10500" y="3786"/>
                    <a:pt x="10500" y="4030"/>
                  </a:cubicBezTo>
                  <a:cubicBezTo>
                    <a:pt x="10500" y="4274"/>
                    <a:pt x="10703" y="4477"/>
                    <a:pt x="10948" y="4477"/>
                  </a:cubicBezTo>
                  <a:cubicBezTo>
                    <a:pt x="11192" y="4477"/>
                    <a:pt x="11395" y="4274"/>
                    <a:pt x="11395" y="4030"/>
                  </a:cubicBezTo>
                  <a:cubicBezTo>
                    <a:pt x="11395" y="3786"/>
                    <a:pt x="11192" y="3582"/>
                    <a:pt x="10948" y="3582"/>
                  </a:cubicBezTo>
                  <a:close/>
                  <a:moveTo>
                    <a:pt x="12291" y="3582"/>
                  </a:moveTo>
                  <a:cubicBezTo>
                    <a:pt x="12046" y="3582"/>
                    <a:pt x="11843" y="3786"/>
                    <a:pt x="11843" y="4030"/>
                  </a:cubicBezTo>
                  <a:cubicBezTo>
                    <a:pt x="11843" y="4274"/>
                    <a:pt x="12046" y="4477"/>
                    <a:pt x="12291" y="4477"/>
                  </a:cubicBezTo>
                  <a:cubicBezTo>
                    <a:pt x="12535" y="4477"/>
                    <a:pt x="12738" y="4274"/>
                    <a:pt x="12738" y="4030"/>
                  </a:cubicBezTo>
                  <a:cubicBezTo>
                    <a:pt x="12738" y="3786"/>
                    <a:pt x="12535" y="3582"/>
                    <a:pt x="12291" y="3582"/>
                  </a:cubicBezTo>
                  <a:close/>
                  <a:moveTo>
                    <a:pt x="13634" y="3582"/>
                  </a:moveTo>
                  <a:cubicBezTo>
                    <a:pt x="13389" y="3582"/>
                    <a:pt x="13186" y="3786"/>
                    <a:pt x="13186" y="4030"/>
                  </a:cubicBezTo>
                  <a:cubicBezTo>
                    <a:pt x="13186" y="4274"/>
                    <a:pt x="13389" y="4477"/>
                    <a:pt x="13634" y="4477"/>
                  </a:cubicBezTo>
                  <a:cubicBezTo>
                    <a:pt x="13878" y="4477"/>
                    <a:pt x="14081" y="4274"/>
                    <a:pt x="14081" y="4030"/>
                  </a:cubicBezTo>
                  <a:cubicBezTo>
                    <a:pt x="14081" y="3786"/>
                    <a:pt x="13878" y="3582"/>
                    <a:pt x="13634" y="3582"/>
                  </a:cubicBezTo>
                  <a:close/>
                  <a:moveTo>
                    <a:pt x="14977" y="3582"/>
                  </a:moveTo>
                  <a:cubicBezTo>
                    <a:pt x="14732" y="3582"/>
                    <a:pt x="14529" y="3786"/>
                    <a:pt x="14529" y="4030"/>
                  </a:cubicBezTo>
                  <a:cubicBezTo>
                    <a:pt x="14529" y="4274"/>
                    <a:pt x="14732" y="4477"/>
                    <a:pt x="14977" y="4477"/>
                  </a:cubicBezTo>
                  <a:cubicBezTo>
                    <a:pt x="15221" y="4477"/>
                    <a:pt x="15424" y="4274"/>
                    <a:pt x="15424" y="4030"/>
                  </a:cubicBezTo>
                  <a:cubicBezTo>
                    <a:pt x="15424" y="3786"/>
                    <a:pt x="15221" y="3582"/>
                    <a:pt x="14977" y="3582"/>
                  </a:cubicBezTo>
                  <a:close/>
                  <a:moveTo>
                    <a:pt x="16320" y="3582"/>
                  </a:moveTo>
                  <a:cubicBezTo>
                    <a:pt x="16075" y="3582"/>
                    <a:pt x="15872" y="3786"/>
                    <a:pt x="15872" y="4030"/>
                  </a:cubicBezTo>
                  <a:cubicBezTo>
                    <a:pt x="15872" y="4274"/>
                    <a:pt x="16075" y="4477"/>
                    <a:pt x="16320" y="4477"/>
                  </a:cubicBezTo>
                  <a:cubicBezTo>
                    <a:pt x="16564" y="4477"/>
                    <a:pt x="16767" y="4274"/>
                    <a:pt x="16767" y="4030"/>
                  </a:cubicBezTo>
                  <a:cubicBezTo>
                    <a:pt x="16767" y="3786"/>
                    <a:pt x="16564" y="3582"/>
                    <a:pt x="16320" y="3582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17"/>
                    <a:pt x="0" y="5820"/>
                  </a:cubicBezTo>
                  <a:cubicBezTo>
                    <a:pt x="0" y="6024"/>
                    <a:pt x="163" y="6227"/>
                    <a:pt x="366" y="6227"/>
                  </a:cubicBezTo>
                  <a:lnTo>
                    <a:pt x="1953" y="6227"/>
                  </a:lnTo>
                  <a:cubicBezTo>
                    <a:pt x="2157" y="6227"/>
                    <a:pt x="2320" y="6024"/>
                    <a:pt x="2320" y="5820"/>
                  </a:cubicBezTo>
                  <a:cubicBezTo>
                    <a:pt x="2320" y="5617"/>
                    <a:pt x="2157" y="5454"/>
                    <a:pt x="1953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17"/>
                    <a:pt x="3337" y="5820"/>
                  </a:cubicBezTo>
                  <a:cubicBezTo>
                    <a:pt x="3337" y="6024"/>
                    <a:pt x="3500" y="6227"/>
                    <a:pt x="3703" y="6227"/>
                  </a:cubicBezTo>
                  <a:lnTo>
                    <a:pt x="7814" y="6227"/>
                  </a:lnTo>
                  <a:cubicBezTo>
                    <a:pt x="8058" y="6227"/>
                    <a:pt x="8221" y="6024"/>
                    <a:pt x="8221" y="5820"/>
                  </a:cubicBezTo>
                  <a:cubicBezTo>
                    <a:pt x="8221" y="5617"/>
                    <a:pt x="8058" y="5454"/>
                    <a:pt x="7814" y="5454"/>
                  </a:cubicBezTo>
                  <a:close/>
                  <a:moveTo>
                    <a:pt x="366" y="7245"/>
                  </a:moveTo>
                  <a:cubicBezTo>
                    <a:pt x="163" y="7245"/>
                    <a:pt x="0" y="7408"/>
                    <a:pt x="0" y="7611"/>
                  </a:cubicBezTo>
                  <a:cubicBezTo>
                    <a:pt x="0" y="7855"/>
                    <a:pt x="163" y="8018"/>
                    <a:pt x="366" y="8018"/>
                  </a:cubicBezTo>
                  <a:lnTo>
                    <a:pt x="1953" y="8018"/>
                  </a:lnTo>
                  <a:cubicBezTo>
                    <a:pt x="2157" y="8018"/>
                    <a:pt x="2320" y="7855"/>
                    <a:pt x="2320" y="7611"/>
                  </a:cubicBezTo>
                  <a:cubicBezTo>
                    <a:pt x="2320" y="7408"/>
                    <a:pt x="2157" y="7245"/>
                    <a:pt x="1953" y="7245"/>
                  </a:cubicBezTo>
                  <a:close/>
                  <a:moveTo>
                    <a:pt x="3703" y="7245"/>
                  </a:moveTo>
                  <a:cubicBezTo>
                    <a:pt x="3500" y="7245"/>
                    <a:pt x="3337" y="7408"/>
                    <a:pt x="3337" y="7611"/>
                  </a:cubicBezTo>
                  <a:cubicBezTo>
                    <a:pt x="3337" y="7855"/>
                    <a:pt x="3500" y="8018"/>
                    <a:pt x="3703" y="8018"/>
                  </a:cubicBezTo>
                  <a:lnTo>
                    <a:pt x="7814" y="8018"/>
                  </a:lnTo>
                  <a:cubicBezTo>
                    <a:pt x="8058" y="8018"/>
                    <a:pt x="8221" y="7855"/>
                    <a:pt x="8221" y="7611"/>
                  </a:cubicBezTo>
                  <a:cubicBezTo>
                    <a:pt x="8221" y="7408"/>
                    <a:pt x="8058" y="7245"/>
                    <a:pt x="7814" y="7245"/>
                  </a:cubicBezTo>
                  <a:close/>
                  <a:moveTo>
                    <a:pt x="14203" y="8751"/>
                  </a:moveTo>
                  <a:cubicBezTo>
                    <a:pt x="13959" y="8751"/>
                    <a:pt x="13756" y="8954"/>
                    <a:pt x="13756" y="9198"/>
                  </a:cubicBezTo>
                  <a:cubicBezTo>
                    <a:pt x="13756" y="9442"/>
                    <a:pt x="13959" y="9646"/>
                    <a:pt x="14203" y="9646"/>
                  </a:cubicBezTo>
                  <a:cubicBezTo>
                    <a:pt x="14447" y="9646"/>
                    <a:pt x="14651" y="9442"/>
                    <a:pt x="14651" y="9198"/>
                  </a:cubicBezTo>
                  <a:cubicBezTo>
                    <a:pt x="14651" y="8954"/>
                    <a:pt x="14447" y="8751"/>
                    <a:pt x="14203" y="8751"/>
                  </a:cubicBezTo>
                  <a:close/>
                  <a:moveTo>
                    <a:pt x="15546" y="8751"/>
                  </a:moveTo>
                  <a:cubicBezTo>
                    <a:pt x="15302" y="8751"/>
                    <a:pt x="15099" y="8954"/>
                    <a:pt x="15099" y="9198"/>
                  </a:cubicBezTo>
                  <a:cubicBezTo>
                    <a:pt x="15099" y="9442"/>
                    <a:pt x="15302" y="9646"/>
                    <a:pt x="15546" y="9646"/>
                  </a:cubicBezTo>
                  <a:cubicBezTo>
                    <a:pt x="15790" y="9646"/>
                    <a:pt x="15994" y="9442"/>
                    <a:pt x="15994" y="9198"/>
                  </a:cubicBezTo>
                  <a:cubicBezTo>
                    <a:pt x="15994" y="8954"/>
                    <a:pt x="15790" y="8751"/>
                    <a:pt x="15546" y="8751"/>
                  </a:cubicBezTo>
                  <a:close/>
                  <a:moveTo>
                    <a:pt x="16889" y="8751"/>
                  </a:moveTo>
                  <a:cubicBezTo>
                    <a:pt x="16645" y="8751"/>
                    <a:pt x="16442" y="8954"/>
                    <a:pt x="16442" y="9198"/>
                  </a:cubicBezTo>
                  <a:cubicBezTo>
                    <a:pt x="16442" y="9442"/>
                    <a:pt x="16645" y="9646"/>
                    <a:pt x="16889" y="9646"/>
                  </a:cubicBezTo>
                  <a:cubicBezTo>
                    <a:pt x="17133" y="9646"/>
                    <a:pt x="17337" y="9442"/>
                    <a:pt x="17337" y="9198"/>
                  </a:cubicBezTo>
                  <a:cubicBezTo>
                    <a:pt x="17337" y="8954"/>
                    <a:pt x="17133" y="8751"/>
                    <a:pt x="16889" y="8751"/>
                  </a:cubicBezTo>
                  <a:close/>
                  <a:moveTo>
                    <a:pt x="18232" y="8751"/>
                  </a:moveTo>
                  <a:cubicBezTo>
                    <a:pt x="17988" y="8751"/>
                    <a:pt x="17785" y="8954"/>
                    <a:pt x="17785" y="9198"/>
                  </a:cubicBezTo>
                  <a:cubicBezTo>
                    <a:pt x="17785" y="9442"/>
                    <a:pt x="17988" y="9646"/>
                    <a:pt x="18232" y="9646"/>
                  </a:cubicBezTo>
                  <a:cubicBezTo>
                    <a:pt x="18476" y="9646"/>
                    <a:pt x="18680" y="9442"/>
                    <a:pt x="18680" y="9198"/>
                  </a:cubicBezTo>
                  <a:cubicBezTo>
                    <a:pt x="18680" y="8954"/>
                    <a:pt x="18476" y="8751"/>
                    <a:pt x="18232" y="8751"/>
                  </a:cubicBezTo>
                  <a:close/>
                  <a:moveTo>
                    <a:pt x="19575" y="8751"/>
                  </a:moveTo>
                  <a:cubicBezTo>
                    <a:pt x="19331" y="8751"/>
                    <a:pt x="19128" y="8954"/>
                    <a:pt x="19128" y="9198"/>
                  </a:cubicBezTo>
                  <a:cubicBezTo>
                    <a:pt x="19128" y="9442"/>
                    <a:pt x="19331" y="9646"/>
                    <a:pt x="19575" y="9646"/>
                  </a:cubicBezTo>
                  <a:cubicBezTo>
                    <a:pt x="19819" y="9646"/>
                    <a:pt x="20023" y="9442"/>
                    <a:pt x="20023" y="9198"/>
                  </a:cubicBezTo>
                  <a:cubicBezTo>
                    <a:pt x="20023" y="8954"/>
                    <a:pt x="19819" y="8751"/>
                    <a:pt x="19575" y="8751"/>
                  </a:cubicBezTo>
                  <a:close/>
                  <a:moveTo>
                    <a:pt x="20918" y="8751"/>
                  </a:moveTo>
                  <a:cubicBezTo>
                    <a:pt x="20674" y="8751"/>
                    <a:pt x="20471" y="8954"/>
                    <a:pt x="20471" y="9198"/>
                  </a:cubicBezTo>
                  <a:cubicBezTo>
                    <a:pt x="20471" y="9442"/>
                    <a:pt x="20674" y="9646"/>
                    <a:pt x="20918" y="9646"/>
                  </a:cubicBezTo>
                  <a:cubicBezTo>
                    <a:pt x="21162" y="9646"/>
                    <a:pt x="21366" y="9442"/>
                    <a:pt x="21366" y="9198"/>
                  </a:cubicBezTo>
                  <a:cubicBezTo>
                    <a:pt x="21366" y="8954"/>
                    <a:pt x="21162" y="8751"/>
                    <a:pt x="20918" y="8751"/>
                  </a:cubicBezTo>
                  <a:close/>
                  <a:moveTo>
                    <a:pt x="366" y="9035"/>
                  </a:moveTo>
                  <a:cubicBezTo>
                    <a:pt x="163" y="9035"/>
                    <a:pt x="0" y="9198"/>
                    <a:pt x="0" y="9402"/>
                  </a:cubicBezTo>
                  <a:cubicBezTo>
                    <a:pt x="0" y="9646"/>
                    <a:pt x="163" y="9809"/>
                    <a:pt x="366" y="9809"/>
                  </a:cubicBezTo>
                  <a:lnTo>
                    <a:pt x="1953" y="9809"/>
                  </a:lnTo>
                  <a:cubicBezTo>
                    <a:pt x="2157" y="9809"/>
                    <a:pt x="2320" y="9646"/>
                    <a:pt x="2320" y="9402"/>
                  </a:cubicBezTo>
                  <a:cubicBezTo>
                    <a:pt x="2320" y="9198"/>
                    <a:pt x="2157" y="9035"/>
                    <a:pt x="1953" y="9035"/>
                  </a:cubicBezTo>
                  <a:close/>
                  <a:moveTo>
                    <a:pt x="8628" y="9035"/>
                  </a:moveTo>
                  <a:cubicBezTo>
                    <a:pt x="8424" y="9035"/>
                    <a:pt x="8262" y="9198"/>
                    <a:pt x="8262" y="9402"/>
                  </a:cubicBezTo>
                  <a:cubicBezTo>
                    <a:pt x="8262" y="9646"/>
                    <a:pt x="8424" y="9809"/>
                    <a:pt x="8628" y="9809"/>
                  </a:cubicBezTo>
                  <a:lnTo>
                    <a:pt x="12779" y="9809"/>
                  </a:lnTo>
                  <a:cubicBezTo>
                    <a:pt x="12982" y="9809"/>
                    <a:pt x="13145" y="9646"/>
                    <a:pt x="13145" y="9402"/>
                  </a:cubicBezTo>
                  <a:cubicBezTo>
                    <a:pt x="13145" y="9198"/>
                    <a:pt x="12982" y="9035"/>
                    <a:pt x="12779" y="9035"/>
                  </a:cubicBezTo>
                  <a:close/>
                  <a:moveTo>
                    <a:pt x="366" y="10826"/>
                  </a:moveTo>
                  <a:cubicBezTo>
                    <a:pt x="163" y="10826"/>
                    <a:pt x="0" y="10989"/>
                    <a:pt x="0" y="11233"/>
                  </a:cubicBezTo>
                  <a:cubicBezTo>
                    <a:pt x="0" y="11437"/>
                    <a:pt x="163" y="11599"/>
                    <a:pt x="366" y="11599"/>
                  </a:cubicBezTo>
                  <a:lnTo>
                    <a:pt x="1953" y="11599"/>
                  </a:lnTo>
                  <a:cubicBezTo>
                    <a:pt x="2157" y="11599"/>
                    <a:pt x="2320" y="11437"/>
                    <a:pt x="2320" y="11233"/>
                  </a:cubicBezTo>
                  <a:cubicBezTo>
                    <a:pt x="2320" y="10989"/>
                    <a:pt x="2157" y="10826"/>
                    <a:pt x="1953" y="10826"/>
                  </a:cubicBezTo>
                  <a:close/>
                  <a:moveTo>
                    <a:pt x="8628" y="10826"/>
                  </a:moveTo>
                  <a:cubicBezTo>
                    <a:pt x="8424" y="10826"/>
                    <a:pt x="8262" y="10989"/>
                    <a:pt x="8262" y="11233"/>
                  </a:cubicBezTo>
                  <a:cubicBezTo>
                    <a:pt x="8262" y="11437"/>
                    <a:pt x="8424" y="11599"/>
                    <a:pt x="8628" y="11599"/>
                  </a:cubicBezTo>
                  <a:lnTo>
                    <a:pt x="12779" y="11599"/>
                  </a:lnTo>
                  <a:cubicBezTo>
                    <a:pt x="12982" y="11599"/>
                    <a:pt x="13145" y="11437"/>
                    <a:pt x="13145" y="11233"/>
                  </a:cubicBezTo>
                  <a:cubicBezTo>
                    <a:pt x="13145" y="10989"/>
                    <a:pt x="12982" y="10826"/>
                    <a:pt x="12779" y="10826"/>
                  </a:cubicBezTo>
                  <a:close/>
                  <a:moveTo>
                    <a:pt x="14203" y="12454"/>
                  </a:moveTo>
                  <a:cubicBezTo>
                    <a:pt x="13959" y="12454"/>
                    <a:pt x="13756" y="12658"/>
                    <a:pt x="13756" y="12902"/>
                  </a:cubicBezTo>
                  <a:cubicBezTo>
                    <a:pt x="13756" y="13146"/>
                    <a:pt x="13959" y="13349"/>
                    <a:pt x="14203" y="13349"/>
                  </a:cubicBezTo>
                  <a:cubicBezTo>
                    <a:pt x="14447" y="13349"/>
                    <a:pt x="14651" y="13146"/>
                    <a:pt x="14651" y="12902"/>
                  </a:cubicBezTo>
                  <a:cubicBezTo>
                    <a:pt x="14651" y="12658"/>
                    <a:pt x="14447" y="12454"/>
                    <a:pt x="14203" y="12454"/>
                  </a:cubicBezTo>
                  <a:close/>
                  <a:moveTo>
                    <a:pt x="15546" y="12454"/>
                  </a:moveTo>
                  <a:cubicBezTo>
                    <a:pt x="15302" y="12454"/>
                    <a:pt x="15099" y="12658"/>
                    <a:pt x="15099" y="12902"/>
                  </a:cubicBezTo>
                  <a:cubicBezTo>
                    <a:pt x="15099" y="13146"/>
                    <a:pt x="15302" y="13349"/>
                    <a:pt x="15546" y="13349"/>
                  </a:cubicBezTo>
                  <a:cubicBezTo>
                    <a:pt x="15790" y="13349"/>
                    <a:pt x="15994" y="13146"/>
                    <a:pt x="15994" y="12902"/>
                  </a:cubicBezTo>
                  <a:cubicBezTo>
                    <a:pt x="15994" y="12658"/>
                    <a:pt x="15790" y="12454"/>
                    <a:pt x="15546" y="12454"/>
                  </a:cubicBezTo>
                  <a:close/>
                  <a:moveTo>
                    <a:pt x="16889" y="12454"/>
                  </a:moveTo>
                  <a:cubicBezTo>
                    <a:pt x="16645" y="12454"/>
                    <a:pt x="16442" y="12658"/>
                    <a:pt x="16442" y="12902"/>
                  </a:cubicBezTo>
                  <a:cubicBezTo>
                    <a:pt x="16442" y="13146"/>
                    <a:pt x="16645" y="13349"/>
                    <a:pt x="16889" y="13349"/>
                  </a:cubicBezTo>
                  <a:cubicBezTo>
                    <a:pt x="17133" y="13349"/>
                    <a:pt x="17337" y="13146"/>
                    <a:pt x="17337" y="12902"/>
                  </a:cubicBezTo>
                  <a:cubicBezTo>
                    <a:pt x="17337" y="12658"/>
                    <a:pt x="17133" y="12454"/>
                    <a:pt x="16889" y="12454"/>
                  </a:cubicBezTo>
                  <a:close/>
                  <a:moveTo>
                    <a:pt x="18232" y="12454"/>
                  </a:moveTo>
                  <a:cubicBezTo>
                    <a:pt x="17988" y="12454"/>
                    <a:pt x="17785" y="12658"/>
                    <a:pt x="17785" y="12902"/>
                  </a:cubicBezTo>
                  <a:cubicBezTo>
                    <a:pt x="17785" y="13146"/>
                    <a:pt x="17988" y="13349"/>
                    <a:pt x="18232" y="13349"/>
                  </a:cubicBezTo>
                  <a:cubicBezTo>
                    <a:pt x="18476" y="13349"/>
                    <a:pt x="18680" y="13146"/>
                    <a:pt x="18680" y="12902"/>
                  </a:cubicBezTo>
                  <a:cubicBezTo>
                    <a:pt x="18680" y="12658"/>
                    <a:pt x="18476" y="12454"/>
                    <a:pt x="18232" y="12454"/>
                  </a:cubicBezTo>
                  <a:close/>
                  <a:moveTo>
                    <a:pt x="19575" y="12454"/>
                  </a:moveTo>
                  <a:cubicBezTo>
                    <a:pt x="19331" y="12454"/>
                    <a:pt x="19128" y="12658"/>
                    <a:pt x="19128" y="12902"/>
                  </a:cubicBezTo>
                  <a:cubicBezTo>
                    <a:pt x="19128" y="13146"/>
                    <a:pt x="19331" y="13349"/>
                    <a:pt x="19575" y="13349"/>
                  </a:cubicBezTo>
                  <a:cubicBezTo>
                    <a:pt x="19819" y="13349"/>
                    <a:pt x="20023" y="13146"/>
                    <a:pt x="20023" y="12902"/>
                  </a:cubicBezTo>
                  <a:cubicBezTo>
                    <a:pt x="20023" y="12658"/>
                    <a:pt x="19819" y="12454"/>
                    <a:pt x="19575" y="12454"/>
                  </a:cubicBezTo>
                  <a:close/>
                  <a:moveTo>
                    <a:pt x="20918" y="12454"/>
                  </a:moveTo>
                  <a:cubicBezTo>
                    <a:pt x="20674" y="12454"/>
                    <a:pt x="20471" y="12658"/>
                    <a:pt x="20471" y="12902"/>
                  </a:cubicBezTo>
                  <a:cubicBezTo>
                    <a:pt x="20471" y="13146"/>
                    <a:pt x="20674" y="13349"/>
                    <a:pt x="20918" y="13349"/>
                  </a:cubicBezTo>
                  <a:cubicBezTo>
                    <a:pt x="21162" y="13349"/>
                    <a:pt x="21366" y="13146"/>
                    <a:pt x="21366" y="12902"/>
                  </a:cubicBezTo>
                  <a:cubicBezTo>
                    <a:pt x="21366" y="12658"/>
                    <a:pt x="21162" y="12454"/>
                    <a:pt x="20918" y="12454"/>
                  </a:cubicBezTo>
                  <a:close/>
                  <a:moveTo>
                    <a:pt x="366" y="12617"/>
                  </a:moveTo>
                  <a:cubicBezTo>
                    <a:pt x="163" y="12617"/>
                    <a:pt x="0" y="12780"/>
                    <a:pt x="0" y="13024"/>
                  </a:cubicBezTo>
                  <a:cubicBezTo>
                    <a:pt x="0" y="13227"/>
                    <a:pt x="163" y="13390"/>
                    <a:pt x="366" y="13390"/>
                  </a:cubicBezTo>
                  <a:lnTo>
                    <a:pt x="1953" y="13390"/>
                  </a:lnTo>
                  <a:cubicBezTo>
                    <a:pt x="2157" y="13390"/>
                    <a:pt x="2320" y="13227"/>
                    <a:pt x="2320" y="13024"/>
                  </a:cubicBezTo>
                  <a:cubicBezTo>
                    <a:pt x="2320" y="12780"/>
                    <a:pt x="2157" y="12617"/>
                    <a:pt x="1953" y="12617"/>
                  </a:cubicBezTo>
                  <a:close/>
                  <a:moveTo>
                    <a:pt x="8628" y="12617"/>
                  </a:moveTo>
                  <a:cubicBezTo>
                    <a:pt x="8424" y="12617"/>
                    <a:pt x="8262" y="12780"/>
                    <a:pt x="8262" y="13024"/>
                  </a:cubicBezTo>
                  <a:cubicBezTo>
                    <a:pt x="8262" y="13227"/>
                    <a:pt x="8424" y="13390"/>
                    <a:pt x="8628" y="13390"/>
                  </a:cubicBezTo>
                  <a:lnTo>
                    <a:pt x="12779" y="13390"/>
                  </a:lnTo>
                  <a:cubicBezTo>
                    <a:pt x="12982" y="13390"/>
                    <a:pt x="13145" y="13227"/>
                    <a:pt x="13145" y="13024"/>
                  </a:cubicBezTo>
                  <a:cubicBezTo>
                    <a:pt x="13145" y="12780"/>
                    <a:pt x="12982" y="12617"/>
                    <a:pt x="12779" y="126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35"/>
            <p:cNvSpPr/>
            <p:nvPr/>
          </p:nvSpPr>
          <p:spPr>
            <a:xfrm>
              <a:off x="4506925" y="3681100"/>
              <a:ext cx="534150" cy="335775"/>
            </a:xfrm>
            <a:custGeom>
              <a:avLst/>
              <a:gdLst/>
              <a:ahLst/>
              <a:cxnLst/>
              <a:rect l="l" t="t" r="r" b="b"/>
              <a:pathLst>
                <a:path w="21366" h="13431" extrusionOk="0">
                  <a:moveTo>
                    <a:pt x="366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2"/>
                    <a:pt x="163" y="855"/>
                    <a:pt x="366" y="855"/>
                  </a:cubicBezTo>
                  <a:lnTo>
                    <a:pt x="1953" y="855"/>
                  </a:lnTo>
                  <a:cubicBezTo>
                    <a:pt x="2157" y="855"/>
                    <a:pt x="2320" y="692"/>
                    <a:pt x="2320" y="489"/>
                  </a:cubicBezTo>
                  <a:cubicBezTo>
                    <a:pt x="2320" y="245"/>
                    <a:pt x="2157" y="82"/>
                    <a:pt x="1953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5"/>
                    <a:pt x="3337" y="489"/>
                  </a:cubicBezTo>
                  <a:cubicBezTo>
                    <a:pt x="3337" y="692"/>
                    <a:pt x="3500" y="855"/>
                    <a:pt x="3703" y="855"/>
                  </a:cubicBezTo>
                  <a:lnTo>
                    <a:pt x="7814" y="855"/>
                  </a:lnTo>
                  <a:cubicBezTo>
                    <a:pt x="8058" y="855"/>
                    <a:pt x="8221" y="692"/>
                    <a:pt x="8221" y="489"/>
                  </a:cubicBezTo>
                  <a:cubicBezTo>
                    <a:pt x="8221" y="245"/>
                    <a:pt x="8058" y="82"/>
                    <a:pt x="7814" y="82"/>
                  </a:cubicBezTo>
                  <a:close/>
                  <a:moveTo>
                    <a:pt x="9605" y="0"/>
                  </a:moveTo>
                  <a:cubicBezTo>
                    <a:pt x="9320" y="0"/>
                    <a:pt x="9157" y="204"/>
                    <a:pt x="9157" y="489"/>
                  </a:cubicBezTo>
                  <a:cubicBezTo>
                    <a:pt x="9157" y="733"/>
                    <a:pt x="9320" y="936"/>
                    <a:pt x="9605" y="936"/>
                  </a:cubicBezTo>
                  <a:cubicBezTo>
                    <a:pt x="9849" y="936"/>
                    <a:pt x="10052" y="733"/>
                    <a:pt x="10052" y="489"/>
                  </a:cubicBezTo>
                  <a:cubicBezTo>
                    <a:pt x="10052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3" y="0"/>
                    <a:pt x="10500" y="204"/>
                    <a:pt x="10500" y="489"/>
                  </a:cubicBezTo>
                  <a:cubicBezTo>
                    <a:pt x="10500" y="733"/>
                    <a:pt x="10703" y="936"/>
                    <a:pt x="10948" y="936"/>
                  </a:cubicBezTo>
                  <a:cubicBezTo>
                    <a:pt x="11192" y="936"/>
                    <a:pt x="11395" y="733"/>
                    <a:pt x="11395" y="489"/>
                  </a:cubicBezTo>
                  <a:cubicBezTo>
                    <a:pt x="11395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6" y="0"/>
                    <a:pt x="11843" y="204"/>
                    <a:pt x="11843" y="489"/>
                  </a:cubicBezTo>
                  <a:cubicBezTo>
                    <a:pt x="11843" y="733"/>
                    <a:pt x="12046" y="936"/>
                    <a:pt x="12291" y="936"/>
                  </a:cubicBezTo>
                  <a:cubicBezTo>
                    <a:pt x="12535" y="936"/>
                    <a:pt x="12738" y="733"/>
                    <a:pt x="12738" y="489"/>
                  </a:cubicBezTo>
                  <a:cubicBezTo>
                    <a:pt x="12738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89" y="0"/>
                    <a:pt x="13186" y="204"/>
                    <a:pt x="13186" y="489"/>
                  </a:cubicBezTo>
                  <a:cubicBezTo>
                    <a:pt x="13186" y="733"/>
                    <a:pt x="13389" y="936"/>
                    <a:pt x="13634" y="936"/>
                  </a:cubicBezTo>
                  <a:cubicBezTo>
                    <a:pt x="13878" y="936"/>
                    <a:pt x="14081" y="733"/>
                    <a:pt x="14081" y="489"/>
                  </a:cubicBezTo>
                  <a:cubicBezTo>
                    <a:pt x="14081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2" y="0"/>
                    <a:pt x="14529" y="204"/>
                    <a:pt x="14529" y="489"/>
                  </a:cubicBezTo>
                  <a:cubicBezTo>
                    <a:pt x="14529" y="733"/>
                    <a:pt x="14732" y="936"/>
                    <a:pt x="14977" y="936"/>
                  </a:cubicBezTo>
                  <a:cubicBezTo>
                    <a:pt x="15221" y="936"/>
                    <a:pt x="15424" y="733"/>
                    <a:pt x="15424" y="489"/>
                  </a:cubicBezTo>
                  <a:cubicBezTo>
                    <a:pt x="15424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5" y="0"/>
                    <a:pt x="15872" y="204"/>
                    <a:pt x="15872" y="489"/>
                  </a:cubicBezTo>
                  <a:cubicBezTo>
                    <a:pt x="15872" y="733"/>
                    <a:pt x="16075" y="936"/>
                    <a:pt x="16320" y="936"/>
                  </a:cubicBezTo>
                  <a:cubicBezTo>
                    <a:pt x="16564" y="936"/>
                    <a:pt x="16767" y="733"/>
                    <a:pt x="16767" y="489"/>
                  </a:cubicBezTo>
                  <a:cubicBezTo>
                    <a:pt x="16767" y="204"/>
                    <a:pt x="16564" y="0"/>
                    <a:pt x="16320" y="0"/>
                  </a:cubicBezTo>
                  <a:close/>
                  <a:moveTo>
                    <a:pt x="366" y="1872"/>
                  </a:moveTo>
                  <a:cubicBezTo>
                    <a:pt x="163" y="1872"/>
                    <a:pt x="0" y="2035"/>
                    <a:pt x="0" y="2279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3" y="2646"/>
                  </a:lnTo>
                  <a:cubicBezTo>
                    <a:pt x="2157" y="2646"/>
                    <a:pt x="2320" y="2483"/>
                    <a:pt x="2320" y="2279"/>
                  </a:cubicBezTo>
                  <a:cubicBezTo>
                    <a:pt x="2320" y="2035"/>
                    <a:pt x="2157" y="1872"/>
                    <a:pt x="1953" y="1872"/>
                  </a:cubicBezTo>
                  <a:close/>
                  <a:moveTo>
                    <a:pt x="3703" y="1872"/>
                  </a:moveTo>
                  <a:cubicBezTo>
                    <a:pt x="3500" y="1872"/>
                    <a:pt x="3337" y="2035"/>
                    <a:pt x="3337" y="2279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79"/>
                  </a:cubicBezTo>
                  <a:cubicBezTo>
                    <a:pt x="8221" y="2035"/>
                    <a:pt x="8058" y="1872"/>
                    <a:pt x="7814" y="1872"/>
                  </a:cubicBezTo>
                  <a:close/>
                  <a:moveTo>
                    <a:pt x="366" y="3663"/>
                  </a:moveTo>
                  <a:cubicBezTo>
                    <a:pt x="163" y="3663"/>
                    <a:pt x="0" y="3867"/>
                    <a:pt x="0" y="4070"/>
                  </a:cubicBezTo>
                  <a:cubicBezTo>
                    <a:pt x="0" y="4274"/>
                    <a:pt x="163" y="4436"/>
                    <a:pt x="366" y="4436"/>
                  </a:cubicBezTo>
                  <a:lnTo>
                    <a:pt x="1953" y="4436"/>
                  </a:lnTo>
                  <a:cubicBezTo>
                    <a:pt x="2157" y="4436"/>
                    <a:pt x="2320" y="4274"/>
                    <a:pt x="2320" y="4070"/>
                  </a:cubicBezTo>
                  <a:cubicBezTo>
                    <a:pt x="2320" y="3867"/>
                    <a:pt x="2157" y="3663"/>
                    <a:pt x="1953" y="3663"/>
                  </a:cubicBezTo>
                  <a:close/>
                  <a:moveTo>
                    <a:pt x="3703" y="3663"/>
                  </a:moveTo>
                  <a:cubicBezTo>
                    <a:pt x="3500" y="3663"/>
                    <a:pt x="3337" y="3867"/>
                    <a:pt x="3337" y="4070"/>
                  </a:cubicBezTo>
                  <a:cubicBezTo>
                    <a:pt x="3337" y="4274"/>
                    <a:pt x="3500" y="4436"/>
                    <a:pt x="3703" y="4436"/>
                  </a:cubicBezTo>
                  <a:lnTo>
                    <a:pt x="7814" y="4436"/>
                  </a:lnTo>
                  <a:cubicBezTo>
                    <a:pt x="8058" y="4436"/>
                    <a:pt x="8221" y="4274"/>
                    <a:pt x="8221" y="4070"/>
                  </a:cubicBezTo>
                  <a:cubicBezTo>
                    <a:pt x="8221" y="3867"/>
                    <a:pt x="8058" y="3663"/>
                    <a:pt x="7814" y="3663"/>
                  </a:cubicBezTo>
                  <a:close/>
                  <a:moveTo>
                    <a:pt x="9605" y="3622"/>
                  </a:moveTo>
                  <a:cubicBezTo>
                    <a:pt x="9320" y="3622"/>
                    <a:pt x="9157" y="3826"/>
                    <a:pt x="9157" y="4070"/>
                  </a:cubicBezTo>
                  <a:cubicBezTo>
                    <a:pt x="9157" y="4314"/>
                    <a:pt x="9320" y="4518"/>
                    <a:pt x="9605" y="4518"/>
                  </a:cubicBezTo>
                  <a:cubicBezTo>
                    <a:pt x="9849" y="4518"/>
                    <a:pt x="10052" y="4314"/>
                    <a:pt x="10052" y="4070"/>
                  </a:cubicBezTo>
                  <a:cubicBezTo>
                    <a:pt x="10052" y="3826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3" y="3622"/>
                    <a:pt x="10500" y="3826"/>
                    <a:pt x="10500" y="4070"/>
                  </a:cubicBezTo>
                  <a:cubicBezTo>
                    <a:pt x="10500" y="4314"/>
                    <a:pt x="10703" y="4518"/>
                    <a:pt x="10948" y="4518"/>
                  </a:cubicBezTo>
                  <a:cubicBezTo>
                    <a:pt x="11192" y="4518"/>
                    <a:pt x="11395" y="4314"/>
                    <a:pt x="11395" y="4070"/>
                  </a:cubicBezTo>
                  <a:cubicBezTo>
                    <a:pt x="11395" y="3826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6" y="3622"/>
                    <a:pt x="11843" y="3826"/>
                    <a:pt x="11843" y="4070"/>
                  </a:cubicBezTo>
                  <a:cubicBezTo>
                    <a:pt x="11843" y="4314"/>
                    <a:pt x="12046" y="4518"/>
                    <a:pt x="12291" y="4518"/>
                  </a:cubicBezTo>
                  <a:cubicBezTo>
                    <a:pt x="12535" y="4518"/>
                    <a:pt x="12738" y="4314"/>
                    <a:pt x="12738" y="4070"/>
                  </a:cubicBezTo>
                  <a:cubicBezTo>
                    <a:pt x="12738" y="3826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89" y="3622"/>
                    <a:pt x="13186" y="3826"/>
                    <a:pt x="13186" y="4070"/>
                  </a:cubicBezTo>
                  <a:cubicBezTo>
                    <a:pt x="13186" y="4314"/>
                    <a:pt x="13389" y="4518"/>
                    <a:pt x="13634" y="4518"/>
                  </a:cubicBezTo>
                  <a:cubicBezTo>
                    <a:pt x="13878" y="4518"/>
                    <a:pt x="14081" y="4314"/>
                    <a:pt x="14081" y="4070"/>
                  </a:cubicBezTo>
                  <a:cubicBezTo>
                    <a:pt x="14081" y="3826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2" y="3622"/>
                    <a:pt x="14529" y="3826"/>
                    <a:pt x="14529" y="4070"/>
                  </a:cubicBezTo>
                  <a:cubicBezTo>
                    <a:pt x="14529" y="4314"/>
                    <a:pt x="14732" y="4518"/>
                    <a:pt x="14977" y="4518"/>
                  </a:cubicBezTo>
                  <a:cubicBezTo>
                    <a:pt x="15221" y="4518"/>
                    <a:pt x="15424" y="4314"/>
                    <a:pt x="15424" y="4070"/>
                  </a:cubicBezTo>
                  <a:cubicBezTo>
                    <a:pt x="15424" y="3826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5" y="3622"/>
                    <a:pt x="15872" y="3826"/>
                    <a:pt x="15872" y="4070"/>
                  </a:cubicBezTo>
                  <a:cubicBezTo>
                    <a:pt x="15872" y="4314"/>
                    <a:pt x="16075" y="4518"/>
                    <a:pt x="16320" y="4518"/>
                  </a:cubicBezTo>
                  <a:cubicBezTo>
                    <a:pt x="16564" y="4518"/>
                    <a:pt x="16767" y="4314"/>
                    <a:pt x="16767" y="4070"/>
                  </a:cubicBezTo>
                  <a:cubicBezTo>
                    <a:pt x="16767" y="3826"/>
                    <a:pt x="16564" y="3622"/>
                    <a:pt x="16320" y="3622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57"/>
                    <a:pt x="0" y="5861"/>
                  </a:cubicBezTo>
                  <a:cubicBezTo>
                    <a:pt x="0" y="6064"/>
                    <a:pt x="163" y="6227"/>
                    <a:pt x="366" y="6227"/>
                  </a:cubicBezTo>
                  <a:lnTo>
                    <a:pt x="1953" y="6227"/>
                  </a:lnTo>
                  <a:cubicBezTo>
                    <a:pt x="2157" y="6227"/>
                    <a:pt x="2320" y="6064"/>
                    <a:pt x="2320" y="5861"/>
                  </a:cubicBezTo>
                  <a:cubicBezTo>
                    <a:pt x="2320" y="5657"/>
                    <a:pt x="2157" y="5454"/>
                    <a:pt x="1953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57"/>
                    <a:pt x="3337" y="5861"/>
                  </a:cubicBezTo>
                  <a:cubicBezTo>
                    <a:pt x="3337" y="6064"/>
                    <a:pt x="3500" y="6227"/>
                    <a:pt x="3703" y="6227"/>
                  </a:cubicBezTo>
                  <a:lnTo>
                    <a:pt x="7814" y="6227"/>
                  </a:lnTo>
                  <a:cubicBezTo>
                    <a:pt x="8058" y="6227"/>
                    <a:pt x="8221" y="6064"/>
                    <a:pt x="8221" y="5861"/>
                  </a:cubicBezTo>
                  <a:cubicBezTo>
                    <a:pt x="8221" y="5657"/>
                    <a:pt x="8058" y="5454"/>
                    <a:pt x="7814" y="5454"/>
                  </a:cubicBezTo>
                  <a:close/>
                  <a:moveTo>
                    <a:pt x="366" y="7285"/>
                  </a:moveTo>
                  <a:cubicBezTo>
                    <a:pt x="163" y="7285"/>
                    <a:pt x="0" y="7448"/>
                    <a:pt x="0" y="7651"/>
                  </a:cubicBezTo>
                  <a:cubicBezTo>
                    <a:pt x="0" y="7855"/>
                    <a:pt x="163" y="8058"/>
                    <a:pt x="366" y="8058"/>
                  </a:cubicBezTo>
                  <a:lnTo>
                    <a:pt x="1953" y="8058"/>
                  </a:lnTo>
                  <a:cubicBezTo>
                    <a:pt x="2157" y="8058"/>
                    <a:pt x="2320" y="7855"/>
                    <a:pt x="2320" y="7651"/>
                  </a:cubicBezTo>
                  <a:cubicBezTo>
                    <a:pt x="2320" y="7448"/>
                    <a:pt x="2157" y="7285"/>
                    <a:pt x="1953" y="7285"/>
                  </a:cubicBezTo>
                  <a:close/>
                  <a:moveTo>
                    <a:pt x="3703" y="7285"/>
                  </a:moveTo>
                  <a:cubicBezTo>
                    <a:pt x="3500" y="7285"/>
                    <a:pt x="3337" y="7448"/>
                    <a:pt x="3337" y="7651"/>
                  </a:cubicBezTo>
                  <a:cubicBezTo>
                    <a:pt x="3337" y="7855"/>
                    <a:pt x="3500" y="8058"/>
                    <a:pt x="3703" y="8058"/>
                  </a:cubicBezTo>
                  <a:lnTo>
                    <a:pt x="7814" y="8058"/>
                  </a:lnTo>
                  <a:cubicBezTo>
                    <a:pt x="8058" y="8058"/>
                    <a:pt x="8221" y="7855"/>
                    <a:pt x="8221" y="7651"/>
                  </a:cubicBezTo>
                  <a:cubicBezTo>
                    <a:pt x="8221" y="7448"/>
                    <a:pt x="8058" y="7285"/>
                    <a:pt x="7814" y="7285"/>
                  </a:cubicBezTo>
                  <a:close/>
                  <a:moveTo>
                    <a:pt x="14203" y="8791"/>
                  </a:moveTo>
                  <a:cubicBezTo>
                    <a:pt x="13959" y="8791"/>
                    <a:pt x="13756" y="8994"/>
                    <a:pt x="13756" y="9239"/>
                  </a:cubicBezTo>
                  <a:cubicBezTo>
                    <a:pt x="13756" y="9483"/>
                    <a:pt x="13959" y="9686"/>
                    <a:pt x="14203" y="9686"/>
                  </a:cubicBezTo>
                  <a:cubicBezTo>
                    <a:pt x="14447" y="9686"/>
                    <a:pt x="14651" y="9483"/>
                    <a:pt x="14651" y="9239"/>
                  </a:cubicBezTo>
                  <a:cubicBezTo>
                    <a:pt x="14651" y="8994"/>
                    <a:pt x="14447" y="8791"/>
                    <a:pt x="14203" y="8791"/>
                  </a:cubicBezTo>
                  <a:close/>
                  <a:moveTo>
                    <a:pt x="15546" y="8791"/>
                  </a:moveTo>
                  <a:cubicBezTo>
                    <a:pt x="15302" y="8791"/>
                    <a:pt x="15099" y="8994"/>
                    <a:pt x="15099" y="9239"/>
                  </a:cubicBezTo>
                  <a:cubicBezTo>
                    <a:pt x="15099" y="9483"/>
                    <a:pt x="15302" y="9686"/>
                    <a:pt x="15546" y="9686"/>
                  </a:cubicBezTo>
                  <a:cubicBezTo>
                    <a:pt x="15790" y="9686"/>
                    <a:pt x="15994" y="9483"/>
                    <a:pt x="15994" y="9239"/>
                  </a:cubicBezTo>
                  <a:cubicBezTo>
                    <a:pt x="15994" y="8994"/>
                    <a:pt x="15790" y="8791"/>
                    <a:pt x="15546" y="8791"/>
                  </a:cubicBezTo>
                  <a:close/>
                  <a:moveTo>
                    <a:pt x="16889" y="8791"/>
                  </a:moveTo>
                  <a:cubicBezTo>
                    <a:pt x="16645" y="8791"/>
                    <a:pt x="16442" y="8994"/>
                    <a:pt x="16442" y="9239"/>
                  </a:cubicBezTo>
                  <a:cubicBezTo>
                    <a:pt x="16442" y="9483"/>
                    <a:pt x="16645" y="9686"/>
                    <a:pt x="16889" y="9686"/>
                  </a:cubicBezTo>
                  <a:cubicBezTo>
                    <a:pt x="17133" y="9686"/>
                    <a:pt x="17337" y="9483"/>
                    <a:pt x="17337" y="9239"/>
                  </a:cubicBezTo>
                  <a:cubicBezTo>
                    <a:pt x="17337" y="8994"/>
                    <a:pt x="17133" y="8791"/>
                    <a:pt x="16889" y="8791"/>
                  </a:cubicBezTo>
                  <a:close/>
                  <a:moveTo>
                    <a:pt x="18232" y="8791"/>
                  </a:moveTo>
                  <a:cubicBezTo>
                    <a:pt x="17988" y="8791"/>
                    <a:pt x="17785" y="8994"/>
                    <a:pt x="17785" y="9239"/>
                  </a:cubicBezTo>
                  <a:cubicBezTo>
                    <a:pt x="17785" y="9483"/>
                    <a:pt x="17988" y="9686"/>
                    <a:pt x="18232" y="9686"/>
                  </a:cubicBezTo>
                  <a:cubicBezTo>
                    <a:pt x="18476" y="9686"/>
                    <a:pt x="18680" y="9483"/>
                    <a:pt x="18680" y="9239"/>
                  </a:cubicBezTo>
                  <a:cubicBezTo>
                    <a:pt x="18680" y="8994"/>
                    <a:pt x="18476" y="8791"/>
                    <a:pt x="18232" y="8791"/>
                  </a:cubicBezTo>
                  <a:close/>
                  <a:moveTo>
                    <a:pt x="19575" y="8791"/>
                  </a:moveTo>
                  <a:cubicBezTo>
                    <a:pt x="19331" y="8791"/>
                    <a:pt x="19128" y="8994"/>
                    <a:pt x="19128" y="9239"/>
                  </a:cubicBezTo>
                  <a:cubicBezTo>
                    <a:pt x="19128" y="9483"/>
                    <a:pt x="19331" y="9686"/>
                    <a:pt x="19575" y="9686"/>
                  </a:cubicBezTo>
                  <a:cubicBezTo>
                    <a:pt x="19819" y="9686"/>
                    <a:pt x="20023" y="9483"/>
                    <a:pt x="20023" y="9239"/>
                  </a:cubicBezTo>
                  <a:cubicBezTo>
                    <a:pt x="20023" y="8994"/>
                    <a:pt x="19819" y="8791"/>
                    <a:pt x="19575" y="8791"/>
                  </a:cubicBezTo>
                  <a:close/>
                  <a:moveTo>
                    <a:pt x="20918" y="8791"/>
                  </a:moveTo>
                  <a:cubicBezTo>
                    <a:pt x="20674" y="8791"/>
                    <a:pt x="20471" y="8994"/>
                    <a:pt x="20471" y="9239"/>
                  </a:cubicBezTo>
                  <a:cubicBezTo>
                    <a:pt x="20471" y="9483"/>
                    <a:pt x="20674" y="9686"/>
                    <a:pt x="20918" y="9686"/>
                  </a:cubicBezTo>
                  <a:cubicBezTo>
                    <a:pt x="21162" y="9686"/>
                    <a:pt x="21366" y="9483"/>
                    <a:pt x="21366" y="9239"/>
                  </a:cubicBezTo>
                  <a:cubicBezTo>
                    <a:pt x="21366" y="8994"/>
                    <a:pt x="21162" y="8791"/>
                    <a:pt x="20918" y="8791"/>
                  </a:cubicBezTo>
                  <a:close/>
                  <a:moveTo>
                    <a:pt x="366" y="9076"/>
                  </a:moveTo>
                  <a:cubicBezTo>
                    <a:pt x="163" y="9076"/>
                    <a:pt x="0" y="9239"/>
                    <a:pt x="0" y="9442"/>
                  </a:cubicBezTo>
                  <a:cubicBezTo>
                    <a:pt x="0" y="9646"/>
                    <a:pt x="163" y="9849"/>
                    <a:pt x="366" y="9849"/>
                  </a:cubicBezTo>
                  <a:lnTo>
                    <a:pt x="1953" y="9849"/>
                  </a:lnTo>
                  <a:cubicBezTo>
                    <a:pt x="2157" y="9849"/>
                    <a:pt x="2320" y="9646"/>
                    <a:pt x="2320" y="9442"/>
                  </a:cubicBezTo>
                  <a:cubicBezTo>
                    <a:pt x="2320" y="9239"/>
                    <a:pt x="2157" y="9076"/>
                    <a:pt x="1953" y="9076"/>
                  </a:cubicBezTo>
                  <a:close/>
                  <a:moveTo>
                    <a:pt x="8628" y="9076"/>
                  </a:moveTo>
                  <a:cubicBezTo>
                    <a:pt x="8424" y="9076"/>
                    <a:pt x="8262" y="9239"/>
                    <a:pt x="8262" y="9442"/>
                  </a:cubicBezTo>
                  <a:cubicBezTo>
                    <a:pt x="8262" y="9646"/>
                    <a:pt x="8424" y="9849"/>
                    <a:pt x="8628" y="9849"/>
                  </a:cubicBezTo>
                  <a:lnTo>
                    <a:pt x="12779" y="9849"/>
                  </a:lnTo>
                  <a:cubicBezTo>
                    <a:pt x="12982" y="9849"/>
                    <a:pt x="13145" y="9646"/>
                    <a:pt x="13145" y="9442"/>
                  </a:cubicBezTo>
                  <a:cubicBezTo>
                    <a:pt x="13145" y="9239"/>
                    <a:pt x="12982" y="9076"/>
                    <a:pt x="12779" y="9076"/>
                  </a:cubicBezTo>
                  <a:close/>
                  <a:moveTo>
                    <a:pt x="366" y="10867"/>
                  </a:moveTo>
                  <a:cubicBezTo>
                    <a:pt x="163" y="10867"/>
                    <a:pt x="0" y="11029"/>
                    <a:pt x="0" y="11233"/>
                  </a:cubicBezTo>
                  <a:cubicBezTo>
                    <a:pt x="0" y="11477"/>
                    <a:pt x="163" y="11640"/>
                    <a:pt x="366" y="11640"/>
                  </a:cubicBezTo>
                  <a:lnTo>
                    <a:pt x="1953" y="11640"/>
                  </a:lnTo>
                  <a:cubicBezTo>
                    <a:pt x="2157" y="11640"/>
                    <a:pt x="2320" y="11477"/>
                    <a:pt x="2320" y="11233"/>
                  </a:cubicBezTo>
                  <a:cubicBezTo>
                    <a:pt x="2320" y="11029"/>
                    <a:pt x="2157" y="10867"/>
                    <a:pt x="1953" y="10867"/>
                  </a:cubicBezTo>
                  <a:close/>
                  <a:moveTo>
                    <a:pt x="8628" y="10867"/>
                  </a:moveTo>
                  <a:cubicBezTo>
                    <a:pt x="8424" y="10867"/>
                    <a:pt x="8262" y="11029"/>
                    <a:pt x="8262" y="11233"/>
                  </a:cubicBezTo>
                  <a:cubicBezTo>
                    <a:pt x="8262" y="11477"/>
                    <a:pt x="8424" y="11640"/>
                    <a:pt x="8628" y="11640"/>
                  </a:cubicBezTo>
                  <a:lnTo>
                    <a:pt x="12779" y="11640"/>
                  </a:lnTo>
                  <a:cubicBezTo>
                    <a:pt x="12982" y="11640"/>
                    <a:pt x="13145" y="11477"/>
                    <a:pt x="13145" y="11233"/>
                  </a:cubicBezTo>
                  <a:cubicBezTo>
                    <a:pt x="13145" y="11029"/>
                    <a:pt x="12982" y="10867"/>
                    <a:pt x="12779" y="10867"/>
                  </a:cubicBezTo>
                  <a:close/>
                  <a:moveTo>
                    <a:pt x="14203" y="12494"/>
                  </a:moveTo>
                  <a:cubicBezTo>
                    <a:pt x="13959" y="12494"/>
                    <a:pt x="13756" y="12698"/>
                    <a:pt x="13756" y="12942"/>
                  </a:cubicBezTo>
                  <a:cubicBezTo>
                    <a:pt x="13756" y="13186"/>
                    <a:pt x="13959" y="13390"/>
                    <a:pt x="14203" y="13390"/>
                  </a:cubicBezTo>
                  <a:cubicBezTo>
                    <a:pt x="14447" y="13390"/>
                    <a:pt x="14651" y="13186"/>
                    <a:pt x="14651" y="12942"/>
                  </a:cubicBezTo>
                  <a:cubicBezTo>
                    <a:pt x="14651" y="12698"/>
                    <a:pt x="14447" y="12494"/>
                    <a:pt x="14203" y="12494"/>
                  </a:cubicBezTo>
                  <a:close/>
                  <a:moveTo>
                    <a:pt x="15546" y="12494"/>
                  </a:moveTo>
                  <a:cubicBezTo>
                    <a:pt x="15302" y="12494"/>
                    <a:pt x="15099" y="12698"/>
                    <a:pt x="15099" y="12942"/>
                  </a:cubicBezTo>
                  <a:cubicBezTo>
                    <a:pt x="15099" y="13186"/>
                    <a:pt x="15302" y="13390"/>
                    <a:pt x="15546" y="13390"/>
                  </a:cubicBezTo>
                  <a:cubicBezTo>
                    <a:pt x="15790" y="13390"/>
                    <a:pt x="15994" y="13186"/>
                    <a:pt x="15994" y="12942"/>
                  </a:cubicBezTo>
                  <a:cubicBezTo>
                    <a:pt x="15994" y="12698"/>
                    <a:pt x="15790" y="12494"/>
                    <a:pt x="15546" y="12494"/>
                  </a:cubicBezTo>
                  <a:close/>
                  <a:moveTo>
                    <a:pt x="16889" y="12494"/>
                  </a:moveTo>
                  <a:cubicBezTo>
                    <a:pt x="16645" y="12494"/>
                    <a:pt x="16442" y="12698"/>
                    <a:pt x="16442" y="12942"/>
                  </a:cubicBezTo>
                  <a:cubicBezTo>
                    <a:pt x="16442" y="13186"/>
                    <a:pt x="16645" y="13390"/>
                    <a:pt x="16889" y="13390"/>
                  </a:cubicBezTo>
                  <a:cubicBezTo>
                    <a:pt x="17133" y="13390"/>
                    <a:pt x="17337" y="13186"/>
                    <a:pt x="17337" y="12942"/>
                  </a:cubicBezTo>
                  <a:cubicBezTo>
                    <a:pt x="17337" y="12698"/>
                    <a:pt x="17133" y="12494"/>
                    <a:pt x="16889" y="12494"/>
                  </a:cubicBezTo>
                  <a:close/>
                  <a:moveTo>
                    <a:pt x="18232" y="12494"/>
                  </a:moveTo>
                  <a:cubicBezTo>
                    <a:pt x="17988" y="12494"/>
                    <a:pt x="17785" y="12698"/>
                    <a:pt x="17785" y="12942"/>
                  </a:cubicBezTo>
                  <a:cubicBezTo>
                    <a:pt x="17785" y="13186"/>
                    <a:pt x="17988" y="13390"/>
                    <a:pt x="18232" y="13390"/>
                  </a:cubicBezTo>
                  <a:cubicBezTo>
                    <a:pt x="18476" y="13390"/>
                    <a:pt x="18680" y="13186"/>
                    <a:pt x="18680" y="12942"/>
                  </a:cubicBezTo>
                  <a:cubicBezTo>
                    <a:pt x="18680" y="12698"/>
                    <a:pt x="18476" y="12494"/>
                    <a:pt x="18232" y="12494"/>
                  </a:cubicBezTo>
                  <a:close/>
                  <a:moveTo>
                    <a:pt x="19575" y="12494"/>
                  </a:moveTo>
                  <a:cubicBezTo>
                    <a:pt x="19331" y="12494"/>
                    <a:pt x="19128" y="12698"/>
                    <a:pt x="19128" y="12942"/>
                  </a:cubicBezTo>
                  <a:cubicBezTo>
                    <a:pt x="19128" y="13186"/>
                    <a:pt x="19331" y="13390"/>
                    <a:pt x="19575" y="13390"/>
                  </a:cubicBezTo>
                  <a:cubicBezTo>
                    <a:pt x="19819" y="13390"/>
                    <a:pt x="20023" y="13186"/>
                    <a:pt x="20023" y="12942"/>
                  </a:cubicBezTo>
                  <a:cubicBezTo>
                    <a:pt x="20023" y="12698"/>
                    <a:pt x="19819" y="12494"/>
                    <a:pt x="19575" y="12494"/>
                  </a:cubicBezTo>
                  <a:close/>
                  <a:moveTo>
                    <a:pt x="20918" y="12494"/>
                  </a:moveTo>
                  <a:cubicBezTo>
                    <a:pt x="20674" y="12494"/>
                    <a:pt x="20471" y="12698"/>
                    <a:pt x="20471" y="12942"/>
                  </a:cubicBezTo>
                  <a:cubicBezTo>
                    <a:pt x="20471" y="13186"/>
                    <a:pt x="20674" y="13390"/>
                    <a:pt x="20918" y="13390"/>
                  </a:cubicBezTo>
                  <a:cubicBezTo>
                    <a:pt x="21162" y="13390"/>
                    <a:pt x="21366" y="13186"/>
                    <a:pt x="21366" y="12942"/>
                  </a:cubicBezTo>
                  <a:cubicBezTo>
                    <a:pt x="21366" y="12698"/>
                    <a:pt x="21162" y="12494"/>
                    <a:pt x="20918" y="12494"/>
                  </a:cubicBezTo>
                  <a:close/>
                  <a:moveTo>
                    <a:pt x="366" y="12657"/>
                  </a:moveTo>
                  <a:cubicBezTo>
                    <a:pt x="163" y="12657"/>
                    <a:pt x="0" y="12820"/>
                    <a:pt x="0" y="13064"/>
                  </a:cubicBezTo>
                  <a:cubicBezTo>
                    <a:pt x="0" y="13268"/>
                    <a:pt x="163" y="13430"/>
                    <a:pt x="366" y="13430"/>
                  </a:cubicBezTo>
                  <a:lnTo>
                    <a:pt x="1953" y="13430"/>
                  </a:lnTo>
                  <a:cubicBezTo>
                    <a:pt x="2157" y="13430"/>
                    <a:pt x="2320" y="13268"/>
                    <a:pt x="2320" y="13064"/>
                  </a:cubicBezTo>
                  <a:cubicBezTo>
                    <a:pt x="2320" y="12820"/>
                    <a:pt x="2157" y="12657"/>
                    <a:pt x="1953" y="12657"/>
                  </a:cubicBezTo>
                  <a:close/>
                  <a:moveTo>
                    <a:pt x="8628" y="12657"/>
                  </a:moveTo>
                  <a:cubicBezTo>
                    <a:pt x="8424" y="12657"/>
                    <a:pt x="8262" y="12820"/>
                    <a:pt x="8262" y="13064"/>
                  </a:cubicBezTo>
                  <a:cubicBezTo>
                    <a:pt x="8262" y="13268"/>
                    <a:pt x="8424" y="13430"/>
                    <a:pt x="8628" y="13430"/>
                  </a:cubicBezTo>
                  <a:lnTo>
                    <a:pt x="12779" y="13430"/>
                  </a:lnTo>
                  <a:cubicBezTo>
                    <a:pt x="12982" y="13430"/>
                    <a:pt x="13145" y="13268"/>
                    <a:pt x="13145" y="13064"/>
                  </a:cubicBezTo>
                  <a:cubicBezTo>
                    <a:pt x="13145" y="12820"/>
                    <a:pt x="12982" y="12657"/>
                    <a:pt x="12779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35"/>
            <p:cNvSpPr/>
            <p:nvPr/>
          </p:nvSpPr>
          <p:spPr>
            <a:xfrm>
              <a:off x="5110250" y="295362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3"/>
                    <a:pt x="163" y="856"/>
                    <a:pt x="367" y="856"/>
                  </a:cubicBezTo>
                  <a:lnTo>
                    <a:pt x="1954" y="856"/>
                  </a:lnTo>
                  <a:cubicBezTo>
                    <a:pt x="2157" y="856"/>
                    <a:pt x="2361" y="693"/>
                    <a:pt x="2361" y="489"/>
                  </a:cubicBezTo>
                  <a:cubicBezTo>
                    <a:pt x="2361" y="245"/>
                    <a:pt x="2157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0" y="82"/>
                    <a:pt x="3338" y="245"/>
                    <a:pt x="3338" y="489"/>
                  </a:cubicBezTo>
                  <a:cubicBezTo>
                    <a:pt x="3338" y="693"/>
                    <a:pt x="3500" y="856"/>
                    <a:pt x="3704" y="856"/>
                  </a:cubicBezTo>
                  <a:lnTo>
                    <a:pt x="7814" y="856"/>
                  </a:lnTo>
                  <a:cubicBezTo>
                    <a:pt x="8058" y="856"/>
                    <a:pt x="8221" y="693"/>
                    <a:pt x="8221" y="489"/>
                  </a:cubicBezTo>
                  <a:cubicBezTo>
                    <a:pt x="8221" y="245"/>
                    <a:pt x="8058" y="82"/>
                    <a:pt x="7814" y="82"/>
                  </a:cubicBezTo>
                  <a:close/>
                  <a:moveTo>
                    <a:pt x="9605" y="1"/>
                  </a:moveTo>
                  <a:cubicBezTo>
                    <a:pt x="9361" y="1"/>
                    <a:pt x="9157" y="204"/>
                    <a:pt x="9157" y="489"/>
                  </a:cubicBezTo>
                  <a:cubicBezTo>
                    <a:pt x="9157" y="733"/>
                    <a:pt x="9361" y="937"/>
                    <a:pt x="9605" y="937"/>
                  </a:cubicBezTo>
                  <a:cubicBezTo>
                    <a:pt x="9849" y="937"/>
                    <a:pt x="10053" y="733"/>
                    <a:pt x="10053" y="489"/>
                  </a:cubicBezTo>
                  <a:cubicBezTo>
                    <a:pt x="10053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4" y="1"/>
                    <a:pt x="10500" y="204"/>
                    <a:pt x="10500" y="489"/>
                  </a:cubicBezTo>
                  <a:cubicBezTo>
                    <a:pt x="10500" y="733"/>
                    <a:pt x="10704" y="937"/>
                    <a:pt x="10948" y="937"/>
                  </a:cubicBezTo>
                  <a:cubicBezTo>
                    <a:pt x="11192" y="937"/>
                    <a:pt x="11396" y="733"/>
                    <a:pt x="11396" y="489"/>
                  </a:cubicBezTo>
                  <a:cubicBezTo>
                    <a:pt x="11396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7" y="1"/>
                    <a:pt x="11843" y="204"/>
                    <a:pt x="11843" y="489"/>
                  </a:cubicBezTo>
                  <a:cubicBezTo>
                    <a:pt x="11843" y="733"/>
                    <a:pt x="12047" y="937"/>
                    <a:pt x="12291" y="937"/>
                  </a:cubicBezTo>
                  <a:cubicBezTo>
                    <a:pt x="12535" y="937"/>
                    <a:pt x="12739" y="733"/>
                    <a:pt x="12739" y="489"/>
                  </a:cubicBezTo>
                  <a:cubicBezTo>
                    <a:pt x="12739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90" y="1"/>
                    <a:pt x="13186" y="204"/>
                    <a:pt x="13186" y="489"/>
                  </a:cubicBezTo>
                  <a:cubicBezTo>
                    <a:pt x="13186" y="733"/>
                    <a:pt x="13390" y="937"/>
                    <a:pt x="13634" y="937"/>
                  </a:cubicBezTo>
                  <a:cubicBezTo>
                    <a:pt x="13878" y="937"/>
                    <a:pt x="14082" y="733"/>
                    <a:pt x="14082" y="489"/>
                  </a:cubicBezTo>
                  <a:cubicBezTo>
                    <a:pt x="14082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3" y="1"/>
                    <a:pt x="14529" y="204"/>
                    <a:pt x="14529" y="489"/>
                  </a:cubicBezTo>
                  <a:cubicBezTo>
                    <a:pt x="14529" y="733"/>
                    <a:pt x="14733" y="937"/>
                    <a:pt x="14977" y="937"/>
                  </a:cubicBezTo>
                  <a:cubicBezTo>
                    <a:pt x="15221" y="937"/>
                    <a:pt x="15425" y="733"/>
                    <a:pt x="15425" y="489"/>
                  </a:cubicBezTo>
                  <a:cubicBezTo>
                    <a:pt x="15425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6" y="1"/>
                    <a:pt x="15872" y="204"/>
                    <a:pt x="15872" y="489"/>
                  </a:cubicBezTo>
                  <a:cubicBezTo>
                    <a:pt x="15872" y="733"/>
                    <a:pt x="16076" y="937"/>
                    <a:pt x="16320" y="937"/>
                  </a:cubicBezTo>
                  <a:cubicBezTo>
                    <a:pt x="16564" y="937"/>
                    <a:pt x="16768" y="733"/>
                    <a:pt x="16768" y="489"/>
                  </a:cubicBezTo>
                  <a:cubicBezTo>
                    <a:pt x="16768" y="204"/>
                    <a:pt x="16564" y="1"/>
                    <a:pt x="16320" y="1"/>
                  </a:cubicBezTo>
                  <a:close/>
                  <a:moveTo>
                    <a:pt x="367" y="1873"/>
                  </a:moveTo>
                  <a:cubicBezTo>
                    <a:pt x="163" y="1873"/>
                    <a:pt x="0" y="2036"/>
                    <a:pt x="0" y="2280"/>
                  </a:cubicBezTo>
                  <a:cubicBezTo>
                    <a:pt x="0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7" y="2646"/>
                    <a:pt x="2361" y="2483"/>
                    <a:pt x="2361" y="2280"/>
                  </a:cubicBezTo>
                  <a:cubicBezTo>
                    <a:pt x="2361" y="2036"/>
                    <a:pt x="2157" y="1873"/>
                    <a:pt x="1954" y="1873"/>
                  </a:cubicBezTo>
                  <a:close/>
                  <a:moveTo>
                    <a:pt x="3704" y="1873"/>
                  </a:moveTo>
                  <a:cubicBezTo>
                    <a:pt x="3500" y="1873"/>
                    <a:pt x="3338" y="2036"/>
                    <a:pt x="3338" y="2280"/>
                  </a:cubicBezTo>
                  <a:cubicBezTo>
                    <a:pt x="3338" y="2483"/>
                    <a:pt x="3500" y="2646"/>
                    <a:pt x="3704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80"/>
                  </a:cubicBezTo>
                  <a:cubicBezTo>
                    <a:pt x="8221" y="2036"/>
                    <a:pt x="8058" y="1873"/>
                    <a:pt x="7814" y="1873"/>
                  </a:cubicBezTo>
                  <a:close/>
                  <a:moveTo>
                    <a:pt x="367" y="3664"/>
                  </a:moveTo>
                  <a:cubicBezTo>
                    <a:pt x="163" y="3664"/>
                    <a:pt x="0" y="3867"/>
                    <a:pt x="0" y="4071"/>
                  </a:cubicBezTo>
                  <a:cubicBezTo>
                    <a:pt x="0" y="4274"/>
                    <a:pt x="163" y="4437"/>
                    <a:pt x="367" y="4437"/>
                  </a:cubicBezTo>
                  <a:lnTo>
                    <a:pt x="1954" y="4437"/>
                  </a:lnTo>
                  <a:cubicBezTo>
                    <a:pt x="2157" y="4437"/>
                    <a:pt x="2361" y="4274"/>
                    <a:pt x="2361" y="4071"/>
                  </a:cubicBezTo>
                  <a:cubicBezTo>
                    <a:pt x="2361" y="3867"/>
                    <a:pt x="2157" y="3664"/>
                    <a:pt x="1954" y="3664"/>
                  </a:cubicBezTo>
                  <a:close/>
                  <a:moveTo>
                    <a:pt x="3704" y="3664"/>
                  </a:moveTo>
                  <a:cubicBezTo>
                    <a:pt x="3500" y="3664"/>
                    <a:pt x="3338" y="3867"/>
                    <a:pt x="3338" y="4071"/>
                  </a:cubicBezTo>
                  <a:cubicBezTo>
                    <a:pt x="3338" y="4274"/>
                    <a:pt x="3500" y="4437"/>
                    <a:pt x="3704" y="4437"/>
                  </a:cubicBezTo>
                  <a:lnTo>
                    <a:pt x="7814" y="4437"/>
                  </a:lnTo>
                  <a:cubicBezTo>
                    <a:pt x="8058" y="4437"/>
                    <a:pt x="8221" y="4274"/>
                    <a:pt x="8221" y="4071"/>
                  </a:cubicBezTo>
                  <a:cubicBezTo>
                    <a:pt x="8221" y="3867"/>
                    <a:pt x="8058" y="3664"/>
                    <a:pt x="7814" y="3664"/>
                  </a:cubicBezTo>
                  <a:close/>
                  <a:moveTo>
                    <a:pt x="9605" y="3623"/>
                  </a:moveTo>
                  <a:cubicBezTo>
                    <a:pt x="9361" y="3623"/>
                    <a:pt x="9157" y="3826"/>
                    <a:pt x="9157" y="4071"/>
                  </a:cubicBezTo>
                  <a:cubicBezTo>
                    <a:pt x="9157" y="4315"/>
                    <a:pt x="9361" y="4518"/>
                    <a:pt x="9605" y="4518"/>
                  </a:cubicBezTo>
                  <a:cubicBezTo>
                    <a:pt x="9849" y="4518"/>
                    <a:pt x="10053" y="4315"/>
                    <a:pt x="10053" y="4071"/>
                  </a:cubicBezTo>
                  <a:cubicBezTo>
                    <a:pt x="10053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4" y="3623"/>
                    <a:pt x="10500" y="3826"/>
                    <a:pt x="10500" y="4071"/>
                  </a:cubicBezTo>
                  <a:cubicBezTo>
                    <a:pt x="10500" y="4315"/>
                    <a:pt x="10704" y="4518"/>
                    <a:pt x="10948" y="4518"/>
                  </a:cubicBezTo>
                  <a:cubicBezTo>
                    <a:pt x="11192" y="4518"/>
                    <a:pt x="11396" y="4315"/>
                    <a:pt x="11396" y="4071"/>
                  </a:cubicBezTo>
                  <a:cubicBezTo>
                    <a:pt x="11396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7" y="3623"/>
                    <a:pt x="11843" y="3826"/>
                    <a:pt x="11843" y="4071"/>
                  </a:cubicBezTo>
                  <a:cubicBezTo>
                    <a:pt x="11843" y="4315"/>
                    <a:pt x="12047" y="4518"/>
                    <a:pt x="12291" y="4518"/>
                  </a:cubicBezTo>
                  <a:cubicBezTo>
                    <a:pt x="12535" y="4518"/>
                    <a:pt x="12739" y="4315"/>
                    <a:pt x="12739" y="4071"/>
                  </a:cubicBezTo>
                  <a:cubicBezTo>
                    <a:pt x="12739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90" y="3623"/>
                    <a:pt x="13186" y="3826"/>
                    <a:pt x="13186" y="4071"/>
                  </a:cubicBezTo>
                  <a:cubicBezTo>
                    <a:pt x="13186" y="4315"/>
                    <a:pt x="13390" y="4518"/>
                    <a:pt x="13634" y="4518"/>
                  </a:cubicBezTo>
                  <a:cubicBezTo>
                    <a:pt x="13878" y="4518"/>
                    <a:pt x="14082" y="4315"/>
                    <a:pt x="14082" y="4071"/>
                  </a:cubicBezTo>
                  <a:cubicBezTo>
                    <a:pt x="14082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3" y="3623"/>
                    <a:pt x="14529" y="3826"/>
                    <a:pt x="14529" y="4071"/>
                  </a:cubicBezTo>
                  <a:cubicBezTo>
                    <a:pt x="14529" y="4315"/>
                    <a:pt x="14733" y="4518"/>
                    <a:pt x="14977" y="4518"/>
                  </a:cubicBezTo>
                  <a:cubicBezTo>
                    <a:pt x="15221" y="4518"/>
                    <a:pt x="15425" y="4315"/>
                    <a:pt x="15425" y="4071"/>
                  </a:cubicBezTo>
                  <a:cubicBezTo>
                    <a:pt x="15425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6" y="3623"/>
                    <a:pt x="15872" y="3826"/>
                    <a:pt x="15872" y="4071"/>
                  </a:cubicBezTo>
                  <a:cubicBezTo>
                    <a:pt x="15872" y="4315"/>
                    <a:pt x="16076" y="4518"/>
                    <a:pt x="16320" y="4518"/>
                  </a:cubicBezTo>
                  <a:cubicBezTo>
                    <a:pt x="16564" y="4518"/>
                    <a:pt x="16768" y="4315"/>
                    <a:pt x="16768" y="4071"/>
                  </a:cubicBezTo>
                  <a:cubicBezTo>
                    <a:pt x="16768" y="3826"/>
                    <a:pt x="16564" y="3623"/>
                    <a:pt x="16320" y="3623"/>
                  </a:cubicBezTo>
                  <a:close/>
                  <a:moveTo>
                    <a:pt x="367" y="5454"/>
                  </a:moveTo>
                  <a:cubicBezTo>
                    <a:pt x="163" y="5454"/>
                    <a:pt x="0" y="5658"/>
                    <a:pt x="0" y="5861"/>
                  </a:cubicBezTo>
                  <a:cubicBezTo>
                    <a:pt x="0" y="6065"/>
                    <a:pt x="163" y="6228"/>
                    <a:pt x="367" y="6228"/>
                  </a:cubicBezTo>
                  <a:lnTo>
                    <a:pt x="1954" y="6228"/>
                  </a:lnTo>
                  <a:cubicBezTo>
                    <a:pt x="2157" y="6228"/>
                    <a:pt x="2361" y="6065"/>
                    <a:pt x="2361" y="5861"/>
                  </a:cubicBezTo>
                  <a:cubicBezTo>
                    <a:pt x="2361" y="5658"/>
                    <a:pt x="2157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0" y="5454"/>
                    <a:pt x="3338" y="5658"/>
                    <a:pt x="3338" y="5861"/>
                  </a:cubicBezTo>
                  <a:cubicBezTo>
                    <a:pt x="3338" y="6065"/>
                    <a:pt x="3500" y="6228"/>
                    <a:pt x="3704" y="6228"/>
                  </a:cubicBezTo>
                  <a:lnTo>
                    <a:pt x="7814" y="6228"/>
                  </a:lnTo>
                  <a:cubicBezTo>
                    <a:pt x="8058" y="6228"/>
                    <a:pt x="8221" y="6065"/>
                    <a:pt x="8221" y="5861"/>
                  </a:cubicBezTo>
                  <a:cubicBezTo>
                    <a:pt x="8221" y="5658"/>
                    <a:pt x="8058" y="5454"/>
                    <a:pt x="7814" y="5454"/>
                  </a:cubicBezTo>
                  <a:close/>
                  <a:moveTo>
                    <a:pt x="367" y="7286"/>
                  </a:moveTo>
                  <a:cubicBezTo>
                    <a:pt x="163" y="7286"/>
                    <a:pt x="0" y="7448"/>
                    <a:pt x="0" y="7652"/>
                  </a:cubicBezTo>
                  <a:cubicBezTo>
                    <a:pt x="0" y="7855"/>
                    <a:pt x="163" y="8059"/>
                    <a:pt x="367" y="8059"/>
                  </a:cubicBezTo>
                  <a:lnTo>
                    <a:pt x="1954" y="8059"/>
                  </a:lnTo>
                  <a:cubicBezTo>
                    <a:pt x="2157" y="8059"/>
                    <a:pt x="2361" y="7855"/>
                    <a:pt x="2361" y="7652"/>
                  </a:cubicBezTo>
                  <a:cubicBezTo>
                    <a:pt x="2361" y="7448"/>
                    <a:pt x="2157" y="7286"/>
                    <a:pt x="1954" y="7286"/>
                  </a:cubicBezTo>
                  <a:close/>
                  <a:moveTo>
                    <a:pt x="3704" y="7286"/>
                  </a:moveTo>
                  <a:cubicBezTo>
                    <a:pt x="3500" y="7286"/>
                    <a:pt x="3338" y="7448"/>
                    <a:pt x="3338" y="7652"/>
                  </a:cubicBezTo>
                  <a:cubicBezTo>
                    <a:pt x="3338" y="7855"/>
                    <a:pt x="3500" y="8059"/>
                    <a:pt x="3704" y="8059"/>
                  </a:cubicBezTo>
                  <a:lnTo>
                    <a:pt x="7814" y="8059"/>
                  </a:lnTo>
                  <a:cubicBezTo>
                    <a:pt x="8058" y="8059"/>
                    <a:pt x="8221" y="7855"/>
                    <a:pt x="8221" y="7652"/>
                  </a:cubicBezTo>
                  <a:cubicBezTo>
                    <a:pt x="8221" y="7448"/>
                    <a:pt x="8058" y="7286"/>
                    <a:pt x="7814" y="7286"/>
                  </a:cubicBezTo>
                  <a:close/>
                  <a:moveTo>
                    <a:pt x="14204" y="8791"/>
                  </a:moveTo>
                  <a:cubicBezTo>
                    <a:pt x="13959" y="8791"/>
                    <a:pt x="13756" y="8995"/>
                    <a:pt x="13756" y="9239"/>
                  </a:cubicBezTo>
                  <a:cubicBezTo>
                    <a:pt x="13756" y="9483"/>
                    <a:pt x="13959" y="9687"/>
                    <a:pt x="14204" y="9687"/>
                  </a:cubicBezTo>
                  <a:cubicBezTo>
                    <a:pt x="14448" y="9687"/>
                    <a:pt x="14651" y="9483"/>
                    <a:pt x="14651" y="9239"/>
                  </a:cubicBezTo>
                  <a:cubicBezTo>
                    <a:pt x="14651" y="8995"/>
                    <a:pt x="14448" y="8791"/>
                    <a:pt x="14204" y="8791"/>
                  </a:cubicBezTo>
                  <a:close/>
                  <a:moveTo>
                    <a:pt x="15547" y="8791"/>
                  </a:moveTo>
                  <a:cubicBezTo>
                    <a:pt x="15302" y="8791"/>
                    <a:pt x="15099" y="8995"/>
                    <a:pt x="15099" y="9239"/>
                  </a:cubicBezTo>
                  <a:cubicBezTo>
                    <a:pt x="15099" y="9483"/>
                    <a:pt x="15302" y="9687"/>
                    <a:pt x="15547" y="9687"/>
                  </a:cubicBezTo>
                  <a:cubicBezTo>
                    <a:pt x="15791" y="9687"/>
                    <a:pt x="15994" y="9483"/>
                    <a:pt x="15994" y="9239"/>
                  </a:cubicBezTo>
                  <a:cubicBezTo>
                    <a:pt x="15994" y="8995"/>
                    <a:pt x="15791" y="8791"/>
                    <a:pt x="15547" y="8791"/>
                  </a:cubicBezTo>
                  <a:close/>
                  <a:moveTo>
                    <a:pt x="16890" y="8791"/>
                  </a:moveTo>
                  <a:cubicBezTo>
                    <a:pt x="16645" y="8791"/>
                    <a:pt x="16442" y="8995"/>
                    <a:pt x="16442" y="9239"/>
                  </a:cubicBezTo>
                  <a:cubicBezTo>
                    <a:pt x="16442" y="9483"/>
                    <a:pt x="16645" y="9687"/>
                    <a:pt x="16890" y="9687"/>
                  </a:cubicBezTo>
                  <a:cubicBezTo>
                    <a:pt x="17134" y="9687"/>
                    <a:pt x="17337" y="9483"/>
                    <a:pt x="17337" y="9239"/>
                  </a:cubicBezTo>
                  <a:cubicBezTo>
                    <a:pt x="17337" y="8995"/>
                    <a:pt x="17134" y="8791"/>
                    <a:pt x="16890" y="8791"/>
                  </a:cubicBezTo>
                  <a:close/>
                  <a:moveTo>
                    <a:pt x="18233" y="8791"/>
                  </a:moveTo>
                  <a:cubicBezTo>
                    <a:pt x="17988" y="8791"/>
                    <a:pt x="17785" y="8995"/>
                    <a:pt x="17785" y="9239"/>
                  </a:cubicBezTo>
                  <a:cubicBezTo>
                    <a:pt x="17785" y="9483"/>
                    <a:pt x="17988" y="9687"/>
                    <a:pt x="18233" y="9687"/>
                  </a:cubicBezTo>
                  <a:cubicBezTo>
                    <a:pt x="18477" y="9687"/>
                    <a:pt x="18680" y="9483"/>
                    <a:pt x="18680" y="9239"/>
                  </a:cubicBezTo>
                  <a:cubicBezTo>
                    <a:pt x="18680" y="8995"/>
                    <a:pt x="18477" y="8791"/>
                    <a:pt x="18233" y="8791"/>
                  </a:cubicBezTo>
                  <a:close/>
                  <a:moveTo>
                    <a:pt x="19576" y="8791"/>
                  </a:moveTo>
                  <a:cubicBezTo>
                    <a:pt x="19331" y="8791"/>
                    <a:pt x="19128" y="8995"/>
                    <a:pt x="19128" y="9239"/>
                  </a:cubicBezTo>
                  <a:cubicBezTo>
                    <a:pt x="19128" y="9483"/>
                    <a:pt x="19331" y="9687"/>
                    <a:pt x="19576" y="9687"/>
                  </a:cubicBezTo>
                  <a:cubicBezTo>
                    <a:pt x="19820" y="9687"/>
                    <a:pt x="20023" y="9483"/>
                    <a:pt x="20023" y="9239"/>
                  </a:cubicBezTo>
                  <a:cubicBezTo>
                    <a:pt x="20023" y="8995"/>
                    <a:pt x="19820" y="8791"/>
                    <a:pt x="19576" y="8791"/>
                  </a:cubicBezTo>
                  <a:close/>
                  <a:moveTo>
                    <a:pt x="20919" y="8791"/>
                  </a:moveTo>
                  <a:cubicBezTo>
                    <a:pt x="20674" y="8791"/>
                    <a:pt x="20471" y="8995"/>
                    <a:pt x="20471" y="9239"/>
                  </a:cubicBezTo>
                  <a:cubicBezTo>
                    <a:pt x="20471" y="9483"/>
                    <a:pt x="20674" y="9687"/>
                    <a:pt x="20919" y="9687"/>
                  </a:cubicBezTo>
                  <a:cubicBezTo>
                    <a:pt x="21163" y="9687"/>
                    <a:pt x="21366" y="9483"/>
                    <a:pt x="21366" y="9239"/>
                  </a:cubicBezTo>
                  <a:cubicBezTo>
                    <a:pt x="21366" y="8995"/>
                    <a:pt x="21163" y="8791"/>
                    <a:pt x="20919" y="8791"/>
                  </a:cubicBezTo>
                  <a:close/>
                  <a:moveTo>
                    <a:pt x="367" y="9076"/>
                  </a:moveTo>
                  <a:cubicBezTo>
                    <a:pt x="163" y="9076"/>
                    <a:pt x="0" y="9239"/>
                    <a:pt x="0" y="9443"/>
                  </a:cubicBezTo>
                  <a:cubicBezTo>
                    <a:pt x="0" y="9646"/>
                    <a:pt x="163" y="9850"/>
                    <a:pt x="367" y="9850"/>
                  </a:cubicBezTo>
                  <a:lnTo>
                    <a:pt x="1954" y="9850"/>
                  </a:lnTo>
                  <a:cubicBezTo>
                    <a:pt x="2157" y="9850"/>
                    <a:pt x="2361" y="9646"/>
                    <a:pt x="2361" y="9443"/>
                  </a:cubicBezTo>
                  <a:cubicBezTo>
                    <a:pt x="2361" y="9239"/>
                    <a:pt x="2157" y="9076"/>
                    <a:pt x="1954" y="9076"/>
                  </a:cubicBezTo>
                  <a:close/>
                  <a:moveTo>
                    <a:pt x="8628" y="9076"/>
                  </a:moveTo>
                  <a:cubicBezTo>
                    <a:pt x="8425" y="9076"/>
                    <a:pt x="8262" y="9239"/>
                    <a:pt x="8262" y="9443"/>
                  </a:cubicBezTo>
                  <a:cubicBezTo>
                    <a:pt x="8262" y="9646"/>
                    <a:pt x="8425" y="9850"/>
                    <a:pt x="8628" y="9850"/>
                  </a:cubicBezTo>
                  <a:lnTo>
                    <a:pt x="12779" y="9850"/>
                  </a:lnTo>
                  <a:cubicBezTo>
                    <a:pt x="12983" y="9850"/>
                    <a:pt x="13146" y="9646"/>
                    <a:pt x="13146" y="9443"/>
                  </a:cubicBezTo>
                  <a:cubicBezTo>
                    <a:pt x="13146" y="9239"/>
                    <a:pt x="12983" y="9076"/>
                    <a:pt x="12779" y="9076"/>
                  </a:cubicBezTo>
                  <a:close/>
                  <a:moveTo>
                    <a:pt x="367" y="10867"/>
                  </a:moveTo>
                  <a:cubicBezTo>
                    <a:pt x="163" y="10867"/>
                    <a:pt x="0" y="11030"/>
                    <a:pt x="0" y="11233"/>
                  </a:cubicBezTo>
                  <a:cubicBezTo>
                    <a:pt x="0" y="11478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7" y="11640"/>
                    <a:pt x="2361" y="11478"/>
                    <a:pt x="2361" y="11233"/>
                  </a:cubicBezTo>
                  <a:cubicBezTo>
                    <a:pt x="2361" y="11030"/>
                    <a:pt x="2157" y="10867"/>
                    <a:pt x="1954" y="10867"/>
                  </a:cubicBezTo>
                  <a:close/>
                  <a:moveTo>
                    <a:pt x="8628" y="10867"/>
                  </a:moveTo>
                  <a:cubicBezTo>
                    <a:pt x="8425" y="10867"/>
                    <a:pt x="8262" y="11030"/>
                    <a:pt x="8262" y="11233"/>
                  </a:cubicBezTo>
                  <a:cubicBezTo>
                    <a:pt x="8262" y="11478"/>
                    <a:pt x="8425" y="11640"/>
                    <a:pt x="8628" y="11640"/>
                  </a:cubicBezTo>
                  <a:lnTo>
                    <a:pt x="12779" y="11640"/>
                  </a:lnTo>
                  <a:cubicBezTo>
                    <a:pt x="12983" y="11640"/>
                    <a:pt x="13146" y="11478"/>
                    <a:pt x="13146" y="11233"/>
                  </a:cubicBezTo>
                  <a:cubicBezTo>
                    <a:pt x="13146" y="11030"/>
                    <a:pt x="12983" y="10867"/>
                    <a:pt x="12779" y="10867"/>
                  </a:cubicBezTo>
                  <a:close/>
                  <a:moveTo>
                    <a:pt x="14204" y="12495"/>
                  </a:moveTo>
                  <a:cubicBezTo>
                    <a:pt x="13959" y="12495"/>
                    <a:pt x="13756" y="12698"/>
                    <a:pt x="13756" y="12943"/>
                  </a:cubicBezTo>
                  <a:cubicBezTo>
                    <a:pt x="13756" y="13187"/>
                    <a:pt x="13959" y="13390"/>
                    <a:pt x="14204" y="13390"/>
                  </a:cubicBezTo>
                  <a:cubicBezTo>
                    <a:pt x="14448" y="13390"/>
                    <a:pt x="14651" y="13187"/>
                    <a:pt x="14651" y="12943"/>
                  </a:cubicBezTo>
                  <a:cubicBezTo>
                    <a:pt x="14651" y="12698"/>
                    <a:pt x="14448" y="12495"/>
                    <a:pt x="14204" y="12495"/>
                  </a:cubicBezTo>
                  <a:close/>
                  <a:moveTo>
                    <a:pt x="15547" y="12495"/>
                  </a:moveTo>
                  <a:cubicBezTo>
                    <a:pt x="15302" y="12495"/>
                    <a:pt x="15099" y="12698"/>
                    <a:pt x="15099" y="12943"/>
                  </a:cubicBezTo>
                  <a:cubicBezTo>
                    <a:pt x="15099" y="13187"/>
                    <a:pt x="15302" y="13390"/>
                    <a:pt x="15547" y="13390"/>
                  </a:cubicBezTo>
                  <a:cubicBezTo>
                    <a:pt x="15791" y="13390"/>
                    <a:pt x="15994" y="13187"/>
                    <a:pt x="15994" y="12943"/>
                  </a:cubicBezTo>
                  <a:cubicBezTo>
                    <a:pt x="15994" y="12698"/>
                    <a:pt x="15791" y="12495"/>
                    <a:pt x="15547" y="12495"/>
                  </a:cubicBezTo>
                  <a:close/>
                  <a:moveTo>
                    <a:pt x="16890" y="12495"/>
                  </a:moveTo>
                  <a:cubicBezTo>
                    <a:pt x="16645" y="12495"/>
                    <a:pt x="16442" y="12698"/>
                    <a:pt x="16442" y="12943"/>
                  </a:cubicBezTo>
                  <a:cubicBezTo>
                    <a:pt x="16442" y="13187"/>
                    <a:pt x="16645" y="13390"/>
                    <a:pt x="16890" y="13390"/>
                  </a:cubicBezTo>
                  <a:cubicBezTo>
                    <a:pt x="17134" y="13390"/>
                    <a:pt x="17337" y="13187"/>
                    <a:pt x="17337" y="12943"/>
                  </a:cubicBezTo>
                  <a:cubicBezTo>
                    <a:pt x="17337" y="12698"/>
                    <a:pt x="17134" y="12495"/>
                    <a:pt x="16890" y="12495"/>
                  </a:cubicBezTo>
                  <a:close/>
                  <a:moveTo>
                    <a:pt x="18233" y="12495"/>
                  </a:moveTo>
                  <a:cubicBezTo>
                    <a:pt x="17988" y="12495"/>
                    <a:pt x="17785" y="12698"/>
                    <a:pt x="17785" y="12943"/>
                  </a:cubicBezTo>
                  <a:cubicBezTo>
                    <a:pt x="17785" y="13187"/>
                    <a:pt x="17988" y="13390"/>
                    <a:pt x="18233" y="13390"/>
                  </a:cubicBezTo>
                  <a:cubicBezTo>
                    <a:pt x="18477" y="13390"/>
                    <a:pt x="18680" y="13187"/>
                    <a:pt x="18680" y="12943"/>
                  </a:cubicBezTo>
                  <a:cubicBezTo>
                    <a:pt x="18680" y="12698"/>
                    <a:pt x="18477" y="12495"/>
                    <a:pt x="18233" y="12495"/>
                  </a:cubicBezTo>
                  <a:close/>
                  <a:moveTo>
                    <a:pt x="19576" y="12495"/>
                  </a:moveTo>
                  <a:cubicBezTo>
                    <a:pt x="19331" y="12495"/>
                    <a:pt x="19128" y="12698"/>
                    <a:pt x="19128" y="12943"/>
                  </a:cubicBezTo>
                  <a:cubicBezTo>
                    <a:pt x="19128" y="13187"/>
                    <a:pt x="19331" y="13390"/>
                    <a:pt x="19576" y="13390"/>
                  </a:cubicBezTo>
                  <a:cubicBezTo>
                    <a:pt x="19820" y="13390"/>
                    <a:pt x="20023" y="13187"/>
                    <a:pt x="20023" y="12943"/>
                  </a:cubicBezTo>
                  <a:cubicBezTo>
                    <a:pt x="20023" y="12698"/>
                    <a:pt x="19820" y="12495"/>
                    <a:pt x="19576" y="12495"/>
                  </a:cubicBezTo>
                  <a:close/>
                  <a:moveTo>
                    <a:pt x="20919" y="12495"/>
                  </a:moveTo>
                  <a:cubicBezTo>
                    <a:pt x="20674" y="12495"/>
                    <a:pt x="20471" y="12698"/>
                    <a:pt x="20471" y="12943"/>
                  </a:cubicBezTo>
                  <a:cubicBezTo>
                    <a:pt x="20471" y="13187"/>
                    <a:pt x="20674" y="13390"/>
                    <a:pt x="20919" y="13390"/>
                  </a:cubicBezTo>
                  <a:cubicBezTo>
                    <a:pt x="21163" y="13390"/>
                    <a:pt x="21366" y="13187"/>
                    <a:pt x="21366" y="12943"/>
                  </a:cubicBezTo>
                  <a:cubicBezTo>
                    <a:pt x="21366" y="12698"/>
                    <a:pt x="21163" y="12495"/>
                    <a:pt x="20919" y="12495"/>
                  </a:cubicBezTo>
                  <a:close/>
                  <a:moveTo>
                    <a:pt x="367" y="12658"/>
                  </a:moveTo>
                  <a:cubicBezTo>
                    <a:pt x="163" y="12658"/>
                    <a:pt x="0" y="12821"/>
                    <a:pt x="0" y="13065"/>
                  </a:cubicBezTo>
                  <a:cubicBezTo>
                    <a:pt x="0" y="13268"/>
                    <a:pt x="163" y="13431"/>
                    <a:pt x="367" y="13431"/>
                  </a:cubicBezTo>
                  <a:lnTo>
                    <a:pt x="1954" y="13431"/>
                  </a:lnTo>
                  <a:cubicBezTo>
                    <a:pt x="2157" y="13431"/>
                    <a:pt x="2361" y="13268"/>
                    <a:pt x="2361" y="13065"/>
                  </a:cubicBezTo>
                  <a:cubicBezTo>
                    <a:pt x="2361" y="12821"/>
                    <a:pt x="2157" y="12658"/>
                    <a:pt x="1954" y="12658"/>
                  </a:cubicBezTo>
                  <a:close/>
                  <a:moveTo>
                    <a:pt x="8628" y="12658"/>
                  </a:moveTo>
                  <a:cubicBezTo>
                    <a:pt x="8425" y="12658"/>
                    <a:pt x="8262" y="12821"/>
                    <a:pt x="8262" y="13065"/>
                  </a:cubicBezTo>
                  <a:cubicBezTo>
                    <a:pt x="8262" y="13268"/>
                    <a:pt x="8425" y="13431"/>
                    <a:pt x="8628" y="13431"/>
                  </a:cubicBezTo>
                  <a:lnTo>
                    <a:pt x="12779" y="13431"/>
                  </a:lnTo>
                  <a:cubicBezTo>
                    <a:pt x="12983" y="13431"/>
                    <a:pt x="13146" y="13268"/>
                    <a:pt x="13146" y="13065"/>
                  </a:cubicBezTo>
                  <a:cubicBezTo>
                    <a:pt x="13146" y="12821"/>
                    <a:pt x="12983" y="12658"/>
                    <a:pt x="12779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35"/>
            <p:cNvSpPr/>
            <p:nvPr/>
          </p:nvSpPr>
          <p:spPr>
            <a:xfrm>
              <a:off x="5110250" y="3321950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0" y="244"/>
                    <a:pt x="0" y="448"/>
                  </a:cubicBezTo>
                  <a:cubicBezTo>
                    <a:pt x="0" y="692"/>
                    <a:pt x="163" y="855"/>
                    <a:pt x="367" y="855"/>
                  </a:cubicBezTo>
                  <a:lnTo>
                    <a:pt x="1954" y="855"/>
                  </a:lnTo>
                  <a:cubicBezTo>
                    <a:pt x="2157" y="855"/>
                    <a:pt x="2361" y="692"/>
                    <a:pt x="2361" y="448"/>
                  </a:cubicBezTo>
                  <a:cubicBezTo>
                    <a:pt x="2361" y="244"/>
                    <a:pt x="2157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0" y="82"/>
                    <a:pt x="3338" y="244"/>
                    <a:pt x="3338" y="448"/>
                  </a:cubicBezTo>
                  <a:cubicBezTo>
                    <a:pt x="3338" y="692"/>
                    <a:pt x="3500" y="855"/>
                    <a:pt x="3704" y="855"/>
                  </a:cubicBezTo>
                  <a:lnTo>
                    <a:pt x="7814" y="855"/>
                  </a:lnTo>
                  <a:cubicBezTo>
                    <a:pt x="8058" y="855"/>
                    <a:pt x="8221" y="692"/>
                    <a:pt x="8221" y="448"/>
                  </a:cubicBezTo>
                  <a:cubicBezTo>
                    <a:pt x="8221" y="244"/>
                    <a:pt x="8058" y="82"/>
                    <a:pt x="7814" y="82"/>
                  </a:cubicBezTo>
                  <a:close/>
                  <a:moveTo>
                    <a:pt x="9605" y="0"/>
                  </a:moveTo>
                  <a:cubicBezTo>
                    <a:pt x="9361" y="0"/>
                    <a:pt x="9157" y="204"/>
                    <a:pt x="9157" y="448"/>
                  </a:cubicBezTo>
                  <a:cubicBezTo>
                    <a:pt x="9157" y="692"/>
                    <a:pt x="9361" y="896"/>
                    <a:pt x="9605" y="896"/>
                  </a:cubicBezTo>
                  <a:cubicBezTo>
                    <a:pt x="9849" y="896"/>
                    <a:pt x="10053" y="692"/>
                    <a:pt x="10053" y="448"/>
                  </a:cubicBezTo>
                  <a:cubicBezTo>
                    <a:pt x="10053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4" y="0"/>
                    <a:pt x="10500" y="204"/>
                    <a:pt x="10500" y="448"/>
                  </a:cubicBezTo>
                  <a:cubicBezTo>
                    <a:pt x="10500" y="692"/>
                    <a:pt x="10704" y="896"/>
                    <a:pt x="10948" y="896"/>
                  </a:cubicBezTo>
                  <a:cubicBezTo>
                    <a:pt x="11192" y="896"/>
                    <a:pt x="11396" y="692"/>
                    <a:pt x="11396" y="448"/>
                  </a:cubicBezTo>
                  <a:cubicBezTo>
                    <a:pt x="11396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7" y="0"/>
                    <a:pt x="11843" y="204"/>
                    <a:pt x="11843" y="448"/>
                  </a:cubicBezTo>
                  <a:cubicBezTo>
                    <a:pt x="11843" y="692"/>
                    <a:pt x="12047" y="896"/>
                    <a:pt x="12291" y="896"/>
                  </a:cubicBezTo>
                  <a:cubicBezTo>
                    <a:pt x="12535" y="896"/>
                    <a:pt x="12739" y="692"/>
                    <a:pt x="12739" y="448"/>
                  </a:cubicBezTo>
                  <a:cubicBezTo>
                    <a:pt x="12739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90" y="0"/>
                    <a:pt x="13186" y="204"/>
                    <a:pt x="13186" y="448"/>
                  </a:cubicBezTo>
                  <a:cubicBezTo>
                    <a:pt x="13186" y="692"/>
                    <a:pt x="13390" y="896"/>
                    <a:pt x="13634" y="896"/>
                  </a:cubicBezTo>
                  <a:cubicBezTo>
                    <a:pt x="13878" y="896"/>
                    <a:pt x="14082" y="692"/>
                    <a:pt x="14082" y="448"/>
                  </a:cubicBezTo>
                  <a:cubicBezTo>
                    <a:pt x="14082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3" y="0"/>
                    <a:pt x="14529" y="204"/>
                    <a:pt x="14529" y="448"/>
                  </a:cubicBezTo>
                  <a:cubicBezTo>
                    <a:pt x="14529" y="692"/>
                    <a:pt x="14733" y="896"/>
                    <a:pt x="14977" y="896"/>
                  </a:cubicBezTo>
                  <a:cubicBezTo>
                    <a:pt x="15221" y="896"/>
                    <a:pt x="15425" y="692"/>
                    <a:pt x="15425" y="448"/>
                  </a:cubicBezTo>
                  <a:cubicBezTo>
                    <a:pt x="15425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6" y="0"/>
                    <a:pt x="15872" y="204"/>
                    <a:pt x="15872" y="448"/>
                  </a:cubicBezTo>
                  <a:cubicBezTo>
                    <a:pt x="15872" y="692"/>
                    <a:pt x="16076" y="896"/>
                    <a:pt x="16320" y="896"/>
                  </a:cubicBezTo>
                  <a:cubicBezTo>
                    <a:pt x="16564" y="896"/>
                    <a:pt x="16768" y="692"/>
                    <a:pt x="16768" y="448"/>
                  </a:cubicBezTo>
                  <a:cubicBezTo>
                    <a:pt x="16768" y="204"/>
                    <a:pt x="16564" y="0"/>
                    <a:pt x="16320" y="0"/>
                  </a:cubicBezTo>
                  <a:close/>
                  <a:moveTo>
                    <a:pt x="367" y="1872"/>
                  </a:moveTo>
                  <a:cubicBezTo>
                    <a:pt x="163" y="1872"/>
                    <a:pt x="0" y="2035"/>
                    <a:pt x="0" y="2239"/>
                  </a:cubicBezTo>
                  <a:cubicBezTo>
                    <a:pt x="0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7" y="2646"/>
                    <a:pt x="2361" y="2483"/>
                    <a:pt x="2361" y="2239"/>
                  </a:cubicBezTo>
                  <a:cubicBezTo>
                    <a:pt x="2361" y="2035"/>
                    <a:pt x="2157" y="1872"/>
                    <a:pt x="1954" y="1872"/>
                  </a:cubicBezTo>
                  <a:close/>
                  <a:moveTo>
                    <a:pt x="3704" y="1872"/>
                  </a:moveTo>
                  <a:cubicBezTo>
                    <a:pt x="3500" y="1872"/>
                    <a:pt x="3338" y="2035"/>
                    <a:pt x="3338" y="2239"/>
                  </a:cubicBezTo>
                  <a:cubicBezTo>
                    <a:pt x="3338" y="2483"/>
                    <a:pt x="3500" y="2646"/>
                    <a:pt x="3704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39"/>
                  </a:cubicBezTo>
                  <a:cubicBezTo>
                    <a:pt x="8221" y="2035"/>
                    <a:pt x="8058" y="1872"/>
                    <a:pt x="7814" y="1872"/>
                  </a:cubicBezTo>
                  <a:close/>
                  <a:moveTo>
                    <a:pt x="367" y="3663"/>
                  </a:moveTo>
                  <a:cubicBezTo>
                    <a:pt x="163" y="3663"/>
                    <a:pt x="0" y="3826"/>
                    <a:pt x="0" y="4070"/>
                  </a:cubicBezTo>
                  <a:cubicBezTo>
                    <a:pt x="0" y="4273"/>
                    <a:pt x="163" y="4436"/>
                    <a:pt x="367" y="4436"/>
                  </a:cubicBezTo>
                  <a:lnTo>
                    <a:pt x="1954" y="4436"/>
                  </a:lnTo>
                  <a:cubicBezTo>
                    <a:pt x="2157" y="4436"/>
                    <a:pt x="2361" y="4273"/>
                    <a:pt x="2361" y="4070"/>
                  </a:cubicBezTo>
                  <a:cubicBezTo>
                    <a:pt x="2361" y="3826"/>
                    <a:pt x="2157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0" y="3663"/>
                    <a:pt x="3338" y="3826"/>
                    <a:pt x="3338" y="4070"/>
                  </a:cubicBezTo>
                  <a:cubicBezTo>
                    <a:pt x="3338" y="4273"/>
                    <a:pt x="3500" y="4436"/>
                    <a:pt x="3704" y="4436"/>
                  </a:cubicBezTo>
                  <a:lnTo>
                    <a:pt x="7814" y="4436"/>
                  </a:lnTo>
                  <a:cubicBezTo>
                    <a:pt x="8058" y="4436"/>
                    <a:pt x="8221" y="4273"/>
                    <a:pt x="8221" y="4070"/>
                  </a:cubicBezTo>
                  <a:cubicBezTo>
                    <a:pt x="8221" y="3826"/>
                    <a:pt x="8058" y="3663"/>
                    <a:pt x="7814" y="3663"/>
                  </a:cubicBezTo>
                  <a:close/>
                  <a:moveTo>
                    <a:pt x="9605" y="3622"/>
                  </a:moveTo>
                  <a:cubicBezTo>
                    <a:pt x="9361" y="3622"/>
                    <a:pt x="9157" y="3785"/>
                    <a:pt x="9157" y="4070"/>
                  </a:cubicBezTo>
                  <a:cubicBezTo>
                    <a:pt x="9157" y="4314"/>
                    <a:pt x="9361" y="4518"/>
                    <a:pt x="9605" y="4518"/>
                  </a:cubicBezTo>
                  <a:cubicBezTo>
                    <a:pt x="9849" y="4518"/>
                    <a:pt x="10053" y="4314"/>
                    <a:pt x="10053" y="4070"/>
                  </a:cubicBezTo>
                  <a:cubicBezTo>
                    <a:pt x="10053" y="3785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4" y="3622"/>
                    <a:pt x="10500" y="3785"/>
                    <a:pt x="10500" y="4070"/>
                  </a:cubicBezTo>
                  <a:cubicBezTo>
                    <a:pt x="10500" y="4314"/>
                    <a:pt x="10704" y="4518"/>
                    <a:pt x="10948" y="4518"/>
                  </a:cubicBezTo>
                  <a:cubicBezTo>
                    <a:pt x="11192" y="4518"/>
                    <a:pt x="11396" y="4314"/>
                    <a:pt x="11396" y="4070"/>
                  </a:cubicBezTo>
                  <a:cubicBezTo>
                    <a:pt x="11396" y="3785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7" y="3622"/>
                    <a:pt x="11843" y="3785"/>
                    <a:pt x="11843" y="4070"/>
                  </a:cubicBezTo>
                  <a:cubicBezTo>
                    <a:pt x="11843" y="4314"/>
                    <a:pt x="12047" y="4518"/>
                    <a:pt x="12291" y="4518"/>
                  </a:cubicBezTo>
                  <a:cubicBezTo>
                    <a:pt x="12535" y="4518"/>
                    <a:pt x="12739" y="4314"/>
                    <a:pt x="12739" y="4070"/>
                  </a:cubicBezTo>
                  <a:cubicBezTo>
                    <a:pt x="12739" y="3785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90" y="3622"/>
                    <a:pt x="13186" y="3785"/>
                    <a:pt x="13186" y="4070"/>
                  </a:cubicBezTo>
                  <a:cubicBezTo>
                    <a:pt x="13186" y="4314"/>
                    <a:pt x="13390" y="4518"/>
                    <a:pt x="13634" y="4518"/>
                  </a:cubicBezTo>
                  <a:cubicBezTo>
                    <a:pt x="13878" y="4518"/>
                    <a:pt x="14082" y="4314"/>
                    <a:pt x="14082" y="4070"/>
                  </a:cubicBezTo>
                  <a:cubicBezTo>
                    <a:pt x="14082" y="3785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3" y="3622"/>
                    <a:pt x="14529" y="3785"/>
                    <a:pt x="14529" y="4070"/>
                  </a:cubicBezTo>
                  <a:cubicBezTo>
                    <a:pt x="14529" y="4314"/>
                    <a:pt x="14733" y="4518"/>
                    <a:pt x="14977" y="4518"/>
                  </a:cubicBezTo>
                  <a:cubicBezTo>
                    <a:pt x="15221" y="4518"/>
                    <a:pt x="15425" y="4314"/>
                    <a:pt x="15425" y="4070"/>
                  </a:cubicBezTo>
                  <a:cubicBezTo>
                    <a:pt x="15425" y="3785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6" y="3622"/>
                    <a:pt x="15872" y="3785"/>
                    <a:pt x="15872" y="4070"/>
                  </a:cubicBezTo>
                  <a:cubicBezTo>
                    <a:pt x="15872" y="4314"/>
                    <a:pt x="16076" y="4518"/>
                    <a:pt x="16320" y="4518"/>
                  </a:cubicBezTo>
                  <a:cubicBezTo>
                    <a:pt x="16564" y="4518"/>
                    <a:pt x="16768" y="4314"/>
                    <a:pt x="16768" y="4070"/>
                  </a:cubicBezTo>
                  <a:cubicBezTo>
                    <a:pt x="16768" y="3785"/>
                    <a:pt x="16564" y="3622"/>
                    <a:pt x="16320" y="3622"/>
                  </a:cubicBezTo>
                  <a:close/>
                  <a:moveTo>
                    <a:pt x="367" y="5454"/>
                  </a:moveTo>
                  <a:cubicBezTo>
                    <a:pt x="163" y="5454"/>
                    <a:pt x="0" y="5617"/>
                    <a:pt x="0" y="5861"/>
                  </a:cubicBezTo>
                  <a:cubicBezTo>
                    <a:pt x="0" y="6064"/>
                    <a:pt x="163" y="6227"/>
                    <a:pt x="367" y="6227"/>
                  </a:cubicBezTo>
                  <a:lnTo>
                    <a:pt x="1954" y="6227"/>
                  </a:lnTo>
                  <a:cubicBezTo>
                    <a:pt x="2157" y="6227"/>
                    <a:pt x="2361" y="6064"/>
                    <a:pt x="2361" y="5861"/>
                  </a:cubicBezTo>
                  <a:cubicBezTo>
                    <a:pt x="2361" y="5617"/>
                    <a:pt x="2157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0" y="5454"/>
                    <a:pt x="3338" y="5617"/>
                    <a:pt x="3338" y="5861"/>
                  </a:cubicBezTo>
                  <a:cubicBezTo>
                    <a:pt x="3338" y="6064"/>
                    <a:pt x="3500" y="6227"/>
                    <a:pt x="3704" y="6227"/>
                  </a:cubicBezTo>
                  <a:lnTo>
                    <a:pt x="7814" y="6227"/>
                  </a:lnTo>
                  <a:cubicBezTo>
                    <a:pt x="8058" y="6227"/>
                    <a:pt x="8221" y="6064"/>
                    <a:pt x="8221" y="5861"/>
                  </a:cubicBezTo>
                  <a:cubicBezTo>
                    <a:pt x="8221" y="5617"/>
                    <a:pt x="8058" y="5454"/>
                    <a:pt x="7814" y="5454"/>
                  </a:cubicBezTo>
                  <a:close/>
                  <a:moveTo>
                    <a:pt x="367" y="7244"/>
                  </a:moveTo>
                  <a:cubicBezTo>
                    <a:pt x="163" y="7244"/>
                    <a:pt x="0" y="7448"/>
                    <a:pt x="0" y="7651"/>
                  </a:cubicBezTo>
                  <a:cubicBezTo>
                    <a:pt x="0" y="7855"/>
                    <a:pt x="163" y="8018"/>
                    <a:pt x="367" y="8018"/>
                  </a:cubicBezTo>
                  <a:lnTo>
                    <a:pt x="1954" y="8018"/>
                  </a:lnTo>
                  <a:cubicBezTo>
                    <a:pt x="2157" y="8018"/>
                    <a:pt x="2361" y="7855"/>
                    <a:pt x="2361" y="7651"/>
                  </a:cubicBezTo>
                  <a:cubicBezTo>
                    <a:pt x="2361" y="7448"/>
                    <a:pt x="2157" y="7244"/>
                    <a:pt x="1954" y="7244"/>
                  </a:cubicBezTo>
                  <a:close/>
                  <a:moveTo>
                    <a:pt x="3704" y="7244"/>
                  </a:moveTo>
                  <a:cubicBezTo>
                    <a:pt x="3500" y="7244"/>
                    <a:pt x="3338" y="7448"/>
                    <a:pt x="3338" y="7651"/>
                  </a:cubicBezTo>
                  <a:cubicBezTo>
                    <a:pt x="3338" y="7855"/>
                    <a:pt x="3500" y="8018"/>
                    <a:pt x="3704" y="8018"/>
                  </a:cubicBezTo>
                  <a:lnTo>
                    <a:pt x="7814" y="8018"/>
                  </a:lnTo>
                  <a:cubicBezTo>
                    <a:pt x="8058" y="8018"/>
                    <a:pt x="8221" y="7855"/>
                    <a:pt x="8221" y="7651"/>
                  </a:cubicBezTo>
                  <a:cubicBezTo>
                    <a:pt x="8221" y="7448"/>
                    <a:pt x="8058" y="7244"/>
                    <a:pt x="7814" y="7244"/>
                  </a:cubicBezTo>
                  <a:close/>
                  <a:moveTo>
                    <a:pt x="14204" y="8750"/>
                  </a:moveTo>
                  <a:cubicBezTo>
                    <a:pt x="13959" y="8750"/>
                    <a:pt x="13756" y="8954"/>
                    <a:pt x="13756" y="9198"/>
                  </a:cubicBezTo>
                  <a:cubicBezTo>
                    <a:pt x="13756" y="9483"/>
                    <a:pt x="13959" y="9686"/>
                    <a:pt x="14204" y="9686"/>
                  </a:cubicBezTo>
                  <a:cubicBezTo>
                    <a:pt x="14448" y="9686"/>
                    <a:pt x="14651" y="9483"/>
                    <a:pt x="14651" y="9198"/>
                  </a:cubicBezTo>
                  <a:cubicBezTo>
                    <a:pt x="14651" y="8954"/>
                    <a:pt x="14448" y="8750"/>
                    <a:pt x="14204" y="8750"/>
                  </a:cubicBezTo>
                  <a:close/>
                  <a:moveTo>
                    <a:pt x="15547" y="8750"/>
                  </a:moveTo>
                  <a:cubicBezTo>
                    <a:pt x="15302" y="8750"/>
                    <a:pt x="15099" y="8954"/>
                    <a:pt x="15099" y="9198"/>
                  </a:cubicBezTo>
                  <a:cubicBezTo>
                    <a:pt x="15099" y="9483"/>
                    <a:pt x="15302" y="9686"/>
                    <a:pt x="15547" y="9686"/>
                  </a:cubicBezTo>
                  <a:cubicBezTo>
                    <a:pt x="15791" y="9686"/>
                    <a:pt x="15994" y="9483"/>
                    <a:pt x="15994" y="9198"/>
                  </a:cubicBezTo>
                  <a:cubicBezTo>
                    <a:pt x="15994" y="8954"/>
                    <a:pt x="15791" y="8750"/>
                    <a:pt x="15547" y="8750"/>
                  </a:cubicBezTo>
                  <a:close/>
                  <a:moveTo>
                    <a:pt x="16890" y="8750"/>
                  </a:moveTo>
                  <a:cubicBezTo>
                    <a:pt x="16645" y="8750"/>
                    <a:pt x="16442" y="8954"/>
                    <a:pt x="16442" y="9198"/>
                  </a:cubicBezTo>
                  <a:cubicBezTo>
                    <a:pt x="16442" y="9483"/>
                    <a:pt x="16645" y="9686"/>
                    <a:pt x="16890" y="9686"/>
                  </a:cubicBezTo>
                  <a:cubicBezTo>
                    <a:pt x="17134" y="9686"/>
                    <a:pt x="17337" y="9483"/>
                    <a:pt x="17337" y="9198"/>
                  </a:cubicBezTo>
                  <a:cubicBezTo>
                    <a:pt x="17337" y="8954"/>
                    <a:pt x="17134" y="8750"/>
                    <a:pt x="16890" y="8750"/>
                  </a:cubicBezTo>
                  <a:close/>
                  <a:moveTo>
                    <a:pt x="18233" y="8750"/>
                  </a:moveTo>
                  <a:cubicBezTo>
                    <a:pt x="17988" y="8750"/>
                    <a:pt x="17785" y="8954"/>
                    <a:pt x="17785" y="9198"/>
                  </a:cubicBezTo>
                  <a:cubicBezTo>
                    <a:pt x="17785" y="9483"/>
                    <a:pt x="17988" y="9686"/>
                    <a:pt x="18233" y="9686"/>
                  </a:cubicBezTo>
                  <a:cubicBezTo>
                    <a:pt x="18477" y="9686"/>
                    <a:pt x="18680" y="9483"/>
                    <a:pt x="18680" y="9198"/>
                  </a:cubicBezTo>
                  <a:cubicBezTo>
                    <a:pt x="18680" y="8954"/>
                    <a:pt x="18477" y="8750"/>
                    <a:pt x="18233" y="8750"/>
                  </a:cubicBezTo>
                  <a:close/>
                  <a:moveTo>
                    <a:pt x="19576" y="8750"/>
                  </a:moveTo>
                  <a:cubicBezTo>
                    <a:pt x="19331" y="8750"/>
                    <a:pt x="19128" y="8954"/>
                    <a:pt x="19128" y="9198"/>
                  </a:cubicBezTo>
                  <a:cubicBezTo>
                    <a:pt x="19128" y="9483"/>
                    <a:pt x="19331" y="9686"/>
                    <a:pt x="19576" y="9686"/>
                  </a:cubicBezTo>
                  <a:cubicBezTo>
                    <a:pt x="19820" y="9686"/>
                    <a:pt x="20023" y="9483"/>
                    <a:pt x="20023" y="9198"/>
                  </a:cubicBezTo>
                  <a:cubicBezTo>
                    <a:pt x="20023" y="8954"/>
                    <a:pt x="19820" y="8750"/>
                    <a:pt x="19576" y="8750"/>
                  </a:cubicBezTo>
                  <a:close/>
                  <a:moveTo>
                    <a:pt x="20919" y="8750"/>
                  </a:moveTo>
                  <a:cubicBezTo>
                    <a:pt x="20674" y="8750"/>
                    <a:pt x="20471" y="8954"/>
                    <a:pt x="20471" y="9198"/>
                  </a:cubicBezTo>
                  <a:cubicBezTo>
                    <a:pt x="20471" y="9483"/>
                    <a:pt x="20674" y="9686"/>
                    <a:pt x="20919" y="9686"/>
                  </a:cubicBezTo>
                  <a:cubicBezTo>
                    <a:pt x="21163" y="9686"/>
                    <a:pt x="21366" y="9483"/>
                    <a:pt x="21366" y="9198"/>
                  </a:cubicBezTo>
                  <a:cubicBezTo>
                    <a:pt x="21366" y="8954"/>
                    <a:pt x="21163" y="8750"/>
                    <a:pt x="20919" y="8750"/>
                  </a:cubicBezTo>
                  <a:close/>
                  <a:moveTo>
                    <a:pt x="367" y="9035"/>
                  </a:moveTo>
                  <a:cubicBezTo>
                    <a:pt x="163" y="9035"/>
                    <a:pt x="0" y="9239"/>
                    <a:pt x="0" y="9442"/>
                  </a:cubicBezTo>
                  <a:cubicBezTo>
                    <a:pt x="0" y="9646"/>
                    <a:pt x="163" y="9849"/>
                    <a:pt x="367" y="9849"/>
                  </a:cubicBezTo>
                  <a:lnTo>
                    <a:pt x="1954" y="9849"/>
                  </a:lnTo>
                  <a:cubicBezTo>
                    <a:pt x="2157" y="9849"/>
                    <a:pt x="2361" y="9646"/>
                    <a:pt x="2361" y="9442"/>
                  </a:cubicBezTo>
                  <a:cubicBezTo>
                    <a:pt x="2361" y="9239"/>
                    <a:pt x="2157" y="9035"/>
                    <a:pt x="1954" y="9035"/>
                  </a:cubicBezTo>
                  <a:close/>
                  <a:moveTo>
                    <a:pt x="8628" y="9035"/>
                  </a:moveTo>
                  <a:cubicBezTo>
                    <a:pt x="8425" y="9035"/>
                    <a:pt x="8262" y="9239"/>
                    <a:pt x="8262" y="9442"/>
                  </a:cubicBezTo>
                  <a:cubicBezTo>
                    <a:pt x="8262" y="9646"/>
                    <a:pt x="8425" y="9849"/>
                    <a:pt x="8628" y="9849"/>
                  </a:cubicBezTo>
                  <a:lnTo>
                    <a:pt x="12779" y="9849"/>
                  </a:lnTo>
                  <a:cubicBezTo>
                    <a:pt x="12983" y="9849"/>
                    <a:pt x="13146" y="9646"/>
                    <a:pt x="13146" y="9442"/>
                  </a:cubicBezTo>
                  <a:cubicBezTo>
                    <a:pt x="13146" y="9239"/>
                    <a:pt x="12983" y="9035"/>
                    <a:pt x="12779" y="9035"/>
                  </a:cubicBezTo>
                  <a:close/>
                  <a:moveTo>
                    <a:pt x="367" y="10866"/>
                  </a:moveTo>
                  <a:cubicBezTo>
                    <a:pt x="163" y="10866"/>
                    <a:pt x="0" y="11029"/>
                    <a:pt x="0" y="11233"/>
                  </a:cubicBezTo>
                  <a:cubicBezTo>
                    <a:pt x="0" y="11436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7" y="11640"/>
                    <a:pt x="2361" y="11436"/>
                    <a:pt x="2361" y="11233"/>
                  </a:cubicBezTo>
                  <a:cubicBezTo>
                    <a:pt x="2361" y="11029"/>
                    <a:pt x="2157" y="10866"/>
                    <a:pt x="1954" y="10866"/>
                  </a:cubicBezTo>
                  <a:close/>
                  <a:moveTo>
                    <a:pt x="8628" y="10866"/>
                  </a:moveTo>
                  <a:cubicBezTo>
                    <a:pt x="8425" y="10866"/>
                    <a:pt x="8262" y="11029"/>
                    <a:pt x="8262" y="11233"/>
                  </a:cubicBezTo>
                  <a:cubicBezTo>
                    <a:pt x="8262" y="11436"/>
                    <a:pt x="8425" y="11640"/>
                    <a:pt x="8628" y="11640"/>
                  </a:cubicBezTo>
                  <a:lnTo>
                    <a:pt x="12779" y="11640"/>
                  </a:lnTo>
                  <a:cubicBezTo>
                    <a:pt x="12983" y="11640"/>
                    <a:pt x="13146" y="11436"/>
                    <a:pt x="13146" y="11233"/>
                  </a:cubicBezTo>
                  <a:cubicBezTo>
                    <a:pt x="13146" y="11029"/>
                    <a:pt x="12983" y="10866"/>
                    <a:pt x="12779" y="10866"/>
                  </a:cubicBezTo>
                  <a:close/>
                  <a:moveTo>
                    <a:pt x="14204" y="12454"/>
                  </a:moveTo>
                  <a:cubicBezTo>
                    <a:pt x="13959" y="12454"/>
                    <a:pt x="13756" y="12657"/>
                    <a:pt x="13756" y="12942"/>
                  </a:cubicBezTo>
                  <a:cubicBezTo>
                    <a:pt x="13756" y="13186"/>
                    <a:pt x="13959" y="13390"/>
                    <a:pt x="14204" y="13390"/>
                  </a:cubicBezTo>
                  <a:cubicBezTo>
                    <a:pt x="14448" y="13390"/>
                    <a:pt x="14651" y="13186"/>
                    <a:pt x="14651" y="12942"/>
                  </a:cubicBezTo>
                  <a:cubicBezTo>
                    <a:pt x="14651" y="12657"/>
                    <a:pt x="14448" y="12454"/>
                    <a:pt x="14204" y="12454"/>
                  </a:cubicBezTo>
                  <a:close/>
                  <a:moveTo>
                    <a:pt x="15547" y="12454"/>
                  </a:moveTo>
                  <a:cubicBezTo>
                    <a:pt x="15302" y="12454"/>
                    <a:pt x="15099" y="12657"/>
                    <a:pt x="15099" y="12942"/>
                  </a:cubicBezTo>
                  <a:cubicBezTo>
                    <a:pt x="15099" y="13186"/>
                    <a:pt x="15302" y="13390"/>
                    <a:pt x="15547" y="13390"/>
                  </a:cubicBezTo>
                  <a:cubicBezTo>
                    <a:pt x="15791" y="13390"/>
                    <a:pt x="15994" y="13186"/>
                    <a:pt x="15994" y="12942"/>
                  </a:cubicBezTo>
                  <a:cubicBezTo>
                    <a:pt x="15994" y="12657"/>
                    <a:pt x="15791" y="12454"/>
                    <a:pt x="15547" y="12454"/>
                  </a:cubicBezTo>
                  <a:close/>
                  <a:moveTo>
                    <a:pt x="16890" y="12454"/>
                  </a:moveTo>
                  <a:cubicBezTo>
                    <a:pt x="16645" y="12454"/>
                    <a:pt x="16442" y="12657"/>
                    <a:pt x="16442" y="12942"/>
                  </a:cubicBezTo>
                  <a:cubicBezTo>
                    <a:pt x="16442" y="13186"/>
                    <a:pt x="16645" y="13390"/>
                    <a:pt x="16890" y="13390"/>
                  </a:cubicBezTo>
                  <a:cubicBezTo>
                    <a:pt x="17134" y="13390"/>
                    <a:pt x="17337" y="13186"/>
                    <a:pt x="17337" y="12942"/>
                  </a:cubicBezTo>
                  <a:cubicBezTo>
                    <a:pt x="17337" y="12657"/>
                    <a:pt x="17134" y="12454"/>
                    <a:pt x="16890" y="12454"/>
                  </a:cubicBezTo>
                  <a:close/>
                  <a:moveTo>
                    <a:pt x="18233" y="12454"/>
                  </a:moveTo>
                  <a:cubicBezTo>
                    <a:pt x="17988" y="12454"/>
                    <a:pt x="17785" y="12657"/>
                    <a:pt x="17785" y="12942"/>
                  </a:cubicBezTo>
                  <a:cubicBezTo>
                    <a:pt x="17785" y="13186"/>
                    <a:pt x="17988" y="13390"/>
                    <a:pt x="18233" y="13390"/>
                  </a:cubicBezTo>
                  <a:cubicBezTo>
                    <a:pt x="18477" y="13390"/>
                    <a:pt x="18680" y="13186"/>
                    <a:pt x="18680" y="12942"/>
                  </a:cubicBezTo>
                  <a:cubicBezTo>
                    <a:pt x="18680" y="12657"/>
                    <a:pt x="18477" y="12454"/>
                    <a:pt x="18233" y="12454"/>
                  </a:cubicBezTo>
                  <a:close/>
                  <a:moveTo>
                    <a:pt x="19576" y="12454"/>
                  </a:moveTo>
                  <a:cubicBezTo>
                    <a:pt x="19331" y="12454"/>
                    <a:pt x="19128" y="12657"/>
                    <a:pt x="19128" y="12942"/>
                  </a:cubicBezTo>
                  <a:cubicBezTo>
                    <a:pt x="19128" y="13186"/>
                    <a:pt x="19331" y="13390"/>
                    <a:pt x="19576" y="13390"/>
                  </a:cubicBezTo>
                  <a:cubicBezTo>
                    <a:pt x="19820" y="13390"/>
                    <a:pt x="20023" y="13186"/>
                    <a:pt x="20023" y="12942"/>
                  </a:cubicBezTo>
                  <a:cubicBezTo>
                    <a:pt x="20023" y="12657"/>
                    <a:pt x="19820" y="12454"/>
                    <a:pt x="19576" y="12454"/>
                  </a:cubicBezTo>
                  <a:close/>
                  <a:moveTo>
                    <a:pt x="20919" y="12454"/>
                  </a:moveTo>
                  <a:cubicBezTo>
                    <a:pt x="20674" y="12454"/>
                    <a:pt x="20471" y="12657"/>
                    <a:pt x="20471" y="12942"/>
                  </a:cubicBezTo>
                  <a:cubicBezTo>
                    <a:pt x="20471" y="13186"/>
                    <a:pt x="20674" y="13390"/>
                    <a:pt x="20919" y="13390"/>
                  </a:cubicBezTo>
                  <a:cubicBezTo>
                    <a:pt x="21163" y="13390"/>
                    <a:pt x="21366" y="13186"/>
                    <a:pt x="21366" y="12942"/>
                  </a:cubicBezTo>
                  <a:cubicBezTo>
                    <a:pt x="21366" y="12657"/>
                    <a:pt x="21163" y="12454"/>
                    <a:pt x="20919" y="12454"/>
                  </a:cubicBezTo>
                  <a:close/>
                  <a:moveTo>
                    <a:pt x="367" y="12657"/>
                  </a:moveTo>
                  <a:cubicBezTo>
                    <a:pt x="163" y="12657"/>
                    <a:pt x="0" y="12820"/>
                    <a:pt x="0" y="13023"/>
                  </a:cubicBezTo>
                  <a:cubicBezTo>
                    <a:pt x="0" y="13268"/>
                    <a:pt x="163" y="13430"/>
                    <a:pt x="367" y="13430"/>
                  </a:cubicBezTo>
                  <a:lnTo>
                    <a:pt x="1954" y="13430"/>
                  </a:lnTo>
                  <a:cubicBezTo>
                    <a:pt x="2157" y="13430"/>
                    <a:pt x="2361" y="13268"/>
                    <a:pt x="2361" y="13023"/>
                  </a:cubicBezTo>
                  <a:cubicBezTo>
                    <a:pt x="2361" y="12820"/>
                    <a:pt x="2157" y="12657"/>
                    <a:pt x="1954" y="12657"/>
                  </a:cubicBezTo>
                  <a:close/>
                  <a:moveTo>
                    <a:pt x="8628" y="12657"/>
                  </a:moveTo>
                  <a:cubicBezTo>
                    <a:pt x="8425" y="12657"/>
                    <a:pt x="8262" y="12820"/>
                    <a:pt x="8262" y="13023"/>
                  </a:cubicBezTo>
                  <a:cubicBezTo>
                    <a:pt x="8262" y="13268"/>
                    <a:pt x="8425" y="13430"/>
                    <a:pt x="8628" y="13430"/>
                  </a:cubicBezTo>
                  <a:lnTo>
                    <a:pt x="12779" y="13430"/>
                  </a:lnTo>
                  <a:cubicBezTo>
                    <a:pt x="12983" y="13430"/>
                    <a:pt x="13146" y="13268"/>
                    <a:pt x="13146" y="13023"/>
                  </a:cubicBezTo>
                  <a:cubicBezTo>
                    <a:pt x="13146" y="12820"/>
                    <a:pt x="12983" y="12657"/>
                    <a:pt x="12779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35"/>
            <p:cNvSpPr/>
            <p:nvPr/>
          </p:nvSpPr>
          <p:spPr>
            <a:xfrm>
              <a:off x="3941225" y="2531400"/>
              <a:ext cx="657275" cy="73275"/>
            </a:xfrm>
            <a:custGeom>
              <a:avLst/>
              <a:gdLst/>
              <a:ahLst/>
              <a:cxnLst/>
              <a:rect l="l" t="t" r="r" b="b"/>
              <a:pathLst>
                <a:path w="26291" h="2931" extrusionOk="0">
                  <a:moveTo>
                    <a:pt x="5088" y="1"/>
                  </a:moveTo>
                  <a:lnTo>
                    <a:pt x="4965" y="41"/>
                  </a:lnTo>
                  <a:lnTo>
                    <a:pt x="326" y="2239"/>
                  </a:lnTo>
                  <a:cubicBezTo>
                    <a:pt x="0" y="2442"/>
                    <a:pt x="123" y="2931"/>
                    <a:pt x="489" y="2931"/>
                  </a:cubicBezTo>
                  <a:lnTo>
                    <a:pt x="22913" y="2931"/>
                  </a:lnTo>
                  <a:cubicBezTo>
                    <a:pt x="22994" y="2931"/>
                    <a:pt x="23076" y="2890"/>
                    <a:pt x="23157" y="2849"/>
                  </a:cubicBezTo>
                  <a:lnTo>
                    <a:pt x="26047" y="652"/>
                  </a:lnTo>
                  <a:cubicBezTo>
                    <a:pt x="26291" y="448"/>
                    <a:pt x="26169" y="1"/>
                    <a:pt x="258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35"/>
            <p:cNvSpPr/>
            <p:nvPr/>
          </p:nvSpPr>
          <p:spPr>
            <a:xfrm>
              <a:off x="3936125" y="2523250"/>
              <a:ext cx="668475" cy="89575"/>
            </a:xfrm>
            <a:custGeom>
              <a:avLst/>
              <a:gdLst/>
              <a:ahLst/>
              <a:cxnLst/>
              <a:rect l="l" t="t" r="r" b="b"/>
              <a:pathLst>
                <a:path w="26739" h="3583" extrusionOk="0">
                  <a:moveTo>
                    <a:pt x="26047" y="652"/>
                  </a:moveTo>
                  <a:lnTo>
                    <a:pt x="26047" y="693"/>
                  </a:lnTo>
                  <a:lnTo>
                    <a:pt x="23158" y="2931"/>
                  </a:lnTo>
                  <a:lnTo>
                    <a:pt x="693" y="2931"/>
                  </a:lnTo>
                  <a:lnTo>
                    <a:pt x="693" y="2890"/>
                  </a:lnTo>
                  <a:lnTo>
                    <a:pt x="5251" y="693"/>
                  </a:lnTo>
                  <a:lnTo>
                    <a:pt x="5332" y="652"/>
                  </a:lnTo>
                  <a:close/>
                  <a:moveTo>
                    <a:pt x="5251" y="1"/>
                  </a:moveTo>
                  <a:lnTo>
                    <a:pt x="5088" y="42"/>
                  </a:lnTo>
                  <a:lnTo>
                    <a:pt x="5007" y="42"/>
                  </a:lnTo>
                  <a:lnTo>
                    <a:pt x="408" y="2280"/>
                  </a:lnTo>
                  <a:cubicBezTo>
                    <a:pt x="123" y="2402"/>
                    <a:pt x="1" y="2646"/>
                    <a:pt x="1" y="2890"/>
                  </a:cubicBezTo>
                  <a:cubicBezTo>
                    <a:pt x="1" y="3053"/>
                    <a:pt x="82" y="3257"/>
                    <a:pt x="164" y="3379"/>
                  </a:cubicBezTo>
                  <a:cubicBezTo>
                    <a:pt x="286" y="3501"/>
                    <a:pt x="489" y="3582"/>
                    <a:pt x="693" y="3582"/>
                  </a:cubicBezTo>
                  <a:lnTo>
                    <a:pt x="23117" y="3582"/>
                  </a:lnTo>
                  <a:cubicBezTo>
                    <a:pt x="23280" y="3582"/>
                    <a:pt x="23442" y="3542"/>
                    <a:pt x="23565" y="3460"/>
                  </a:cubicBezTo>
                  <a:lnTo>
                    <a:pt x="26454" y="1222"/>
                  </a:lnTo>
                  <a:cubicBezTo>
                    <a:pt x="26617" y="1100"/>
                    <a:pt x="26739" y="896"/>
                    <a:pt x="26698" y="693"/>
                  </a:cubicBezTo>
                  <a:cubicBezTo>
                    <a:pt x="26698" y="489"/>
                    <a:pt x="26658" y="327"/>
                    <a:pt x="26535" y="204"/>
                  </a:cubicBezTo>
                  <a:cubicBezTo>
                    <a:pt x="26413" y="82"/>
                    <a:pt x="26210" y="1"/>
                    <a:pt x="260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35"/>
            <p:cNvSpPr/>
            <p:nvPr/>
          </p:nvSpPr>
          <p:spPr>
            <a:xfrm>
              <a:off x="4246450" y="2181400"/>
              <a:ext cx="103800" cy="392750"/>
            </a:xfrm>
            <a:custGeom>
              <a:avLst/>
              <a:gdLst/>
              <a:ahLst/>
              <a:cxnLst/>
              <a:rect l="l" t="t" r="r" b="b"/>
              <a:pathLst>
                <a:path w="4152" h="15710" extrusionOk="0">
                  <a:moveTo>
                    <a:pt x="1" y="1"/>
                  </a:moveTo>
                  <a:lnTo>
                    <a:pt x="1" y="15710"/>
                  </a:lnTo>
                  <a:lnTo>
                    <a:pt x="4152" y="15710"/>
                  </a:lnTo>
                  <a:lnTo>
                    <a:pt x="4152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35"/>
            <p:cNvSpPr/>
            <p:nvPr/>
          </p:nvSpPr>
          <p:spPr>
            <a:xfrm>
              <a:off x="4238300" y="2172250"/>
              <a:ext cx="120100" cy="410050"/>
            </a:xfrm>
            <a:custGeom>
              <a:avLst/>
              <a:gdLst/>
              <a:ahLst/>
              <a:cxnLst/>
              <a:rect l="l" t="t" r="r" b="b"/>
              <a:pathLst>
                <a:path w="4804" h="16402" extrusionOk="0">
                  <a:moveTo>
                    <a:pt x="4111" y="692"/>
                  </a:moveTo>
                  <a:lnTo>
                    <a:pt x="4111" y="15750"/>
                  </a:lnTo>
                  <a:lnTo>
                    <a:pt x="693" y="15750"/>
                  </a:lnTo>
                  <a:lnTo>
                    <a:pt x="693" y="692"/>
                  </a:lnTo>
                  <a:close/>
                  <a:moveTo>
                    <a:pt x="327" y="0"/>
                  </a:moveTo>
                  <a:cubicBezTo>
                    <a:pt x="245" y="0"/>
                    <a:pt x="164" y="41"/>
                    <a:pt x="82" y="123"/>
                  </a:cubicBezTo>
                  <a:cubicBezTo>
                    <a:pt x="42" y="163"/>
                    <a:pt x="1" y="285"/>
                    <a:pt x="1" y="367"/>
                  </a:cubicBezTo>
                  <a:lnTo>
                    <a:pt x="1" y="16076"/>
                  </a:lnTo>
                  <a:cubicBezTo>
                    <a:pt x="1" y="16157"/>
                    <a:pt x="42" y="16239"/>
                    <a:pt x="82" y="16320"/>
                  </a:cubicBezTo>
                  <a:cubicBezTo>
                    <a:pt x="164" y="16361"/>
                    <a:pt x="245" y="16401"/>
                    <a:pt x="327" y="16401"/>
                  </a:cubicBezTo>
                  <a:lnTo>
                    <a:pt x="4478" y="16401"/>
                  </a:lnTo>
                  <a:cubicBezTo>
                    <a:pt x="4559" y="16401"/>
                    <a:pt x="4640" y="16361"/>
                    <a:pt x="4722" y="16320"/>
                  </a:cubicBezTo>
                  <a:cubicBezTo>
                    <a:pt x="4763" y="16239"/>
                    <a:pt x="4803" y="16157"/>
                    <a:pt x="4803" y="16076"/>
                  </a:cubicBezTo>
                  <a:lnTo>
                    <a:pt x="4803" y="367"/>
                  </a:lnTo>
                  <a:cubicBezTo>
                    <a:pt x="4803" y="285"/>
                    <a:pt x="4763" y="163"/>
                    <a:pt x="4722" y="123"/>
                  </a:cubicBezTo>
                  <a:cubicBezTo>
                    <a:pt x="4640" y="41"/>
                    <a:pt x="4559" y="0"/>
                    <a:pt x="44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35"/>
            <p:cNvSpPr/>
            <p:nvPr/>
          </p:nvSpPr>
          <p:spPr>
            <a:xfrm>
              <a:off x="4230175" y="2181400"/>
              <a:ext cx="136350" cy="284900"/>
            </a:xfrm>
            <a:custGeom>
              <a:avLst/>
              <a:gdLst/>
              <a:ahLst/>
              <a:cxnLst/>
              <a:rect l="l" t="t" r="r" b="b"/>
              <a:pathLst>
                <a:path w="5454" h="11396" extrusionOk="0">
                  <a:moveTo>
                    <a:pt x="0" y="1"/>
                  </a:moveTo>
                  <a:lnTo>
                    <a:pt x="0" y="11396"/>
                  </a:lnTo>
                  <a:lnTo>
                    <a:pt x="5454" y="11396"/>
                  </a:lnTo>
                  <a:lnTo>
                    <a:pt x="545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35"/>
            <p:cNvSpPr/>
            <p:nvPr/>
          </p:nvSpPr>
          <p:spPr>
            <a:xfrm>
              <a:off x="4222025" y="2172250"/>
              <a:ext cx="152650" cy="303225"/>
            </a:xfrm>
            <a:custGeom>
              <a:avLst/>
              <a:gdLst/>
              <a:ahLst/>
              <a:cxnLst/>
              <a:rect l="l" t="t" r="r" b="b"/>
              <a:pathLst>
                <a:path w="6106" h="12129" extrusionOk="0">
                  <a:moveTo>
                    <a:pt x="5414" y="692"/>
                  </a:moveTo>
                  <a:lnTo>
                    <a:pt x="5414" y="11436"/>
                  </a:lnTo>
                  <a:lnTo>
                    <a:pt x="693" y="11436"/>
                  </a:lnTo>
                  <a:lnTo>
                    <a:pt x="693" y="692"/>
                  </a:lnTo>
                  <a:close/>
                  <a:moveTo>
                    <a:pt x="326" y="0"/>
                  </a:moveTo>
                  <a:cubicBezTo>
                    <a:pt x="245" y="0"/>
                    <a:pt x="164" y="41"/>
                    <a:pt x="123" y="123"/>
                  </a:cubicBezTo>
                  <a:cubicBezTo>
                    <a:pt x="42" y="163"/>
                    <a:pt x="1" y="285"/>
                    <a:pt x="1" y="367"/>
                  </a:cubicBezTo>
                  <a:lnTo>
                    <a:pt x="1" y="11762"/>
                  </a:lnTo>
                  <a:cubicBezTo>
                    <a:pt x="1" y="11843"/>
                    <a:pt x="42" y="11965"/>
                    <a:pt x="123" y="12006"/>
                  </a:cubicBezTo>
                  <a:cubicBezTo>
                    <a:pt x="164" y="12087"/>
                    <a:pt x="245" y="12128"/>
                    <a:pt x="326" y="12128"/>
                  </a:cubicBezTo>
                  <a:lnTo>
                    <a:pt x="5780" y="12128"/>
                  </a:lnTo>
                  <a:cubicBezTo>
                    <a:pt x="5861" y="12128"/>
                    <a:pt x="5943" y="12087"/>
                    <a:pt x="5983" y="12006"/>
                  </a:cubicBezTo>
                  <a:cubicBezTo>
                    <a:pt x="6065" y="11925"/>
                    <a:pt x="6105" y="11843"/>
                    <a:pt x="6105" y="11762"/>
                  </a:cubicBezTo>
                  <a:lnTo>
                    <a:pt x="6105" y="367"/>
                  </a:lnTo>
                  <a:cubicBezTo>
                    <a:pt x="6105" y="285"/>
                    <a:pt x="6065" y="163"/>
                    <a:pt x="5983" y="123"/>
                  </a:cubicBezTo>
                  <a:cubicBezTo>
                    <a:pt x="5943" y="41"/>
                    <a:pt x="5861" y="0"/>
                    <a:pt x="57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35"/>
            <p:cNvSpPr/>
            <p:nvPr/>
          </p:nvSpPr>
          <p:spPr>
            <a:xfrm>
              <a:off x="3469125" y="874000"/>
              <a:ext cx="1707275" cy="1335925"/>
            </a:xfrm>
            <a:custGeom>
              <a:avLst/>
              <a:gdLst/>
              <a:ahLst/>
              <a:cxnLst/>
              <a:rect l="l" t="t" r="r" b="b"/>
              <a:pathLst>
                <a:path w="68291" h="53437" extrusionOk="0">
                  <a:moveTo>
                    <a:pt x="1" y="1"/>
                  </a:moveTo>
                  <a:lnTo>
                    <a:pt x="1" y="53436"/>
                  </a:lnTo>
                  <a:lnTo>
                    <a:pt x="68291" y="53436"/>
                  </a:lnTo>
                  <a:lnTo>
                    <a:pt x="682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35"/>
            <p:cNvSpPr/>
            <p:nvPr/>
          </p:nvSpPr>
          <p:spPr>
            <a:xfrm>
              <a:off x="3461000" y="865875"/>
              <a:ext cx="1723550" cy="1352175"/>
            </a:xfrm>
            <a:custGeom>
              <a:avLst/>
              <a:gdLst/>
              <a:ahLst/>
              <a:cxnLst/>
              <a:rect l="l" t="t" r="r" b="b"/>
              <a:pathLst>
                <a:path w="68942" h="54087" extrusionOk="0">
                  <a:moveTo>
                    <a:pt x="68290" y="692"/>
                  </a:moveTo>
                  <a:lnTo>
                    <a:pt x="68290" y="53395"/>
                  </a:lnTo>
                  <a:lnTo>
                    <a:pt x="652" y="53395"/>
                  </a:lnTo>
                  <a:lnTo>
                    <a:pt x="652" y="692"/>
                  </a:lnTo>
                  <a:close/>
                  <a:moveTo>
                    <a:pt x="326" y="0"/>
                  </a:moveTo>
                  <a:cubicBezTo>
                    <a:pt x="245" y="0"/>
                    <a:pt x="163" y="41"/>
                    <a:pt x="82" y="82"/>
                  </a:cubicBezTo>
                  <a:cubicBezTo>
                    <a:pt x="0" y="163"/>
                    <a:pt x="0" y="244"/>
                    <a:pt x="0" y="326"/>
                  </a:cubicBezTo>
                  <a:lnTo>
                    <a:pt x="0" y="53761"/>
                  </a:lnTo>
                  <a:cubicBezTo>
                    <a:pt x="0" y="53843"/>
                    <a:pt x="0" y="53924"/>
                    <a:pt x="82" y="54005"/>
                  </a:cubicBezTo>
                  <a:cubicBezTo>
                    <a:pt x="163" y="54046"/>
                    <a:pt x="245" y="54087"/>
                    <a:pt x="326" y="54087"/>
                  </a:cubicBezTo>
                  <a:lnTo>
                    <a:pt x="68616" y="54087"/>
                  </a:lnTo>
                  <a:cubicBezTo>
                    <a:pt x="68697" y="54087"/>
                    <a:pt x="68778" y="54046"/>
                    <a:pt x="68860" y="54005"/>
                  </a:cubicBezTo>
                  <a:cubicBezTo>
                    <a:pt x="68901" y="53924"/>
                    <a:pt x="68941" y="53843"/>
                    <a:pt x="68941" y="53761"/>
                  </a:cubicBezTo>
                  <a:lnTo>
                    <a:pt x="68941" y="326"/>
                  </a:lnTo>
                  <a:cubicBezTo>
                    <a:pt x="68941" y="244"/>
                    <a:pt x="68901" y="163"/>
                    <a:pt x="68860" y="82"/>
                  </a:cubicBezTo>
                  <a:cubicBezTo>
                    <a:pt x="68778" y="41"/>
                    <a:pt x="68697" y="0"/>
                    <a:pt x="686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35"/>
            <p:cNvSpPr/>
            <p:nvPr/>
          </p:nvSpPr>
          <p:spPr>
            <a:xfrm>
              <a:off x="3560700" y="945225"/>
              <a:ext cx="1524125" cy="1193475"/>
            </a:xfrm>
            <a:custGeom>
              <a:avLst/>
              <a:gdLst/>
              <a:ahLst/>
              <a:cxnLst/>
              <a:rect l="l" t="t" r="r" b="b"/>
              <a:pathLst>
                <a:path w="60965" h="47739" extrusionOk="0">
                  <a:moveTo>
                    <a:pt x="1" y="1"/>
                  </a:moveTo>
                  <a:lnTo>
                    <a:pt x="1" y="47738"/>
                  </a:lnTo>
                  <a:lnTo>
                    <a:pt x="60965" y="47738"/>
                  </a:lnTo>
                  <a:lnTo>
                    <a:pt x="609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35"/>
            <p:cNvSpPr/>
            <p:nvPr/>
          </p:nvSpPr>
          <p:spPr>
            <a:xfrm>
              <a:off x="3551550" y="937075"/>
              <a:ext cx="1542450" cy="1209750"/>
            </a:xfrm>
            <a:custGeom>
              <a:avLst/>
              <a:gdLst/>
              <a:ahLst/>
              <a:cxnLst/>
              <a:rect l="l" t="t" r="r" b="b"/>
              <a:pathLst>
                <a:path w="61698" h="48390" extrusionOk="0">
                  <a:moveTo>
                    <a:pt x="61005" y="693"/>
                  </a:moveTo>
                  <a:lnTo>
                    <a:pt x="61005" y="47698"/>
                  </a:lnTo>
                  <a:lnTo>
                    <a:pt x="692" y="47698"/>
                  </a:lnTo>
                  <a:lnTo>
                    <a:pt x="692" y="693"/>
                  </a:lnTo>
                  <a:close/>
                  <a:moveTo>
                    <a:pt x="367" y="1"/>
                  </a:moveTo>
                  <a:cubicBezTo>
                    <a:pt x="245" y="1"/>
                    <a:pt x="163" y="42"/>
                    <a:pt x="123" y="123"/>
                  </a:cubicBezTo>
                  <a:cubicBezTo>
                    <a:pt x="41" y="164"/>
                    <a:pt x="0" y="245"/>
                    <a:pt x="0" y="327"/>
                  </a:cubicBezTo>
                  <a:lnTo>
                    <a:pt x="0" y="48064"/>
                  </a:lnTo>
                  <a:cubicBezTo>
                    <a:pt x="0" y="48146"/>
                    <a:pt x="41" y="48227"/>
                    <a:pt x="123" y="48268"/>
                  </a:cubicBezTo>
                  <a:cubicBezTo>
                    <a:pt x="163" y="48349"/>
                    <a:pt x="245" y="48390"/>
                    <a:pt x="367" y="48390"/>
                  </a:cubicBezTo>
                  <a:lnTo>
                    <a:pt x="61331" y="48390"/>
                  </a:lnTo>
                  <a:cubicBezTo>
                    <a:pt x="61412" y="48390"/>
                    <a:pt x="61494" y="48349"/>
                    <a:pt x="61575" y="48268"/>
                  </a:cubicBezTo>
                  <a:cubicBezTo>
                    <a:pt x="61657" y="48227"/>
                    <a:pt x="61697" y="48146"/>
                    <a:pt x="61697" y="48064"/>
                  </a:cubicBezTo>
                  <a:lnTo>
                    <a:pt x="61697" y="327"/>
                  </a:lnTo>
                  <a:cubicBezTo>
                    <a:pt x="61697" y="245"/>
                    <a:pt x="61657" y="164"/>
                    <a:pt x="61575" y="123"/>
                  </a:cubicBezTo>
                  <a:cubicBezTo>
                    <a:pt x="61494" y="42"/>
                    <a:pt x="61412" y="1"/>
                    <a:pt x="613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35"/>
            <p:cNvSpPr/>
            <p:nvPr/>
          </p:nvSpPr>
          <p:spPr>
            <a:xfrm>
              <a:off x="3671600" y="1070375"/>
              <a:ext cx="637950" cy="293050"/>
            </a:xfrm>
            <a:custGeom>
              <a:avLst/>
              <a:gdLst/>
              <a:ahLst/>
              <a:cxnLst/>
              <a:rect l="l" t="t" r="r" b="b"/>
              <a:pathLst>
                <a:path w="25518" h="11722" extrusionOk="0">
                  <a:moveTo>
                    <a:pt x="24826" y="692"/>
                  </a:moveTo>
                  <a:lnTo>
                    <a:pt x="24826" y="11070"/>
                  </a:lnTo>
                  <a:lnTo>
                    <a:pt x="652" y="11070"/>
                  </a:lnTo>
                  <a:lnTo>
                    <a:pt x="652" y="692"/>
                  </a:lnTo>
                  <a:close/>
                  <a:moveTo>
                    <a:pt x="1" y="0"/>
                  </a:moveTo>
                  <a:lnTo>
                    <a:pt x="1" y="11721"/>
                  </a:lnTo>
                  <a:lnTo>
                    <a:pt x="25518" y="11721"/>
                  </a:lnTo>
                  <a:lnTo>
                    <a:pt x="25518" y="11396"/>
                  </a:lnTo>
                  <a:lnTo>
                    <a:pt x="255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35"/>
            <p:cNvSpPr/>
            <p:nvPr/>
          </p:nvSpPr>
          <p:spPr>
            <a:xfrm>
              <a:off x="3760125" y="1538400"/>
              <a:ext cx="1047975" cy="116000"/>
            </a:xfrm>
            <a:custGeom>
              <a:avLst/>
              <a:gdLst/>
              <a:ahLst/>
              <a:cxnLst/>
              <a:rect l="l" t="t" r="r" b="b"/>
              <a:pathLst>
                <a:path w="41919" h="4640" extrusionOk="0">
                  <a:moveTo>
                    <a:pt x="0" y="0"/>
                  </a:moveTo>
                  <a:lnTo>
                    <a:pt x="0" y="692"/>
                  </a:lnTo>
                  <a:lnTo>
                    <a:pt x="5820" y="692"/>
                  </a:lnTo>
                  <a:cubicBezTo>
                    <a:pt x="8384" y="692"/>
                    <a:pt x="10907" y="1221"/>
                    <a:pt x="13227" y="2320"/>
                  </a:cubicBezTo>
                  <a:lnTo>
                    <a:pt x="15913" y="3581"/>
                  </a:lnTo>
                  <a:cubicBezTo>
                    <a:pt x="17419" y="4273"/>
                    <a:pt x="19006" y="4640"/>
                    <a:pt x="20593" y="4640"/>
                  </a:cubicBezTo>
                  <a:cubicBezTo>
                    <a:pt x="22384" y="4640"/>
                    <a:pt x="24215" y="4151"/>
                    <a:pt x="25843" y="3256"/>
                  </a:cubicBezTo>
                  <a:lnTo>
                    <a:pt x="26616" y="2849"/>
                  </a:lnTo>
                  <a:cubicBezTo>
                    <a:pt x="29221" y="1424"/>
                    <a:pt x="32110" y="692"/>
                    <a:pt x="35081" y="692"/>
                  </a:cubicBezTo>
                  <a:lnTo>
                    <a:pt x="41918" y="692"/>
                  </a:lnTo>
                  <a:lnTo>
                    <a:pt x="41918" y="0"/>
                  </a:lnTo>
                  <a:lnTo>
                    <a:pt x="35081" y="0"/>
                  </a:lnTo>
                  <a:cubicBezTo>
                    <a:pt x="31988" y="0"/>
                    <a:pt x="28977" y="773"/>
                    <a:pt x="26291" y="2238"/>
                  </a:cubicBezTo>
                  <a:lnTo>
                    <a:pt x="25517" y="2686"/>
                  </a:lnTo>
                  <a:cubicBezTo>
                    <a:pt x="23971" y="3500"/>
                    <a:pt x="22302" y="3948"/>
                    <a:pt x="20593" y="3948"/>
                  </a:cubicBezTo>
                  <a:cubicBezTo>
                    <a:pt x="19087" y="3948"/>
                    <a:pt x="17581" y="3622"/>
                    <a:pt x="16198" y="2971"/>
                  </a:cubicBezTo>
                  <a:lnTo>
                    <a:pt x="13512" y="1709"/>
                  </a:lnTo>
                  <a:cubicBezTo>
                    <a:pt x="11111" y="570"/>
                    <a:pt x="8465" y="0"/>
                    <a:pt x="58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35"/>
            <p:cNvSpPr/>
            <p:nvPr/>
          </p:nvSpPr>
          <p:spPr>
            <a:xfrm>
              <a:off x="3760125" y="1639125"/>
              <a:ext cx="1047975" cy="116000"/>
            </a:xfrm>
            <a:custGeom>
              <a:avLst/>
              <a:gdLst/>
              <a:ahLst/>
              <a:cxnLst/>
              <a:rect l="l" t="t" r="r" b="b"/>
              <a:pathLst>
                <a:path w="41919" h="4640" extrusionOk="0">
                  <a:moveTo>
                    <a:pt x="0" y="0"/>
                  </a:moveTo>
                  <a:lnTo>
                    <a:pt x="0" y="692"/>
                  </a:lnTo>
                  <a:lnTo>
                    <a:pt x="5820" y="692"/>
                  </a:lnTo>
                  <a:cubicBezTo>
                    <a:pt x="8384" y="692"/>
                    <a:pt x="10907" y="1262"/>
                    <a:pt x="13227" y="2320"/>
                  </a:cubicBezTo>
                  <a:lnTo>
                    <a:pt x="15913" y="3622"/>
                  </a:lnTo>
                  <a:cubicBezTo>
                    <a:pt x="17419" y="4314"/>
                    <a:pt x="19006" y="4640"/>
                    <a:pt x="20593" y="4640"/>
                  </a:cubicBezTo>
                  <a:cubicBezTo>
                    <a:pt x="22384" y="4640"/>
                    <a:pt x="24215" y="4192"/>
                    <a:pt x="25843" y="3297"/>
                  </a:cubicBezTo>
                  <a:lnTo>
                    <a:pt x="26616" y="2849"/>
                  </a:lnTo>
                  <a:cubicBezTo>
                    <a:pt x="29221" y="1424"/>
                    <a:pt x="32110" y="692"/>
                    <a:pt x="35081" y="692"/>
                  </a:cubicBezTo>
                  <a:lnTo>
                    <a:pt x="41918" y="692"/>
                  </a:lnTo>
                  <a:lnTo>
                    <a:pt x="41918" y="0"/>
                  </a:lnTo>
                  <a:lnTo>
                    <a:pt x="35081" y="0"/>
                  </a:lnTo>
                  <a:cubicBezTo>
                    <a:pt x="31988" y="0"/>
                    <a:pt x="28977" y="773"/>
                    <a:pt x="26291" y="2279"/>
                  </a:cubicBezTo>
                  <a:lnTo>
                    <a:pt x="25517" y="2686"/>
                  </a:lnTo>
                  <a:cubicBezTo>
                    <a:pt x="24012" y="3541"/>
                    <a:pt x="22302" y="3948"/>
                    <a:pt x="20593" y="3948"/>
                  </a:cubicBezTo>
                  <a:cubicBezTo>
                    <a:pt x="19087" y="3948"/>
                    <a:pt x="17581" y="3622"/>
                    <a:pt x="16198" y="2971"/>
                  </a:cubicBezTo>
                  <a:lnTo>
                    <a:pt x="13512" y="1709"/>
                  </a:lnTo>
                  <a:cubicBezTo>
                    <a:pt x="11111" y="611"/>
                    <a:pt x="8465" y="0"/>
                    <a:pt x="58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35"/>
            <p:cNvSpPr/>
            <p:nvPr/>
          </p:nvSpPr>
          <p:spPr>
            <a:xfrm>
              <a:off x="3760125" y="1866000"/>
              <a:ext cx="1047975" cy="115000"/>
            </a:xfrm>
            <a:custGeom>
              <a:avLst/>
              <a:gdLst/>
              <a:ahLst/>
              <a:cxnLst/>
              <a:rect l="l" t="t" r="r" b="b"/>
              <a:pathLst>
                <a:path w="41919" h="4600" extrusionOk="0">
                  <a:moveTo>
                    <a:pt x="20593" y="1"/>
                  </a:moveTo>
                  <a:cubicBezTo>
                    <a:pt x="19006" y="1"/>
                    <a:pt x="17419" y="326"/>
                    <a:pt x="15913" y="1018"/>
                  </a:cubicBezTo>
                  <a:lnTo>
                    <a:pt x="13227" y="2280"/>
                  </a:lnTo>
                  <a:cubicBezTo>
                    <a:pt x="10907" y="3378"/>
                    <a:pt x="8384" y="3948"/>
                    <a:pt x="5820" y="3948"/>
                  </a:cubicBezTo>
                  <a:lnTo>
                    <a:pt x="0" y="3948"/>
                  </a:lnTo>
                  <a:lnTo>
                    <a:pt x="0" y="4599"/>
                  </a:lnTo>
                  <a:lnTo>
                    <a:pt x="5820" y="4599"/>
                  </a:lnTo>
                  <a:cubicBezTo>
                    <a:pt x="8465" y="4599"/>
                    <a:pt x="11111" y="4030"/>
                    <a:pt x="13512" y="2890"/>
                  </a:cubicBezTo>
                  <a:lnTo>
                    <a:pt x="16198" y="1628"/>
                  </a:lnTo>
                  <a:cubicBezTo>
                    <a:pt x="17581" y="977"/>
                    <a:pt x="19087" y="652"/>
                    <a:pt x="20593" y="652"/>
                  </a:cubicBezTo>
                  <a:cubicBezTo>
                    <a:pt x="22302" y="652"/>
                    <a:pt x="23971" y="1099"/>
                    <a:pt x="25517" y="1913"/>
                  </a:cubicBezTo>
                  <a:lnTo>
                    <a:pt x="26291" y="2361"/>
                  </a:lnTo>
                  <a:cubicBezTo>
                    <a:pt x="28977" y="3826"/>
                    <a:pt x="31988" y="4599"/>
                    <a:pt x="35081" y="4599"/>
                  </a:cubicBezTo>
                  <a:lnTo>
                    <a:pt x="41918" y="4599"/>
                  </a:lnTo>
                  <a:lnTo>
                    <a:pt x="41918" y="3948"/>
                  </a:lnTo>
                  <a:lnTo>
                    <a:pt x="35081" y="3948"/>
                  </a:lnTo>
                  <a:cubicBezTo>
                    <a:pt x="32110" y="3948"/>
                    <a:pt x="29221" y="3175"/>
                    <a:pt x="26616" y="1751"/>
                  </a:cubicBezTo>
                  <a:lnTo>
                    <a:pt x="25843" y="1344"/>
                  </a:lnTo>
                  <a:cubicBezTo>
                    <a:pt x="24215" y="448"/>
                    <a:pt x="22384" y="1"/>
                    <a:pt x="205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35"/>
            <p:cNvSpPr/>
            <p:nvPr/>
          </p:nvSpPr>
          <p:spPr>
            <a:xfrm>
              <a:off x="3760125" y="1764250"/>
              <a:ext cx="1047975" cy="116025"/>
            </a:xfrm>
            <a:custGeom>
              <a:avLst/>
              <a:gdLst/>
              <a:ahLst/>
              <a:cxnLst/>
              <a:rect l="l" t="t" r="r" b="b"/>
              <a:pathLst>
                <a:path w="41919" h="4641" extrusionOk="0">
                  <a:moveTo>
                    <a:pt x="20593" y="1"/>
                  </a:moveTo>
                  <a:cubicBezTo>
                    <a:pt x="19006" y="1"/>
                    <a:pt x="17419" y="367"/>
                    <a:pt x="15913" y="1059"/>
                  </a:cubicBezTo>
                  <a:lnTo>
                    <a:pt x="13227" y="2321"/>
                  </a:lnTo>
                  <a:cubicBezTo>
                    <a:pt x="10907" y="3379"/>
                    <a:pt x="8384" y="3948"/>
                    <a:pt x="5820" y="3948"/>
                  </a:cubicBezTo>
                  <a:lnTo>
                    <a:pt x="0" y="3948"/>
                  </a:lnTo>
                  <a:lnTo>
                    <a:pt x="0" y="4640"/>
                  </a:lnTo>
                  <a:lnTo>
                    <a:pt x="5820" y="4640"/>
                  </a:lnTo>
                  <a:cubicBezTo>
                    <a:pt x="8465" y="4640"/>
                    <a:pt x="11111" y="4030"/>
                    <a:pt x="13512" y="2931"/>
                  </a:cubicBezTo>
                  <a:lnTo>
                    <a:pt x="16198" y="1669"/>
                  </a:lnTo>
                  <a:cubicBezTo>
                    <a:pt x="17581" y="1018"/>
                    <a:pt x="19087" y="693"/>
                    <a:pt x="20593" y="693"/>
                  </a:cubicBezTo>
                  <a:cubicBezTo>
                    <a:pt x="22302" y="693"/>
                    <a:pt x="24012" y="1100"/>
                    <a:pt x="25517" y="1954"/>
                  </a:cubicBezTo>
                  <a:lnTo>
                    <a:pt x="26291" y="2402"/>
                  </a:lnTo>
                  <a:cubicBezTo>
                    <a:pt x="28977" y="3867"/>
                    <a:pt x="31988" y="4640"/>
                    <a:pt x="35081" y="4640"/>
                  </a:cubicBezTo>
                  <a:lnTo>
                    <a:pt x="41918" y="4640"/>
                  </a:lnTo>
                  <a:lnTo>
                    <a:pt x="41918" y="3948"/>
                  </a:lnTo>
                  <a:lnTo>
                    <a:pt x="35081" y="3948"/>
                  </a:lnTo>
                  <a:cubicBezTo>
                    <a:pt x="32110" y="3948"/>
                    <a:pt x="29221" y="3216"/>
                    <a:pt x="26616" y="1792"/>
                  </a:cubicBezTo>
                  <a:lnTo>
                    <a:pt x="25843" y="1344"/>
                  </a:lnTo>
                  <a:cubicBezTo>
                    <a:pt x="24215" y="449"/>
                    <a:pt x="22384" y="1"/>
                    <a:pt x="205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35"/>
            <p:cNvSpPr/>
            <p:nvPr/>
          </p:nvSpPr>
          <p:spPr>
            <a:xfrm>
              <a:off x="4825375" y="1479375"/>
              <a:ext cx="96675" cy="97700"/>
            </a:xfrm>
            <a:custGeom>
              <a:avLst/>
              <a:gdLst/>
              <a:ahLst/>
              <a:cxnLst/>
              <a:rect l="l" t="t" r="r" b="b"/>
              <a:pathLst>
                <a:path w="3867" h="3908" extrusionOk="0">
                  <a:moveTo>
                    <a:pt x="0" y="1"/>
                  </a:moveTo>
                  <a:lnTo>
                    <a:pt x="0" y="3908"/>
                  </a:lnTo>
                  <a:lnTo>
                    <a:pt x="3866" y="3908"/>
                  </a:lnTo>
                  <a:lnTo>
                    <a:pt x="38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35"/>
            <p:cNvSpPr/>
            <p:nvPr/>
          </p:nvSpPr>
          <p:spPr>
            <a:xfrm>
              <a:off x="4825375" y="1599425"/>
              <a:ext cx="96675" cy="96700"/>
            </a:xfrm>
            <a:custGeom>
              <a:avLst/>
              <a:gdLst/>
              <a:ahLst/>
              <a:cxnLst/>
              <a:rect l="l" t="t" r="r" b="b"/>
              <a:pathLst>
                <a:path w="3867" h="3868" extrusionOk="0">
                  <a:moveTo>
                    <a:pt x="0" y="1"/>
                  </a:moveTo>
                  <a:lnTo>
                    <a:pt x="0" y="3867"/>
                  </a:lnTo>
                  <a:lnTo>
                    <a:pt x="3866" y="3867"/>
                  </a:lnTo>
                  <a:lnTo>
                    <a:pt x="38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35"/>
            <p:cNvSpPr/>
            <p:nvPr/>
          </p:nvSpPr>
          <p:spPr>
            <a:xfrm>
              <a:off x="4825375" y="1804950"/>
              <a:ext cx="96675" cy="96675"/>
            </a:xfrm>
            <a:custGeom>
              <a:avLst/>
              <a:gdLst/>
              <a:ahLst/>
              <a:cxnLst/>
              <a:rect l="l" t="t" r="r" b="b"/>
              <a:pathLst>
                <a:path w="3867" h="3867" extrusionOk="0">
                  <a:moveTo>
                    <a:pt x="0" y="1"/>
                  </a:moveTo>
                  <a:lnTo>
                    <a:pt x="0" y="3867"/>
                  </a:lnTo>
                  <a:lnTo>
                    <a:pt x="3866" y="3867"/>
                  </a:lnTo>
                  <a:lnTo>
                    <a:pt x="38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35"/>
            <p:cNvSpPr/>
            <p:nvPr/>
          </p:nvSpPr>
          <p:spPr>
            <a:xfrm>
              <a:off x="4825375" y="1924000"/>
              <a:ext cx="96675" cy="97700"/>
            </a:xfrm>
            <a:custGeom>
              <a:avLst/>
              <a:gdLst/>
              <a:ahLst/>
              <a:cxnLst/>
              <a:rect l="l" t="t" r="r" b="b"/>
              <a:pathLst>
                <a:path w="3867" h="3908" extrusionOk="0">
                  <a:moveTo>
                    <a:pt x="0" y="0"/>
                  </a:moveTo>
                  <a:lnTo>
                    <a:pt x="0" y="3907"/>
                  </a:lnTo>
                  <a:lnTo>
                    <a:pt x="3866" y="3907"/>
                  </a:lnTo>
                  <a:lnTo>
                    <a:pt x="386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35"/>
            <p:cNvSpPr/>
            <p:nvPr/>
          </p:nvSpPr>
          <p:spPr>
            <a:xfrm>
              <a:off x="3644125" y="1479375"/>
              <a:ext cx="96700" cy="97700"/>
            </a:xfrm>
            <a:custGeom>
              <a:avLst/>
              <a:gdLst/>
              <a:ahLst/>
              <a:cxnLst/>
              <a:rect l="l" t="t" r="r" b="b"/>
              <a:pathLst>
                <a:path w="3868" h="3908" extrusionOk="0">
                  <a:moveTo>
                    <a:pt x="1" y="1"/>
                  </a:moveTo>
                  <a:lnTo>
                    <a:pt x="1" y="3908"/>
                  </a:lnTo>
                  <a:lnTo>
                    <a:pt x="3867" y="3908"/>
                  </a:lnTo>
                  <a:lnTo>
                    <a:pt x="38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35"/>
            <p:cNvSpPr/>
            <p:nvPr/>
          </p:nvSpPr>
          <p:spPr>
            <a:xfrm>
              <a:off x="3644125" y="1599425"/>
              <a:ext cx="96700" cy="96700"/>
            </a:xfrm>
            <a:custGeom>
              <a:avLst/>
              <a:gdLst/>
              <a:ahLst/>
              <a:cxnLst/>
              <a:rect l="l" t="t" r="r" b="b"/>
              <a:pathLst>
                <a:path w="3868" h="3868" extrusionOk="0">
                  <a:moveTo>
                    <a:pt x="1" y="1"/>
                  </a:moveTo>
                  <a:lnTo>
                    <a:pt x="1" y="3867"/>
                  </a:lnTo>
                  <a:lnTo>
                    <a:pt x="3867" y="3867"/>
                  </a:lnTo>
                  <a:lnTo>
                    <a:pt x="38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35"/>
            <p:cNvSpPr/>
            <p:nvPr/>
          </p:nvSpPr>
          <p:spPr>
            <a:xfrm>
              <a:off x="3644125" y="1804950"/>
              <a:ext cx="96700" cy="96675"/>
            </a:xfrm>
            <a:custGeom>
              <a:avLst/>
              <a:gdLst/>
              <a:ahLst/>
              <a:cxnLst/>
              <a:rect l="l" t="t" r="r" b="b"/>
              <a:pathLst>
                <a:path w="3868" h="3867" extrusionOk="0">
                  <a:moveTo>
                    <a:pt x="1" y="1"/>
                  </a:moveTo>
                  <a:lnTo>
                    <a:pt x="1" y="3867"/>
                  </a:lnTo>
                  <a:lnTo>
                    <a:pt x="3867" y="3867"/>
                  </a:lnTo>
                  <a:lnTo>
                    <a:pt x="38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35"/>
            <p:cNvSpPr/>
            <p:nvPr/>
          </p:nvSpPr>
          <p:spPr>
            <a:xfrm>
              <a:off x="3644125" y="1924000"/>
              <a:ext cx="96700" cy="97700"/>
            </a:xfrm>
            <a:custGeom>
              <a:avLst/>
              <a:gdLst/>
              <a:ahLst/>
              <a:cxnLst/>
              <a:rect l="l" t="t" r="r" b="b"/>
              <a:pathLst>
                <a:path w="3868" h="3908" extrusionOk="0">
                  <a:moveTo>
                    <a:pt x="1" y="0"/>
                  </a:moveTo>
                  <a:lnTo>
                    <a:pt x="1" y="3907"/>
                  </a:lnTo>
                  <a:lnTo>
                    <a:pt x="3867" y="3907"/>
                  </a:lnTo>
                  <a:lnTo>
                    <a:pt x="386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35"/>
            <p:cNvSpPr/>
            <p:nvPr/>
          </p:nvSpPr>
          <p:spPr>
            <a:xfrm>
              <a:off x="4389900" y="105307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4" y="82"/>
                    <a:pt x="1" y="245"/>
                    <a:pt x="1" y="448"/>
                  </a:cubicBezTo>
                  <a:cubicBezTo>
                    <a:pt x="1" y="692"/>
                    <a:pt x="164" y="855"/>
                    <a:pt x="367" y="855"/>
                  </a:cubicBezTo>
                  <a:lnTo>
                    <a:pt x="1954" y="855"/>
                  </a:lnTo>
                  <a:cubicBezTo>
                    <a:pt x="2158" y="855"/>
                    <a:pt x="2321" y="692"/>
                    <a:pt x="2321" y="448"/>
                  </a:cubicBezTo>
                  <a:cubicBezTo>
                    <a:pt x="2321" y="245"/>
                    <a:pt x="2158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1" y="82"/>
                    <a:pt x="3297" y="245"/>
                    <a:pt x="3297" y="448"/>
                  </a:cubicBezTo>
                  <a:cubicBezTo>
                    <a:pt x="3297" y="692"/>
                    <a:pt x="3501" y="855"/>
                    <a:pt x="3704" y="855"/>
                  </a:cubicBezTo>
                  <a:lnTo>
                    <a:pt x="7815" y="855"/>
                  </a:lnTo>
                  <a:cubicBezTo>
                    <a:pt x="8059" y="855"/>
                    <a:pt x="8222" y="692"/>
                    <a:pt x="8222" y="448"/>
                  </a:cubicBezTo>
                  <a:cubicBezTo>
                    <a:pt x="8222" y="245"/>
                    <a:pt x="8059" y="82"/>
                    <a:pt x="7815" y="82"/>
                  </a:cubicBezTo>
                  <a:close/>
                  <a:moveTo>
                    <a:pt x="9565" y="0"/>
                  </a:moveTo>
                  <a:cubicBezTo>
                    <a:pt x="9320" y="0"/>
                    <a:pt x="9117" y="204"/>
                    <a:pt x="9117" y="448"/>
                  </a:cubicBezTo>
                  <a:cubicBezTo>
                    <a:pt x="9117" y="692"/>
                    <a:pt x="9320" y="896"/>
                    <a:pt x="9565" y="896"/>
                  </a:cubicBezTo>
                  <a:cubicBezTo>
                    <a:pt x="9850" y="896"/>
                    <a:pt x="10053" y="692"/>
                    <a:pt x="10053" y="448"/>
                  </a:cubicBezTo>
                  <a:cubicBezTo>
                    <a:pt x="10053" y="204"/>
                    <a:pt x="9850" y="0"/>
                    <a:pt x="9565" y="0"/>
                  </a:cubicBezTo>
                  <a:close/>
                  <a:moveTo>
                    <a:pt x="10948" y="0"/>
                  </a:moveTo>
                  <a:cubicBezTo>
                    <a:pt x="10704" y="0"/>
                    <a:pt x="10501" y="204"/>
                    <a:pt x="10501" y="448"/>
                  </a:cubicBezTo>
                  <a:cubicBezTo>
                    <a:pt x="10501" y="692"/>
                    <a:pt x="10704" y="896"/>
                    <a:pt x="10948" y="896"/>
                  </a:cubicBezTo>
                  <a:cubicBezTo>
                    <a:pt x="11193" y="896"/>
                    <a:pt x="11396" y="692"/>
                    <a:pt x="11396" y="448"/>
                  </a:cubicBezTo>
                  <a:cubicBezTo>
                    <a:pt x="11396" y="204"/>
                    <a:pt x="11193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7" y="0"/>
                    <a:pt x="11844" y="204"/>
                    <a:pt x="11844" y="448"/>
                  </a:cubicBezTo>
                  <a:cubicBezTo>
                    <a:pt x="11844" y="692"/>
                    <a:pt x="12047" y="896"/>
                    <a:pt x="12291" y="896"/>
                  </a:cubicBezTo>
                  <a:cubicBezTo>
                    <a:pt x="12536" y="896"/>
                    <a:pt x="12739" y="692"/>
                    <a:pt x="12739" y="448"/>
                  </a:cubicBezTo>
                  <a:cubicBezTo>
                    <a:pt x="12739" y="204"/>
                    <a:pt x="12536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90" y="0"/>
                    <a:pt x="13187" y="204"/>
                    <a:pt x="13187" y="448"/>
                  </a:cubicBezTo>
                  <a:cubicBezTo>
                    <a:pt x="13187" y="692"/>
                    <a:pt x="13390" y="896"/>
                    <a:pt x="13634" y="896"/>
                  </a:cubicBezTo>
                  <a:cubicBezTo>
                    <a:pt x="13879" y="896"/>
                    <a:pt x="14082" y="692"/>
                    <a:pt x="14082" y="448"/>
                  </a:cubicBezTo>
                  <a:cubicBezTo>
                    <a:pt x="14082" y="204"/>
                    <a:pt x="13879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3" y="0"/>
                    <a:pt x="14530" y="204"/>
                    <a:pt x="14530" y="448"/>
                  </a:cubicBezTo>
                  <a:cubicBezTo>
                    <a:pt x="14530" y="692"/>
                    <a:pt x="14733" y="896"/>
                    <a:pt x="14977" y="896"/>
                  </a:cubicBezTo>
                  <a:cubicBezTo>
                    <a:pt x="15222" y="896"/>
                    <a:pt x="15425" y="692"/>
                    <a:pt x="15425" y="448"/>
                  </a:cubicBezTo>
                  <a:cubicBezTo>
                    <a:pt x="15425" y="204"/>
                    <a:pt x="15222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6" y="0"/>
                    <a:pt x="15873" y="204"/>
                    <a:pt x="15873" y="448"/>
                  </a:cubicBezTo>
                  <a:cubicBezTo>
                    <a:pt x="15873" y="692"/>
                    <a:pt x="16076" y="896"/>
                    <a:pt x="16320" y="896"/>
                  </a:cubicBezTo>
                  <a:cubicBezTo>
                    <a:pt x="16565" y="896"/>
                    <a:pt x="16768" y="692"/>
                    <a:pt x="16768" y="448"/>
                  </a:cubicBezTo>
                  <a:cubicBezTo>
                    <a:pt x="16768" y="204"/>
                    <a:pt x="16565" y="0"/>
                    <a:pt x="16320" y="0"/>
                  </a:cubicBezTo>
                  <a:close/>
                  <a:moveTo>
                    <a:pt x="367" y="1873"/>
                  </a:moveTo>
                  <a:cubicBezTo>
                    <a:pt x="164" y="1873"/>
                    <a:pt x="1" y="2035"/>
                    <a:pt x="1" y="2239"/>
                  </a:cubicBezTo>
                  <a:cubicBezTo>
                    <a:pt x="1" y="2483"/>
                    <a:pt x="164" y="2646"/>
                    <a:pt x="367" y="2646"/>
                  </a:cubicBezTo>
                  <a:lnTo>
                    <a:pt x="1954" y="2646"/>
                  </a:lnTo>
                  <a:cubicBezTo>
                    <a:pt x="2158" y="2646"/>
                    <a:pt x="2321" y="2483"/>
                    <a:pt x="2321" y="2239"/>
                  </a:cubicBezTo>
                  <a:cubicBezTo>
                    <a:pt x="2321" y="2035"/>
                    <a:pt x="2158" y="1873"/>
                    <a:pt x="1954" y="1873"/>
                  </a:cubicBezTo>
                  <a:close/>
                  <a:moveTo>
                    <a:pt x="3704" y="1873"/>
                  </a:moveTo>
                  <a:cubicBezTo>
                    <a:pt x="3501" y="1873"/>
                    <a:pt x="3297" y="2035"/>
                    <a:pt x="3297" y="2239"/>
                  </a:cubicBezTo>
                  <a:cubicBezTo>
                    <a:pt x="3297" y="2483"/>
                    <a:pt x="3501" y="2646"/>
                    <a:pt x="3704" y="2646"/>
                  </a:cubicBezTo>
                  <a:lnTo>
                    <a:pt x="7815" y="2646"/>
                  </a:lnTo>
                  <a:cubicBezTo>
                    <a:pt x="8059" y="2646"/>
                    <a:pt x="8222" y="2483"/>
                    <a:pt x="8222" y="2239"/>
                  </a:cubicBezTo>
                  <a:cubicBezTo>
                    <a:pt x="8222" y="2035"/>
                    <a:pt x="8059" y="1873"/>
                    <a:pt x="7815" y="1873"/>
                  </a:cubicBezTo>
                  <a:close/>
                  <a:moveTo>
                    <a:pt x="367" y="3663"/>
                  </a:moveTo>
                  <a:cubicBezTo>
                    <a:pt x="164" y="3663"/>
                    <a:pt x="1" y="3826"/>
                    <a:pt x="1" y="4070"/>
                  </a:cubicBezTo>
                  <a:cubicBezTo>
                    <a:pt x="1" y="4274"/>
                    <a:pt x="164" y="4436"/>
                    <a:pt x="367" y="4436"/>
                  </a:cubicBezTo>
                  <a:lnTo>
                    <a:pt x="1954" y="4436"/>
                  </a:lnTo>
                  <a:cubicBezTo>
                    <a:pt x="2158" y="4436"/>
                    <a:pt x="2321" y="4274"/>
                    <a:pt x="2321" y="4070"/>
                  </a:cubicBezTo>
                  <a:cubicBezTo>
                    <a:pt x="2321" y="3826"/>
                    <a:pt x="2158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1" y="3663"/>
                    <a:pt x="3297" y="3826"/>
                    <a:pt x="3297" y="4070"/>
                  </a:cubicBezTo>
                  <a:cubicBezTo>
                    <a:pt x="3297" y="4274"/>
                    <a:pt x="3501" y="4436"/>
                    <a:pt x="3704" y="4436"/>
                  </a:cubicBezTo>
                  <a:lnTo>
                    <a:pt x="7815" y="4436"/>
                  </a:lnTo>
                  <a:cubicBezTo>
                    <a:pt x="8059" y="4436"/>
                    <a:pt x="8222" y="4274"/>
                    <a:pt x="8222" y="4070"/>
                  </a:cubicBezTo>
                  <a:cubicBezTo>
                    <a:pt x="8222" y="3826"/>
                    <a:pt x="8059" y="3663"/>
                    <a:pt x="7815" y="3663"/>
                  </a:cubicBezTo>
                  <a:close/>
                  <a:moveTo>
                    <a:pt x="9565" y="3623"/>
                  </a:moveTo>
                  <a:cubicBezTo>
                    <a:pt x="9320" y="3623"/>
                    <a:pt x="9117" y="3826"/>
                    <a:pt x="9117" y="4070"/>
                  </a:cubicBezTo>
                  <a:cubicBezTo>
                    <a:pt x="9117" y="4314"/>
                    <a:pt x="9320" y="4518"/>
                    <a:pt x="9565" y="4518"/>
                  </a:cubicBezTo>
                  <a:cubicBezTo>
                    <a:pt x="9850" y="4518"/>
                    <a:pt x="10053" y="4314"/>
                    <a:pt x="10053" y="4070"/>
                  </a:cubicBezTo>
                  <a:cubicBezTo>
                    <a:pt x="10053" y="3826"/>
                    <a:pt x="9850" y="3623"/>
                    <a:pt x="9565" y="3623"/>
                  </a:cubicBezTo>
                  <a:close/>
                  <a:moveTo>
                    <a:pt x="10948" y="3623"/>
                  </a:moveTo>
                  <a:cubicBezTo>
                    <a:pt x="10704" y="3623"/>
                    <a:pt x="10501" y="3826"/>
                    <a:pt x="10501" y="4070"/>
                  </a:cubicBezTo>
                  <a:cubicBezTo>
                    <a:pt x="10501" y="4314"/>
                    <a:pt x="10704" y="4518"/>
                    <a:pt x="10948" y="4518"/>
                  </a:cubicBezTo>
                  <a:cubicBezTo>
                    <a:pt x="11193" y="4518"/>
                    <a:pt x="11396" y="4314"/>
                    <a:pt x="11396" y="4070"/>
                  </a:cubicBezTo>
                  <a:cubicBezTo>
                    <a:pt x="11396" y="3826"/>
                    <a:pt x="11193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7" y="3623"/>
                    <a:pt x="11844" y="3826"/>
                    <a:pt x="11844" y="4070"/>
                  </a:cubicBezTo>
                  <a:cubicBezTo>
                    <a:pt x="11844" y="4314"/>
                    <a:pt x="12047" y="4518"/>
                    <a:pt x="12291" y="4518"/>
                  </a:cubicBezTo>
                  <a:cubicBezTo>
                    <a:pt x="12536" y="4518"/>
                    <a:pt x="12739" y="4314"/>
                    <a:pt x="12739" y="4070"/>
                  </a:cubicBezTo>
                  <a:cubicBezTo>
                    <a:pt x="12739" y="3826"/>
                    <a:pt x="12536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90" y="3623"/>
                    <a:pt x="13187" y="3826"/>
                    <a:pt x="13187" y="4070"/>
                  </a:cubicBezTo>
                  <a:cubicBezTo>
                    <a:pt x="13187" y="4314"/>
                    <a:pt x="13390" y="4518"/>
                    <a:pt x="13634" y="4518"/>
                  </a:cubicBezTo>
                  <a:cubicBezTo>
                    <a:pt x="13879" y="4518"/>
                    <a:pt x="14082" y="4314"/>
                    <a:pt x="14082" y="4070"/>
                  </a:cubicBezTo>
                  <a:cubicBezTo>
                    <a:pt x="14082" y="3826"/>
                    <a:pt x="13879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3" y="3623"/>
                    <a:pt x="14530" y="3826"/>
                    <a:pt x="14530" y="4070"/>
                  </a:cubicBezTo>
                  <a:cubicBezTo>
                    <a:pt x="14530" y="4314"/>
                    <a:pt x="14733" y="4518"/>
                    <a:pt x="14977" y="4518"/>
                  </a:cubicBezTo>
                  <a:cubicBezTo>
                    <a:pt x="15222" y="4518"/>
                    <a:pt x="15425" y="4314"/>
                    <a:pt x="15425" y="4070"/>
                  </a:cubicBezTo>
                  <a:cubicBezTo>
                    <a:pt x="15425" y="3826"/>
                    <a:pt x="15222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6" y="3623"/>
                    <a:pt x="15873" y="3826"/>
                    <a:pt x="15873" y="4070"/>
                  </a:cubicBezTo>
                  <a:cubicBezTo>
                    <a:pt x="15873" y="4314"/>
                    <a:pt x="16076" y="4518"/>
                    <a:pt x="16320" y="4518"/>
                  </a:cubicBezTo>
                  <a:cubicBezTo>
                    <a:pt x="16565" y="4518"/>
                    <a:pt x="16768" y="4314"/>
                    <a:pt x="16768" y="4070"/>
                  </a:cubicBezTo>
                  <a:cubicBezTo>
                    <a:pt x="16768" y="3826"/>
                    <a:pt x="16565" y="3623"/>
                    <a:pt x="16320" y="3623"/>
                  </a:cubicBezTo>
                  <a:close/>
                  <a:moveTo>
                    <a:pt x="367" y="5454"/>
                  </a:moveTo>
                  <a:cubicBezTo>
                    <a:pt x="164" y="5454"/>
                    <a:pt x="1" y="5617"/>
                    <a:pt x="1" y="5861"/>
                  </a:cubicBezTo>
                  <a:cubicBezTo>
                    <a:pt x="1" y="6064"/>
                    <a:pt x="164" y="6227"/>
                    <a:pt x="367" y="6227"/>
                  </a:cubicBezTo>
                  <a:lnTo>
                    <a:pt x="1954" y="6227"/>
                  </a:lnTo>
                  <a:cubicBezTo>
                    <a:pt x="2158" y="6227"/>
                    <a:pt x="2321" y="6064"/>
                    <a:pt x="2321" y="5861"/>
                  </a:cubicBezTo>
                  <a:cubicBezTo>
                    <a:pt x="2321" y="5617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297" y="5617"/>
                    <a:pt x="3297" y="5861"/>
                  </a:cubicBezTo>
                  <a:cubicBezTo>
                    <a:pt x="3297" y="6064"/>
                    <a:pt x="3501" y="6227"/>
                    <a:pt x="3704" y="6227"/>
                  </a:cubicBezTo>
                  <a:lnTo>
                    <a:pt x="7815" y="6227"/>
                  </a:lnTo>
                  <a:cubicBezTo>
                    <a:pt x="8059" y="6227"/>
                    <a:pt x="8222" y="6064"/>
                    <a:pt x="8222" y="5861"/>
                  </a:cubicBezTo>
                  <a:cubicBezTo>
                    <a:pt x="8222" y="5617"/>
                    <a:pt x="8059" y="5454"/>
                    <a:pt x="7815" y="5454"/>
                  </a:cubicBezTo>
                  <a:close/>
                  <a:moveTo>
                    <a:pt x="367" y="7245"/>
                  </a:moveTo>
                  <a:cubicBezTo>
                    <a:pt x="164" y="7245"/>
                    <a:pt x="1" y="7448"/>
                    <a:pt x="1" y="7652"/>
                  </a:cubicBezTo>
                  <a:cubicBezTo>
                    <a:pt x="1" y="7855"/>
                    <a:pt x="164" y="8018"/>
                    <a:pt x="367" y="8018"/>
                  </a:cubicBezTo>
                  <a:lnTo>
                    <a:pt x="1954" y="8018"/>
                  </a:lnTo>
                  <a:cubicBezTo>
                    <a:pt x="2158" y="8018"/>
                    <a:pt x="2321" y="7855"/>
                    <a:pt x="2321" y="7652"/>
                  </a:cubicBezTo>
                  <a:cubicBezTo>
                    <a:pt x="2321" y="7448"/>
                    <a:pt x="2158" y="7245"/>
                    <a:pt x="1954" y="7245"/>
                  </a:cubicBezTo>
                  <a:close/>
                  <a:moveTo>
                    <a:pt x="3704" y="7245"/>
                  </a:moveTo>
                  <a:cubicBezTo>
                    <a:pt x="3501" y="7245"/>
                    <a:pt x="3297" y="7448"/>
                    <a:pt x="3297" y="7652"/>
                  </a:cubicBezTo>
                  <a:cubicBezTo>
                    <a:pt x="3297" y="7855"/>
                    <a:pt x="3501" y="8018"/>
                    <a:pt x="3704" y="8018"/>
                  </a:cubicBezTo>
                  <a:lnTo>
                    <a:pt x="7815" y="8018"/>
                  </a:lnTo>
                  <a:cubicBezTo>
                    <a:pt x="8059" y="8018"/>
                    <a:pt x="8222" y="7855"/>
                    <a:pt x="8222" y="7652"/>
                  </a:cubicBezTo>
                  <a:cubicBezTo>
                    <a:pt x="8222" y="7448"/>
                    <a:pt x="8059" y="7245"/>
                    <a:pt x="7815" y="7245"/>
                  </a:cubicBezTo>
                  <a:close/>
                  <a:moveTo>
                    <a:pt x="14204" y="8750"/>
                  </a:moveTo>
                  <a:cubicBezTo>
                    <a:pt x="13960" y="8750"/>
                    <a:pt x="13756" y="8954"/>
                    <a:pt x="13756" y="9239"/>
                  </a:cubicBezTo>
                  <a:cubicBezTo>
                    <a:pt x="13756" y="9483"/>
                    <a:pt x="13960" y="9686"/>
                    <a:pt x="14204" y="9686"/>
                  </a:cubicBezTo>
                  <a:cubicBezTo>
                    <a:pt x="14448" y="9686"/>
                    <a:pt x="14652" y="9483"/>
                    <a:pt x="14652" y="9239"/>
                  </a:cubicBezTo>
                  <a:cubicBezTo>
                    <a:pt x="14652" y="8954"/>
                    <a:pt x="14448" y="8750"/>
                    <a:pt x="14204" y="8750"/>
                  </a:cubicBezTo>
                  <a:close/>
                  <a:moveTo>
                    <a:pt x="15547" y="8750"/>
                  </a:moveTo>
                  <a:cubicBezTo>
                    <a:pt x="15303" y="8750"/>
                    <a:pt x="15099" y="8954"/>
                    <a:pt x="15099" y="9239"/>
                  </a:cubicBezTo>
                  <a:cubicBezTo>
                    <a:pt x="15099" y="9483"/>
                    <a:pt x="15303" y="9686"/>
                    <a:pt x="15547" y="9686"/>
                  </a:cubicBezTo>
                  <a:cubicBezTo>
                    <a:pt x="15791" y="9686"/>
                    <a:pt x="15995" y="9483"/>
                    <a:pt x="15995" y="9239"/>
                  </a:cubicBezTo>
                  <a:cubicBezTo>
                    <a:pt x="15995" y="8954"/>
                    <a:pt x="15791" y="8750"/>
                    <a:pt x="15547" y="8750"/>
                  </a:cubicBezTo>
                  <a:close/>
                  <a:moveTo>
                    <a:pt x="16890" y="8750"/>
                  </a:moveTo>
                  <a:cubicBezTo>
                    <a:pt x="16646" y="8750"/>
                    <a:pt x="16442" y="8954"/>
                    <a:pt x="16442" y="9239"/>
                  </a:cubicBezTo>
                  <a:cubicBezTo>
                    <a:pt x="16442" y="9483"/>
                    <a:pt x="16646" y="9686"/>
                    <a:pt x="16890" y="9686"/>
                  </a:cubicBezTo>
                  <a:cubicBezTo>
                    <a:pt x="17134" y="9686"/>
                    <a:pt x="17338" y="9483"/>
                    <a:pt x="17338" y="9239"/>
                  </a:cubicBezTo>
                  <a:cubicBezTo>
                    <a:pt x="17338" y="8954"/>
                    <a:pt x="17134" y="8750"/>
                    <a:pt x="16890" y="8750"/>
                  </a:cubicBezTo>
                  <a:close/>
                  <a:moveTo>
                    <a:pt x="18233" y="8750"/>
                  </a:moveTo>
                  <a:cubicBezTo>
                    <a:pt x="17989" y="8750"/>
                    <a:pt x="17785" y="8954"/>
                    <a:pt x="17785" y="9239"/>
                  </a:cubicBezTo>
                  <a:cubicBezTo>
                    <a:pt x="17785" y="9483"/>
                    <a:pt x="17989" y="9686"/>
                    <a:pt x="18233" y="9686"/>
                  </a:cubicBezTo>
                  <a:cubicBezTo>
                    <a:pt x="18477" y="9686"/>
                    <a:pt x="18681" y="9483"/>
                    <a:pt x="18681" y="9239"/>
                  </a:cubicBezTo>
                  <a:cubicBezTo>
                    <a:pt x="18681" y="8954"/>
                    <a:pt x="18477" y="8750"/>
                    <a:pt x="18233" y="8750"/>
                  </a:cubicBezTo>
                  <a:close/>
                  <a:moveTo>
                    <a:pt x="19576" y="8750"/>
                  </a:moveTo>
                  <a:cubicBezTo>
                    <a:pt x="19332" y="8750"/>
                    <a:pt x="19128" y="8954"/>
                    <a:pt x="19128" y="9239"/>
                  </a:cubicBezTo>
                  <a:cubicBezTo>
                    <a:pt x="19128" y="9483"/>
                    <a:pt x="19332" y="9686"/>
                    <a:pt x="19576" y="9686"/>
                  </a:cubicBezTo>
                  <a:cubicBezTo>
                    <a:pt x="19820" y="9686"/>
                    <a:pt x="20024" y="9483"/>
                    <a:pt x="20024" y="9239"/>
                  </a:cubicBezTo>
                  <a:cubicBezTo>
                    <a:pt x="20024" y="8954"/>
                    <a:pt x="19820" y="8750"/>
                    <a:pt x="19576" y="8750"/>
                  </a:cubicBezTo>
                  <a:close/>
                  <a:moveTo>
                    <a:pt x="20919" y="8750"/>
                  </a:moveTo>
                  <a:cubicBezTo>
                    <a:pt x="20675" y="8750"/>
                    <a:pt x="20471" y="8954"/>
                    <a:pt x="20471" y="9239"/>
                  </a:cubicBezTo>
                  <a:cubicBezTo>
                    <a:pt x="20471" y="9483"/>
                    <a:pt x="20675" y="9686"/>
                    <a:pt x="20919" y="9686"/>
                  </a:cubicBezTo>
                  <a:cubicBezTo>
                    <a:pt x="21163" y="9686"/>
                    <a:pt x="21367" y="9483"/>
                    <a:pt x="21367" y="9239"/>
                  </a:cubicBezTo>
                  <a:cubicBezTo>
                    <a:pt x="21367" y="8954"/>
                    <a:pt x="21163" y="8750"/>
                    <a:pt x="20919" y="8750"/>
                  </a:cubicBezTo>
                  <a:close/>
                  <a:moveTo>
                    <a:pt x="367" y="9076"/>
                  </a:moveTo>
                  <a:cubicBezTo>
                    <a:pt x="164" y="9076"/>
                    <a:pt x="1" y="9239"/>
                    <a:pt x="1" y="9442"/>
                  </a:cubicBezTo>
                  <a:cubicBezTo>
                    <a:pt x="1" y="9646"/>
                    <a:pt x="164" y="9849"/>
                    <a:pt x="367" y="9849"/>
                  </a:cubicBezTo>
                  <a:lnTo>
                    <a:pt x="1954" y="9849"/>
                  </a:lnTo>
                  <a:cubicBezTo>
                    <a:pt x="2158" y="9849"/>
                    <a:pt x="2321" y="9646"/>
                    <a:pt x="2321" y="9442"/>
                  </a:cubicBezTo>
                  <a:cubicBezTo>
                    <a:pt x="2321" y="9239"/>
                    <a:pt x="2158" y="9076"/>
                    <a:pt x="1954" y="9076"/>
                  </a:cubicBezTo>
                  <a:close/>
                  <a:moveTo>
                    <a:pt x="8629" y="9076"/>
                  </a:moveTo>
                  <a:cubicBezTo>
                    <a:pt x="8425" y="9076"/>
                    <a:pt x="8262" y="9239"/>
                    <a:pt x="8262" y="9442"/>
                  </a:cubicBezTo>
                  <a:cubicBezTo>
                    <a:pt x="8262" y="9646"/>
                    <a:pt x="8425" y="9849"/>
                    <a:pt x="8629" y="9849"/>
                  </a:cubicBezTo>
                  <a:lnTo>
                    <a:pt x="12780" y="9849"/>
                  </a:lnTo>
                  <a:cubicBezTo>
                    <a:pt x="12983" y="9849"/>
                    <a:pt x="13146" y="9646"/>
                    <a:pt x="13146" y="9442"/>
                  </a:cubicBezTo>
                  <a:cubicBezTo>
                    <a:pt x="13146" y="9239"/>
                    <a:pt x="12983" y="9076"/>
                    <a:pt x="12780" y="9076"/>
                  </a:cubicBezTo>
                  <a:close/>
                  <a:moveTo>
                    <a:pt x="367" y="10867"/>
                  </a:moveTo>
                  <a:cubicBezTo>
                    <a:pt x="164" y="10867"/>
                    <a:pt x="1" y="11029"/>
                    <a:pt x="1" y="11233"/>
                  </a:cubicBezTo>
                  <a:cubicBezTo>
                    <a:pt x="1" y="11436"/>
                    <a:pt x="164" y="11640"/>
                    <a:pt x="367" y="11640"/>
                  </a:cubicBezTo>
                  <a:lnTo>
                    <a:pt x="1954" y="11640"/>
                  </a:lnTo>
                  <a:cubicBezTo>
                    <a:pt x="2158" y="11640"/>
                    <a:pt x="2321" y="11436"/>
                    <a:pt x="2321" y="11233"/>
                  </a:cubicBezTo>
                  <a:cubicBezTo>
                    <a:pt x="2321" y="11029"/>
                    <a:pt x="2158" y="10867"/>
                    <a:pt x="1954" y="10867"/>
                  </a:cubicBezTo>
                  <a:close/>
                  <a:moveTo>
                    <a:pt x="8629" y="10867"/>
                  </a:moveTo>
                  <a:cubicBezTo>
                    <a:pt x="8425" y="10867"/>
                    <a:pt x="8262" y="11029"/>
                    <a:pt x="8262" y="11233"/>
                  </a:cubicBezTo>
                  <a:cubicBezTo>
                    <a:pt x="8262" y="11436"/>
                    <a:pt x="8425" y="11640"/>
                    <a:pt x="8629" y="11640"/>
                  </a:cubicBezTo>
                  <a:lnTo>
                    <a:pt x="12780" y="11640"/>
                  </a:lnTo>
                  <a:cubicBezTo>
                    <a:pt x="12983" y="11640"/>
                    <a:pt x="13146" y="11436"/>
                    <a:pt x="13146" y="11233"/>
                  </a:cubicBezTo>
                  <a:cubicBezTo>
                    <a:pt x="13146" y="11029"/>
                    <a:pt x="12983" y="10867"/>
                    <a:pt x="12780" y="10867"/>
                  </a:cubicBezTo>
                  <a:close/>
                  <a:moveTo>
                    <a:pt x="14204" y="12495"/>
                  </a:moveTo>
                  <a:cubicBezTo>
                    <a:pt x="13960" y="12495"/>
                    <a:pt x="13756" y="12657"/>
                    <a:pt x="13756" y="12942"/>
                  </a:cubicBezTo>
                  <a:cubicBezTo>
                    <a:pt x="13756" y="13186"/>
                    <a:pt x="13960" y="13390"/>
                    <a:pt x="14204" y="13390"/>
                  </a:cubicBezTo>
                  <a:cubicBezTo>
                    <a:pt x="14448" y="13390"/>
                    <a:pt x="14652" y="13186"/>
                    <a:pt x="14652" y="12942"/>
                  </a:cubicBezTo>
                  <a:cubicBezTo>
                    <a:pt x="14652" y="12657"/>
                    <a:pt x="14448" y="12495"/>
                    <a:pt x="14204" y="12495"/>
                  </a:cubicBezTo>
                  <a:close/>
                  <a:moveTo>
                    <a:pt x="15547" y="12495"/>
                  </a:moveTo>
                  <a:cubicBezTo>
                    <a:pt x="15303" y="12495"/>
                    <a:pt x="15099" y="12657"/>
                    <a:pt x="15099" y="12942"/>
                  </a:cubicBezTo>
                  <a:cubicBezTo>
                    <a:pt x="15099" y="13186"/>
                    <a:pt x="15303" y="13390"/>
                    <a:pt x="15547" y="13390"/>
                  </a:cubicBezTo>
                  <a:cubicBezTo>
                    <a:pt x="15791" y="13390"/>
                    <a:pt x="15995" y="13186"/>
                    <a:pt x="15995" y="12942"/>
                  </a:cubicBezTo>
                  <a:cubicBezTo>
                    <a:pt x="15995" y="12657"/>
                    <a:pt x="15791" y="12495"/>
                    <a:pt x="15547" y="12495"/>
                  </a:cubicBezTo>
                  <a:close/>
                  <a:moveTo>
                    <a:pt x="16890" y="12495"/>
                  </a:moveTo>
                  <a:cubicBezTo>
                    <a:pt x="16646" y="12495"/>
                    <a:pt x="16442" y="12657"/>
                    <a:pt x="16442" y="12942"/>
                  </a:cubicBezTo>
                  <a:cubicBezTo>
                    <a:pt x="16442" y="13186"/>
                    <a:pt x="16646" y="13390"/>
                    <a:pt x="16890" y="13390"/>
                  </a:cubicBezTo>
                  <a:cubicBezTo>
                    <a:pt x="17134" y="13390"/>
                    <a:pt x="17338" y="13186"/>
                    <a:pt x="17338" y="12942"/>
                  </a:cubicBezTo>
                  <a:cubicBezTo>
                    <a:pt x="17338" y="12657"/>
                    <a:pt x="17134" y="12495"/>
                    <a:pt x="16890" y="12495"/>
                  </a:cubicBezTo>
                  <a:close/>
                  <a:moveTo>
                    <a:pt x="18233" y="12495"/>
                  </a:moveTo>
                  <a:cubicBezTo>
                    <a:pt x="17989" y="12495"/>
                    <a:pt x="17785" y="12657"/>
                    <a:pt x="17785" y="12942"/>
                  </a:cubicBezTo>
                  <a:cubicBezTo>
                    <a:pt x="17785" y="13186"/>
                    <a:pt x="17989" y="13390"/>
                    <a:pt x="18233" y="13390"/>
                  </a:cubicBezTo>
                  <a:cubicBezTo>
                    <a:pt x="18477" y="13390"/>
                    <a:pt x="18681" y="13186"/>
                    <a:pt x="18681" y="12942"/>
                  </a:cubicBezTo>
                  <a:cubicBezTo>
                    <a:pt x="18681" y="12657"/>
                    <a:pt x="18477" y="12495"/>
                    <a:pt x="18233" y="12495"/>
                  </a:cubicBezTo>
                  <a:close/>
                  <a:moveTo>
                    <a:pt x="19576" y="12495"/>
                  </a:moveTo>
                  <a:cubicBezTo>
                    <a:pt x="19332" y="12495"/>
                    <a:pt x="19128" y="12657"/>
                    <a:pt x="19128" y="12942"/>
                  </a:cubicBezTo>
                  <a:cubicBezTo>
                    <a:pt x="19128" y="13186"/>
                    <a:pt x="19332" y="13390"/>
                    <a:pt x="19576" y="13390"/>
                  </a:cubicBezTo>
                  <a:cubicBezTo>
                    <a:pt x="19820" y="13390"/>
                    <a:pt x="20024" y="13186"/>
                    <a:pt x="20024" y="12942"/>
                  </a:cubicBezTo>
                  <a:cubicBezTo>
                    <a:pt x="20024" y="12657"/>
                    <a:pt x="19820" y="12495"/>
                    <a:pt x="19576" y="12495"/>
                  </a:cubicBezTo>
                  <a:close/>
                  <a:moveTo>
                    <a:pt x="20919" y="12495"/>
                  </a:moveTo>
                  <a:cubicBezTo>
                    <a:pt x="20675" y="12495"/>
                    <a:pt x="20471" y="12657"/>
                    <a:pt x="20471" y="12942"/>
                  </a:cubicBezTo>
                  <a:cubicBezTo>
                    <a:pt x="20471" y="13186"/>
                    <a:pt x="20675" y="13390"/>
                    <a:pt x="20919" y="13390"/>
                  </a:cubicBezTo>
                  <a:cubicBezTo>
                    <a:pt x="21163" y="13390"/>
                    <a:pt x="21367" y="13186"/>
                    <a:pt x="21367" y="12942"/>
                  </a:cubicBezTo>
                  <a:cubicBezTo>
                    <a:pt x="21367" y="12657"/>
                    <a:pt x="21163" y="12495"/>
                    <a:pt x="20919" y="12495"/>
                  </a:cubicBezTo>
                  <a:close/>
                  <a:moveTo>
                    <a:pt x="367" y="12657"/>
                  </a:moveTo>
                  <a:cubicBezTo>
                    <a:pt x="164" y="12657"/>
                    <a:pt x="1" y="12820"/>
                    <a:pt x="1" y="13024"/>
                  </a:cubicBezTo>
                  <a:cubicBezTo>
                    <a:pt x="1" y="13268"/>
                    <a:pt x="164" y="13431"/>
                    <a:pt x="367" y="13431"/>
                  </a:cubicBezTo>
                  <a:lnTo>
                    <a:pt x="1954" y="13431"/>
                  </a:lnTo>
                  <a:cubicBezTo>
                    <a:pt x="2158" y="13431"/>
                    <a:pt x="2321" y="13268"/>
                    <a:pt x="2321" y="13024"/>
                  </a:cubicBezTo>
                  <a:cubicBezTo>
                    <a:pt x="2321" y="12820"/>
                    <a:pt x="2158" y="12657"/>
                    <a:pt x="1954" y="12657"/>
                  </a:cubicBezTo>
                  <a:close/>
                  <a:moveTo>
                    <a:pt x="8629" y="12657"/>
                  </a:moveTo>
                  <a:cubicBezTo>
                    <a:pt x="8425" y="12657"/>
                    <a:pt x="8262" y="12820"/>
                    <a:pt x="8262" y="13024"/>
                  </a:cubicBezTo>
                  <a:cubicBezTo>
                    <a:pt x="8262" y="13268"/>
                    <a:pt x="8425" y="13431"/>
                    <a:pt x="8629" y="13431"/>
                  </a:cubicBezTo>
                  <a:lnTo>
                    <a:pt x="12780" y="13431"/>
                  </a:lnTo>
                  <a:cubicBezTo>
                    <a:pt x="12983" y="13431"/>
                    <a:pt x="13146" y="13268"/>
                    <a:pt x="13146" y="13024"/>
                  </a:cubicBezTo>
                  <a:cubicBezTo>
                    <a:pt x="13146" y="12820"/>
                    <a:pt x="12983" y="12657"/>
                    <a:pt x="12780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35"/>
            <p:cNvSpPr/>
            <p:nvPr/>
          </p:nvSpPr>
          <p:spPr>
            <a:xfrm>
              <a:off x="2792550" y="4478775"/>
              <a:ext cx="657275" cy="73275"/>
            </a:xfrm>
            <a:custGeom>
              <a:avLst/>
              <a:gdLst/>
              <a:ahLst/>
              <a:cxnLst/>
              <a:rect l="l" t="t" r="r" b="b"/>
              <a:pathLst>
                <a:path w="26291" h="2931" extrusionOk="0">
                  <a:moveTo>
                    <a:pt x="5088" y="0"/>
                  </a:moveTo>
                  <a:lnTo>
                    <a:pt x="4925" y="41"/>
                  </a:lnTo>
                  <a:lnTo>
                    <a:pt x="326" y="2238"/>
                  </a:lnTo>
                  <a:cubicBezTo>
                    <a:pt x="0" y="2401"/>
                    <a:pt x="123" y="2930"/>
                    <a:pt x="489" y="2930"/>
                  </a:cubicBezTo>
                  <a:lnTo>
                    <a:pt x="22913" y="2930"/>
                  </a:lnTo>
                  <a:cubicBezTo>
                    <a:pt x="22994" y="2930"/>
                    <a:pt x="23076" y="2890"/>
                    <a:pt x="23157" y="2849"/>
                  </a:cubicBezTo>
                  <a:lnTo>
                    <a:pt x="26047" y="651"/>
                  </a:lnTo>
                  <a:cubicBezTo>
                    <a:pt x="26291" y="448"/>
                    <a:pt x="26169" y="0"/>
                    <a:pt x="258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35"/>
            <p:cNvSpPr/>
            <p:nvPr/>
          </p:nvSpPr>
          <p:spPr>
            <a:xfrm>
              <a:off x="2787450" y="4470625"/>
              <a:ext cx="667475" cy="89550"/>
            </a:xfrm>
            <a:custGeom>
              <a:avLst/>
              <a:gdLst/>
              <a:ahLst/>
              <a:cxnLst/>
              <a:rect l="l" t="t" r="r" b="b"/>
              <a:pathLst>
                <a:path w="26699" h="3582" extrusionOk="0">
                  <a:moveTo>
                    <a:pt x="26047" y="652"/>
                  </a:moveTo>
                  <a:lnTo>
                    <a:pt x="26047" y="692"/>
                  </a:lnTo>
                  <a:lnTo>
                    <a:pt x="26006" y="692"/>
                  </a:lnTo>
                  <a:lnTo>
                    <a:pt x="23117" y="2931"/>
                  </a:lnTo>
                  <a:lnTo>
                    <a:pt x="693" y="2931"/>
                  </a:lnTo>
                  <a:lnTo>
                    <a:pt x="652" y="2890"/>
                  </a:lnTo>
                  <a:lnTo>
                    <a:pt x="693" y="2890"/>
                  </a:lnTo>
                  <a:lnTo>
                    <a:pt x="5251" y="692"/>
                  </a:lnTo>
                  <a:lnTo>
                    <a:pt x="5332" y="652"/>
                  </a:lnTo>
                  <a:close/>
                  <a:moveTo>
                    <a:pt x="5210" y="0"/>
                  </a:moveTo>
                  <a:lnTo>
                    <a:pt x="5088" y="41"/>
                  </a:lnTo>
                  <a:lnTo>
                    <a:pt x="5007" y="41"/>
                  </a:lnTo>
                  <a:lnTo>
                    <a:pt x="367" y="2279"/>
                  </a:lnTo>
                  <a:cubicBezTo>
                    <a:pt x="123" y="2402"/>
                    <a:pt x="1" y="2646"/>
                    <a:pt x="1" y="2890"/>
                  </a:cubicBezTo>
                  <a:cubicBezTo>
                    <a:pt x="1" y="3053"/>
                    <a:pt x="42" y="3256"/>
                    <a:pt x="164" y="3378"/>
                  </a:cubicBezTo>
                  <a:cubicBezTo>
                    <a:pt x="286" y="3500"/>
                    <a:pt x="489" y="3582"/>
                    <a:pt x="693" y="3582"/>
                  </a:cubicBezTo>
                  <a:lnTo>
                    <a:pt x="23117" y="3582"/>
                  </a:lnTo>
                  <a:cubicBezTo>
                    <a:pt x="23280" y="3582"/>
                    <a:pt x="23442" y="3541"/>
                    <a:pt x="23565" y="3460"/>
                  </a:cubicBezTo>
                  <a:lnTo>
                    <a:pt x="26454" y="1221"/>
                  </a:lnTo>
                  <a:cubicBezTo>
                    <a:pt x="26617" y="1099"/>
                    <a:pt x="26698" y="896"/>
                    <a:pt x="26698" y="692"/>
                  </a:cubicBezTo>
                  <a:cubicBezTo>
                    <a:pt x="26698" y="489"/>
                    <a:pt x="26658" y="326"/>
                    <a:pt x="26535" y="204"/>
                  </a:cubicBezTo>
                  <a:cubicBezTo>
                    <a:pt x="26413" y="82"/>
                    <a:pt x="26210" y="0"/>
                    <a:pt x="260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35"/>
            <p:cNvSpPr/>
            <p:nvPr/>
          </p:nvSpPr>
          <p:spPr>
            <a:xfrm>
              <a:off x="3097775" y="4128775"/>
              <a:ext cx="102775" cy="392750"/>
            </a:xfrm>
            <a:custGeom>
              <a:avLst/>
              <a:gdLst/>
              <a:ahLst/>
              <a:cxnLst/>
              <a:rect l="l" t="t" r="r" b="b"/>
              <a:pathLst>
                <a:path w="4111" h="15710" extrusionOk="0">
                  <a:moveTo>
                    <a:pt x="1" y="0"/>
                  </a:moveTo>
                  <a:lnTo>
                    <a:pt x="1" y="15709"/>
                  </a:lnTo>
                  <a:lnTo>
                    <a:pt x="4111" y="15709"/>
                  </a:lnTo>
                  <a:lnTo>
                    <a:pt x="41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35"/>
            <p:cNvSpPr/>
            <p:nvPr/>
          </p:nvSpPr>
          <p:spPr>
            <a:xfrm>
              <a:off x="3089625" y="4119600"/>
              <a:ext cx="120100" cy="410050"/>
            </a:xfrm>
            <a:custGeom>
              <a:avLst/>
              <a:gdLst/>
              <a:ahLst/>
              <a:cxnLst/>
              <a:rect l="l" t="t" r="r" b="b"/>
              <a:pathLst>
                <a:path w="4804" h="16402" extrusionOk="0">
                  <a:moveTo>
                    <a:pt x="4111" y="693"/>
                  </a:moveTo>
                  <a:lnTo>
                    <a:pt x="4111" y="15751"/>
                  </a:lnTo>
                  <a:lnTo>
                    <a:pt x="652" y="15751"/>
                  </a:lnTo>
                  <a:lnTo>
                    <a:pt x="652" y="693"/>
                  </a:lnTo>
                  <a:close/>
                  <a:moveTo>
                    <a:pt x="327" y="1"/>
                  </a:moveTo>
                  <a:cubicBezTo>
                    <a:pt x="245" y="1"/>
                    <a:pt x="164" y="42"/>
                    <a:pt x="82" y="123"/>
                  </a:cubicBezTo>
                  <a:cubicBezTo>
                    <a:pt x="42" y="164"/>
                    <a:pt x="1" y="286"/>
                    <a:pt x="1" y="367"/>
                  </a:cubicBezTo>
                  <a:lnTo>
                    <a:pt x="1" y="16076"/>
                  </a:lnTo>
                  <a:cubicBezTo>
                    <a:pt x="1" y="16158"/>
                    <a:pt x="42" y="16239"/>
                    <a:pt x="82" y="16320"/>
                  </a:cubicBezTo>
                  <a:cubicBezTo>
                    <a:pt x="164" y="16361"/>
                    <a:pt x="245" y="16402"/>
                    <a:pt x="327" y="16402"/>
                  </a:cubicBezTo>
                  <a:lnTo>
                    <a:pt x="4437" y="16402"/>
                  </a:lnTo>
                  <a:cubicBezTo>
                    <a:pt x="4559" y="16402"/>
                    <a:pt x="4640" y="16361"/>
                    <a:pt x="4681" y="16320"/>
                  </a:cubicBezTo>
                  <a:cubicBezTo>
                    <a:pt x="4763" y="16239"/>
                    <a:pt x="4803" y="16158"/>
                    <a:pt x="4803" y="16076"/>
                  </a:cubicBezTo>
                  <a:lnTo>
                    <a:pt x="4803" y="367"/>
                  </a:lnTo>
                  <a:cubicBezTo>
                    <a:pt x="4803" y="286"/>
                    <a:pt x="4763" y="164"/>
                    <a:pt x="4681" y="123"/>
                  </a:cubicBezTo>
                  <a:cubicBezTo>
                    <a:pt x="4640" y="42"/>
                    <a:pt x="4559" y="1"/>
                    <a:pt x="44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35"/>
            <p:cNvSpPr/>
            <p:nvPr/>
          </p:nvSpPr>
          <p:spPr>
            <a:xfrm>
              <a:off x="3081500" y="4128775"/>
              <a:ext cx="135350" cy="284900"/>
            </a:xfrm>
            <a:custGeom>
              <a:avLst/>
              <a:gdLst/>
              <a:ahLst/>
              <a:cxnLst/>
              <a:rect l="l" t="t" r="r" b="b"/>
              <a:pathLst>
                <a:path w="5414" h="11396" extrusionOk="0">
                  <a:moveTo>
                    <a:pt x="0" y="0"/>
                  </a:moveTo>
                  <a:lnTo>
                    <a:pt x="0" y="11395"/>
                  </a:lnTo>
                  <a:lnTo>
                    <a:pt x="5413" y="11395"/>
                  </a:lnTo>
                  <a:lnTo>
                    <a:pt x="541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35"/>
            <p:cNvSpPr/>
            <p:nvPr/>
          </p:nvSpPr>
          <p:spPr>
            <a:xfrm>
              <a:off x="3073350" y="4119600"/>
              <a:ext cx="152650" cy="302200"/>
            </a:xfrm>
            <a:custGeom>
              <a:avLst/>
              <a:gdLst/>
              <a:ahLst/>
              <a:cxnLst/>
              <a:rect l="l" t="t" r="r" b="b"/>
              <a:pathLst>
                <a:path w="6106" h="12088" extrusionOk="0">
                  <a:moveTo>
                    <a:pt x="5414" y="693"/>
                  </a:moveTo>
                  <a:lnTo>
                    <a:pt x="5414" y="11437"/>
                  </a:lnTo>
                  <a:lnTo>
                    <a:pt x="693" y="11437"/>
                  </a:lnTo>
                  <a:lnTo>
                    <a:pt x="693" y="693"/>
                  </a:lnTo>
                  <a:close/>
                  <a:moveTo>
                    <a:pt x="326" y="1"/>
                  </a:moveTo>
                  <a:cubicBezTo>
                    <a:pt x="245" y="1"/>
                    <a:pt x="164" y="42"/>
                    <a:pt x="82" y="123"/>
                  </a:cubicBezTo>
                  <a:cubicBezTo>
                    <a:pt x="42" y="164"/>
                    <a:pt x="1" y="286"/>
                    <a:pt x="1" y="367"/>
                  </a:cubicBezTo>
                  <a:lnTo>
                    <a:pt x="1" y="11762"/>
                  </a:lnTo>
                  <a:cubicBezTo>
                    <a:pt x="1" y="11844"/>
                    <a:pt x="42" y="11925"/>
                    <a:pt x="82" y="12007"/>
                  </a:cubicBezTo>
                  <a:cubicBezTo>
                    <a:pt x="164" y="12088"/>
                    <a:pt x="245" y="12088"/>
                    <a:pt x="326" y="12088"/>
                  </a:cubicBezTo>
                  <a:lnTo>
                    <a:pt x="5739" y="12088"/>
                  </a:lnTo>
                  <a:cubicBezTo>
                    <a:pt x="5861" y="12088"/>
                    <a:pt x="5943" y="12088"/>
                    <a:pt x="5983" y="12007"/>
                  </a:cubicBezTo>
                  <a:cubicBezTo>
                    <a:pt x="6065" y="11925"/>
                    <a:pt x="6105" y="11844"/>
                    <a:pt x="6105" y="11762"/>
                  </a:cubicBezTo>
                  <a:lnTo>
                    <a:pt x="6105" y="367"/>
                  </a:lnTo>
                  <a:cubicBezTo>
                    <a:pt x="6105" y="286"/>
                    <a:pt x="6065" y="164"/>
                    <a:pt x="5983" y="123"/>
                  </a:cubicBezTo>
                  <a:cubicBezTo>
                    <a:pt x="5943" y="42"/>
                    <a:pt x="5861" y="1"/>
                    <a:pt x="57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35"/>
            <p:cNvSpPr/>
            <p:nvPr/>
          </p:nvSpPr>
          <p:spPr>
            <a:xfrm>
              <a:off x="2320450" y="2821375"/>
              <a:ext cx="1707275" cy="1335900"/>
            </a:xfrm>
            <a:custGeom>
              <a:avLst/>
              <a:gdLst/>
              <a:ahLst/>
              <a:cxnLst/>
              <a:rect l="l" t="t" r="r" b="b"/>
              <a:pathLst>
                <a:path w="68291" h="53436" extrusionOk="0">
                  <a:moveTo>
                    <a:pt x="1" y="0"/>
                  </a:moveTo>
                  <a:lnTo>
                    <a:pt x="1" y="53436"/>
                  </a:lnTo>
                  <a:lnTo>
                    <a:pt x="68291" y="53436"/>
                  </a:lnTo>
                  <a:lnTo>
                    <a:pt x="682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35"/>
            <p:cNvSpPr/>
            <p:nvPr/>
          </p:nvSpPr>
          <p:spPr>
            <a:xfrm>
              <a:off x="2311300" y="2813225"/>
              <a:ext cx="1724575" cy="1352200"/>
            </a:xfrm>
            <a:custGeom>
              <a:avLst/>
              <a:gdLst/>
              <a:ahLst/>
              <a:cxnLst/>
              <a:rect l="l" t="t" r="r" b="b"/>
              <a:pathLst>
                <a:path w="68983" h="54088" extrusionOk="0">
                  <a:moveTo>
                    <a:pt x="68290" y="693"/>
                  </a:moveTo>
                  <a:lnTo>
                    <a:pt x="68290" y="53395"/>
                  </a:lnTo>
                  <a:lnTo>
                    <a:pt x="693" y="53395"/>
                  </a:lnTo>
                  <a:lnTo>
                    <a:pt x="693" y="693"/>
                  </a:lnTo>
                  <a:close/>
                  <a:moveTo>
                    <a:pt x="367" y="1"/>
                  </a:moveTo>
                  <a:cubicBezTo>
                    <a:pt x="286" y="1"/>
                    <a:pt x="163" y="41"/>
                    <a:pt x="123" y="82"/>
                  </a:cubicBezTo>
                  <a:cubicBezTo>
                    <a:pt x="41" y="163"/>
                    <a:pt x="1" y="245"/>
                    <a:pt x="1" y="326"/>
                  </a:cubicBezTo>
                  <a:lnTo>
                    <a:pt x="1" y="53762"/>
                  </a:lnTo>
                  <a:cubicBezTo>
                    <a:pt x="1" y="53843"/>
                    <a:pt x="41" y="53924"/>
                    <a:pt x="123" y="54006"/>
                  </a:cubicBezTo>
                  <a:cubicBezTo>
                    <a:pt x="163" y="54047"/>
                    <a:pt x="286" y="54087"/>
                    <a:pt x="367" y="54087"/>
                  </a:cubicBezTo>
                  <a:lnTo>
                    <a:pt x="68657" y="54087"/>
                  </a:lnTo>
                  <a:cubicBezTo>
                    <a:pt x="68738" y="54087"/>
                    <a:pt x="68819" y="54047"/>
                    <a:pt x="68901" y="54006"/>
                  </a:cubicBezTo>
                  <a:cubicBezTo>
                    <a:pt x="68942" y="53924"/>
                    <a:pt x="68982" y="53843"/>
                    <a:pt x="68982" y="53762"/>
                  </a:cubicBezTo>
                  <a:lnTo>
                    <a:pt x="68982" y="326"/>
                  </a:lnTo>
                  <a:cubicBezTo>
                    <a:pt x="68982" y="245"/>
                    <a:pt x="68942" y="163"/>
                    <a:pt x="68901" y="82"/>
                  </a:cubicBezTo>
                  <a:cubicBezTo>
                    <a:pt x="68819" y="41"/>
                    <a:pt x="68738" y="1"/>
                    <a:pt x="686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35"/>
            <p:cNvSpPr/>
            <p:nvPr/>
          </p:nvSpPr>
          <p:spPr>
            <a:xfrm>
              <a:off x="2411025" y="2892600"/>
              <a:ext cx="1525125" cy="1193450"/>
            </a:xfrm>
            <a:custGeom>
              <a:avLst/>
              <a:gdLst/>
              <a:ahLst/>
              <a:cxnLst/>
              <a:rect l="l" t="t" r="r" b="b"/>
              <a:pathLst>
                <a:path w="61005" h="47738" extrusionOk="0">
                  <a:moveTo>
                    <a:pt x="0" y="0"/>
                  </a:moveTo>
                  <a:lnTo>
                    <a:pt x="0" y="47738"/>
                  </a:lnTo>
                  <a:lnTo>
                    <a:pt x="61005" y="47738"/>
                  </a:lnTo>
                  <a:lnTo>
                    <a:pt x="6100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35"/>
            <p:cNvSpPr/>
            <p:nvPr/>
          </p:nvSpPr>
          <p:spPr>
            <a:xfrm>
              <a:off x="2402875" y="2884450"/>
              <a:ext cx="1541425" cy="1209750"/>
            </a:xfrm>
            <a:custGeom>
              <a:avLst/>
              <a:gdLst/>
              <a:ahLst/>
              <a:cxnLst/>
              <a:rect l="l" t="t" r="r" b="b"/>
              <a:pathLst>
                <a:path w="61657" h="48390" extrusionOk="0">
                  <a:moveTo>
                    <a:pt x="61005" y="692"/>
                  </a:moveTo>
                  <a:lnTo>
                    <a:pt x="61005" y="47698"/>
                  </a:lnTo>
                  <a:lnTo>
                    <a:pt x="692" y="47698"/>
                  </a:lnTo>
                  <a:lnTo>
                    <a:pt x="692" y="692"/>
                  </a:lnTo>
                  <a:close/>
                  <a:moveTo>
                    <a:pt x="326" y="0"/>
                  </a:moveTo>
                  <a:cubicBezTo>
                    <a:pt x="245" y="0"/>
                    <a:pt x="163" y="41"/>
                    <a:pt x="123" y="123"/>
                  </a:cubicBezTo>
                  <a:cubicBezTo>
                    <a:pt x="41" y="163"/>
                    <a:pt x="0" y="245"/>
                    <a:pt x="0" y="326"/>
                  </a:cubicBezTo>
                  <a:lnTo>
                    <a:pt x="0" y="48064"/>
                  </a:lnTo>
                  <a:cubicBezTo>
                    <a:pt x="0" y="48145"/>
                    <a:pt x="41" y="48227"/>
                    <a:pt x="123" y="48267"/>
                  </a:cubicBezTo>
                  <a:cubicBezTo>
                    <a:pt x="163" y="48349"/>
                    <a:pt x="245" y="48389"/>
                    <a:pt x="326" y="48389"/>
                  </a:cubicBezTo>
                  <a:lnTo>
                    <a:pt x="61331" y="48389"/>
                  </a:lnTo>
                  <a:cubicBezTo>
                    <a:pt x="61412" y="48389"/>
                    <a:pt x="61494" y="48349"/>
                    <a:pt x="61575" y="48267"/>
                  </a:cubicBezTo>
                  <a:cubicBezTo>
                    <a:pt x="61616" y="48227"/>
                    <a:pt x="61657" y="48145"/>
                    <a:pt x="61657" y="48064"/>
                  </a:cubicBezTo>
                  <a:lnTo>
                    <a:pt x="61657" y="326"/>
                  </a:lnTo>
                  <a:cubicBezTo>
                    <a:pt x="61657" y="245"/>
                    <a:pt x="61616" y="163"/>
                    <a:pt x="61575" y="123"/>
                  </a:cubicBezTo>
                  <a:cubicBezTo>
                    <a:pt x="61494" y="41"/>
                    <a:pt x="61412" y="0"/>
                    <a:pt x="61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35"/>
            <p:cNvSpPr/>
            <p:nvPr/>
          </p:nvSpPr>
          <p:spPr>
            <a:xfrm>
              <a:off x="2700975" y="295362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1" y="245"/>
                    <a:pt x="1" y="489"/>
                  </a:cubicBezTo>
                  <a:cubicBezTo>
                    <a:pt x="1" y="693"/>
                    <a:pt x="163" y="856"/>
                    <a:pt x="367" y="856"/>
                  </a:cubicBezTo>
                  <a:lnTo>
                    <a:pt x="1954" y="856"/>
                  </a:lnTo>
                  <a:cubicBezTo>
                    <a:pt x="2158" y="856"/>
                    <a:pt x="2361" y="693"/>
                    <a:pt x="2361" y="489"/>
                  </a:cubicBezTo>
                  <a:cubicBezTo>
                    <a:pt x="2361" y="245"/>
                    <a:pt x="2158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1" y="82"/>
                    <a:pt x="3338" y="245"/>
                    <a:pt x="3338" y="489"/>
                  </a:cubicBezTo>
                  <a:cubicBezTo>
                    <a:pt x="3338" y="693"/>
                    <a:pt x="3501" y="856"/>
                    <a:pt x="3704" y="856"/>
                  </a:cubicBezTo>
                  <a:lnTo>
                    <a:pt x="7855" y="856"/>
                  </a:lnTo>
                  <a:cubicBezTo>
                    <a:pt x="8059" y="856"/>
                    <a:pt x="8222" y="693"/>
                    <a:pt x="8222" y="489"/>
                  </a:cubicBezTo>
                  <a:cubicBezTo>
                    <a:pt x="8222" y="245"/>
                    <a:pt x="8059" y="82"/>
                    <a:pt x="7855" y="82"/>
                  </a:cubicBezTo>
                  <a:close/>
                  <a:moveTo>
                    <a:pt x="9605" y="1"/>
                  </a:moveTo>
                  <a:cubicBezTo>
                    <a:pt x="9361" y="1"/>
                    <a:pt x="9158" y="204"/>
                    <a:pt x="9158" y="489"/>
                  </a:cubicBezTo>
                  <a:cubicBezTo>
                    <a:pt x="9158" y="733"/>
                    <a:pt x="9361" y="937"/>
                    <a:pt x="9605" y="937"/>
                  </a:cubicBezTo>
                  <a:cubicBezTo>
                    <a:pt x="9849" y="937"/>
                    <a:pt x="10053" y="733"/>
                    <a:pt x="10053" y="489"/>
                  </a:cubicBezTo>
                  <a:cubicBezTo>
                    <a:pt x="10053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4" y="1"/>
                    <a:pt x="10501" y="204"/>
                    <a:pt x="10501" y="489"/>
                  </a:cubicBezTo>
                  <a:cubicBezTo>
                    <a:pt x="10501" y="733"/>
                    <a:pt x="10704" y="937"/>
                    <a:pt x="10948" y="937"/>
                  </a:cubicBezTo>
                  <a:cubicBezTo>
                    <a:pt x="11192" y="937"/>
                    <a:pt x="11396" y="733"/>
                    <a:pt x="11396" y="489"/>
                  </a:cubicBezTo>
                  <a:cubicBezTo>
                    <a:pt x="11396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7" y="1"/>
                    <a:pt x="11844" y="204"/>
                    <a:pt x="11844" y="489"/>
                  </a:cubicBezTo>
                  <a:cubicBezTo>
                    <a:pt x="11844" y="733"/>
                    <a:pt x="12047" y="937"/>
                    <a:pt x="12291" y="937"/>
                  </a:cubicBezTo>
                  <a:cubicBezTo>
                    <a:pt x="12535" y="937"/>
                    <a:pt x="12739" y="733"/>
                    <a:pt x="12739" y="489"/>
                  </a:cubicBezTo>
                  <a:cubicBezTo>
                    <a:pt x="12739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90" y="1"/>
                    <a:pt x="13187" y="204"/>
                    <a:pt x="13187" y="489"/>
                  </a:cubicBezTo>
                  <a:cubicBezTo>
                    <a:pt x="13187" y="733"/>
                    <a:pt x="13390" y="937"/>
                    <a:pt x="13634" y="937"/>
                  </a:cubicBezTo>
                  <a:cubicBezTo>
                    <a:pt x="13878" y="937"/>
                    <a:pt x="14082" y="733"/>
                    <a:pt x="14082" y="489"/>
                  </a:cubicBezTo>
                  <a:cubicBezTo>
                    <a:pt x="14082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3" y="1"/>
                    <a:pt x="14530" y="204"/>
                    <a:pt x="14530" y="489"/>
                  </a:cubicBezTo>
                  <a:cubicBezTo>
                    <a:pt x="14530" y="733"/>
                    <a:pt x="14733" y="937"/>
                    <a:pt x="14977" y="937"/>
                  </a:cubicBezTo>
                  <a:cubicBezTo>
                    <a:pt x="15221" y="937"/>
                    <a:pt x="15425" y="733"/>
                    <a:pt x="15425" y="489"/>
                  </a:cubicBezTo>
                  <a:cubicBezTo>
                    <a:pt x="15425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6" y="1"/>
                    <a:pt x="15873" y="204"/>
                    <a:pt x="15873" y="489"/>
                  </a:cubicBezTo>
                  <a:cubicBezTo>
                    <a:pt x="15873" y="733"/>
                    <a:pt x="16076" y="937"/>
                    <a:pt x="16320" y="937"/>
                  </a:cubicBezTo>
                  <a:cubicBezTo>
                    <a:pt x="16564" y="937"/>
                    <a:pt x="16768" y="733"/>
                    <a:pt x="16768" y="489"/>
                  </a:cubicBezTo>
                  <a:cubicBezTo>
                    <a:pt x="16768" y="204"/>
                    <a:pt x="16564" y="1"/>
                    <a:pt x="16320" y="1"/>
                  </a:cubicBezTo>
                  <a:close/>
                  <a:moveTo>
                    <a:pt x="367" y="1873"/>
                  </a:moveTo>
                  <a:cubicBezTo>
                    <a:pt x="163" y="1873"/>
                    <a:pt x="1" y="2036"/>
                    <a:pt x="1" y="2280"/>
                  </a:cubicBezTo>
                  <a:cubicBezTo>
                    <a:pt x="1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8" y="2646"/>
                    <a:pt x="2361" y="2483"/>
                    <a:pt x="2361" y="2280"/>
                  </a:cubicBezTo>
                  <a:cubicBezTo>
                    <a:pt x="2361" y="2036"/>
                    <a:pt x="2158" y="1873"/>
                    <a:pt x="1954" y="1873"/>
                  </a:cubicBezTo>
                  <a:close/>
                  <a:moveTo>
                    <a:pt x="3704" y="1873"/>
                  </a:moveTo>
                  <a:cubicBezTo>
                    <a:pt x="3501" y="1873"/>
                    <a:pt x="3338" y="2036"/>
                    <a:pt x="3338" y="2280"/>
                  </a:cubicBezTo>
                  <a:cubicBezTo>
                    <a:pt x="3338" y="2483"/>
                    <a:pt x="3501" y="2646"/>
                    <a:pt x="3704" y="2646"/>
                  </a:cubicBezTo>
                  <a:lnTo>
                    <a:pt x="7855" y="2646"/>
                  </a:lnTo>
                  <a:cubicBezTo>
                    <a:pt x="8059" y="2646"/>
                    <a:pt x="8222" y="2483"/>
                    <a:pt x="8222" y="2280"/>
                  </a:cubicBezTo>
                  <a:cubicBezTo>
                    <a:pt x="8222" y="2036"/>
                    <a:pt x="8059" y="1873"/>
                    <a:pt x="7855" y="1873"/>
                  </a:cubicBezTo>
                  <a:close/>
                  <a:moveTo>
                    <a:pt x="367" y="3664"/>
                  </a:moveTo>
                  <a:cubicBezTo>
                    <a:pt x="163" y="3664"/>
                    <a:pt x="1" y="3867"/>
                    <a:pt x="1" y="4071"/>
                  </a:cubicBezTo>
                  <a:cubicBezTo>
                    <a:pt x="1" y="4274"/>
                    <a:pt x="163" y="4437"/>
                    <a:pt x="367" y="4437"/>
                  </a:cubicBezTo>
                  <a:lnTo>
                    <a:pt x="1954" y="4437"/>
                  </a:lnTo>
                  <a:cubicBezTo>
                    <a:pt x="2158" y="4437"/>
                    <a:pt x="2361" y="4274"/>
                    <a:pt x="2361" y="4071"/>
                  </a:cubicBezTo>
                  <a:cubicBezTo>
                    <a:pt x="2361" y="3867"/>
                    <a:pt x="2158" y="3664"/>
                    <a:pt x="1954" y="3664"/>
                  </a:cubicBezTo>
                  <a:close/>
                  <a:moveTo>
                    <a:pt x="3704" y="3664"/>
                  </a:moveTo>
                  <a:cubicBezTo>
                    <a:pt x="3501" y="3664"/>
                    <a:pt x="3338" y="3867"/>
                    <a:pt x="3338" y="4071"/>
                  </a:cubicBezTo>
                  <a:cubicBezTo>
                    <a:pt x="3338" y="4274"/>
                    <a:pt x="3501" y="4437"/>
                    <a:pt x="3704" y="4437"/>
                  </a:cubicBezTo>
                  <a:lnTo>
                    <a:pt x="7855" y="4437"/>
                  </a:lnTo>
                  <a:cubicBezTo>
                    <a:pt x="8059" y="4437"/>
                    <a:pt x="8222" y="4274"/>
                    <a:pt x="8222" y="4071"/>
                  </a:cubicBezTo>
                  <a:cubicBezTo>
                    <a:pt x="8222" y="3867"/>
                    <a:pt x="8059" y="3664"/>
                    <a:pt x="7855" y="3664"/>
                  </a:cubicBezTo>
                  <a:close/>
                  <a:moveTo>
                    <a:pt x="9605" y="3623"/>
                  </a:moveTo>
                  <a:cubicBezTo>
                    <a:pt x="9361" y="3623"/>
                    <a:pt x="9158" y="3826"/>
                    <a:pt x="9158" y="4071"/>
                  </a:cubicBezTo>
                  <a:cubicBezTo>
                    <a:pt x="9158" y="4315"/>
                    <a:pt x="9361" y="4518"/>
                    <a:pt x="9605" y="4518"/>
                  </a:cubicBezTo>
                  <a:cubicBezTo>
                    <a:pt x="9849" y="4518"/>
                    <a:pt x="10053" y="4315"/>
                    <a:pt x="10053" y="4071"/>
                  </a:cubicBezTo>
                  <a:cubicBezTo>
                    <a:pt x="10053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4" y="3623"/>
                    <a:pt x="10501" y="3826"/>
                    <a:pt x="10501" y="4071"/>
                  </a:cubicBezTo>
                  <a:cubicBezTo>
                    <a:pt x="10501" y="4315"/>
                    <a:pt x="10704" y="4518"/>
                    <a:pt x="10948" y="4518"/>
                  </a:cubicBezTo>
                  <a:cubicBezTo>
                    <a:pt x="11192" y="4518"/>
                    <a:pt x="11396" y="4315"/>
                    <a:pt x="11396" y="4071"/>
                  </a:cubicBezTo>
                  <a:cubicBezTo>
                    <a:pt x="11396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7" y="3623"/>
                    <a:pt x="11844" y="3826"/>
                    <a:pt x="11844" y="4071"/>
                  </a:cubicBezTo>
                  <a:cubicBezTo>
                    <a:pt x="11844" y="4315"/>
                    <a:pt x="12047" y="4518"/>
                    <a:pt x="12291" y="4518"/>
                  </a:cubicBezTo>
                  <a:cubicBezTo>
                    <a:pt x="12535" y="4518"/>
                    <a:pt x="12739" y="4315"/>
                    <a:pt x="12739" y="4071"/>
                  </a:cubicBezTo>
                  <a:cubicBezTo>
                    <a:pt x="12739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90" y="3623"/>
                    <a:pt x="13187" y="3826"/>
                    <a:pt x="13187" y="4071"/>
                  </a:cubicBezTo>
                  <a:cubicBezTo>
                    <a:pt x="13187" y="4315"/>
                    <a:pt x="13390" y="4518"/>
                    <a:pt x="13634" y="4518"/>
                  </a:cubicBezTo>
                  <a:cubicBezTo>
                    <a:pt x="13878" y="4518"/>
                    <a:pt x="14082" y="4315"/>
                    <a:pt x="14082" y="4071"/>
                  </a:cubicBezTo>
                  <a:cubicBezTo>
                    <a:pt x="14082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3" y="3623"/>
                    <a:pt x="14530" y="3826"/>
                    <a:pt x="14530" y="4071"/>
                  </a:cubicBezTo>
                  <a:cubicBezTo>
                    <a:pt x="14530" y="4315"/>
                    <a:pt x="14733" y="4518"/>
                    <a:pt x="14977" y="4518"/>
                  </a:cubicBezTo>
                  <a:cubicBezTo>
                    <a:pt x="15221" y="4518"/>
                    <a:pt x="15425" y="4315"/>
                    <a:pt x="15425" y="4071"/>
                  </a:cubicBezTo>
                  <a:cubicBezTo>
                    <a:pt x="15425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6" y="3623"/>
                    <a:pt x="15873" y="3826"/>
                    <a:pt x="15873" y="4071"/>
                  </a:cubicBezTo>
                  <a:cubicBezTo>
                    <a:pt x="15873" y="4315"/>
                    <a:pt x="16076" y="4518"/>
                    <a:pt x="16320" y="4518"/>
                  </a:cubicBezTo>
                  <a:cubicBezTo>
                    <a:pt x="16564" y="4518"/>
                    <a:pt x="16768" y="4315"/>
                    <a:pt x="16768" y="4071"/>
                  </a:cubicBezTo>
                  <a:cubicBezTo>
                    <a:pt x="16768" y="3826"/>
                    <a:pt x="16564" y="3623"/>
                    <a:pt x="16320" y="3623"/>
                  </a:cubicBezTo>
                  <a:close/>
                  <a:moveTo>
                    <a:pt x="367" y="5454"/>
                  </a:moveTo>
                  <a:cubicBezTo>
                    <a:pt x="163" y="5454"/>
                    <a:pt x="1" y="5658"/>
                    <a:pt x="1" y="5861"/>
                  </a:cubicBezTo>
                  <a:cubicBezTo>
                    <a:pt x="1" y="6065"/>
                    <a:pt x="163" y="6228"/>
                    <a:pt x="367" y="6228"/>
                  </a:cubicBezTo>
                  <a:lnTo>
                    <a:pt x="1954" y="6228"/>
                  </a:lnTo>
                  <a:cubicBezTo>
                    <a:pt x="2158" y="6228"/>
                    <a:pt x="2361" y="6065"/>
                    <a:pt x="2361" y="5861"/>
                  </a:cubicBezTo>
                  <a:cubicBezTo>
                    <a:pt x="2361" y="5658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338" y="5658"/>
                    <a:pt x="3338" y="5861"/>
                  </a:cubicBezTo>
                  <a:cubicBezTo>
                    <a:pt x="3338" y="6065"/>
                    <a:pt x="3501" y="6228"/>
                    <a:pt x="3704" y="6228"/>
                  </a:cubicBezTo>
                  <a:lnTo>
                    <a:pt x="7855" y="6228"/>
                  </a:lnTo>
                  <a:cubicBezTo>
                    <a:pt x="8059" y="6228"/>
                    <a:pt x="8222" y="6065"/>
                    <a:pt x="8222" y="5861"/>
                  </a:cubicBezTo>
                  <a:cubicBezTo>
                    <a:pt x="8222" y="5658"/>
                    <a:pt x="8059" y="5454"/>
                    <a:pt x="7855" y="5454"/>
                  </a:cubicBezTo>
                  <a:close/>
                  <a:moveTo>
                    <a:pt x="367" y="7286"/>
                  </a:moveTo>
                  <a:cubicBezTo>
                    <a:pt x="163" y="7286"/>
                    <a:pt x="1" y="7448"/>
                    <a:pt x="1" y="7652"/>
                  </a:cubicBezTo>
                  <a:cubicBezTo>
                    <a:pt x="1" y="7855"/>
                    <a:pt x="163" y="8059"/>
                    <a:pt x="367" y="8059"/>
                  </a:cubicBezTo>
                  <a:lnTo>
                    <a:pt x="1954" y="8059"/>
                  </a:lnTo>
                  <a:cubicBezTo>
                    <a:pt x="2158" y="8059"/>
                    <a:pt x="2361" y="7855"/>
                    <a:pt x="2361" y="7652"/>
                  </a:cubicBezTo>
                  <a:cubicBezTo>
                    <a:pt x="2361" y="7448"/>
                    <a:pt x="2158" y="7286"/>
                    <a:pt x="1954" y="7286"/>
                  </a:cubicBezTo>
                  <a:close/>
                  <a:moveTo>
                    <a:pt x="3704" y="7286"/>
                  </a:moveTo>
                  <a:cubicBezTo>
                    <a:pt x="3501" y="7286"/>
                    <a:pt x="3338" y="7448"/>
                    <a:pt x="3338" y="7652"/>
                  </a:cubicBezTo>
                  <a:cubicBezTo>
                    <a:pt x="3338" y="7855"/>
                    <a:pt x="3501" y="8059"/>
                    <a:pt x="3704" y="8059"/>
                  </a:cubicBezTo>
                  <a:lnTo>
                    <a:pt x="7855" y="8059"/>
                  </a:lnTo>
                  <a:cubicBezTo>
                    <a:pt x="8059" y="8059"/>
                    <a:pt x="8222" y="7855"/>
                    <a:pt x="8222" y="7652"/>
                  </a:cubicBezTo>
                  <a:cubicBezTo>
                    <a:pt x="8222" y="7448"/>
                    <a:pt x="8059" y="7286"/>
                    <a:pt x="7855" y="7286"/>
                  </a:cubicBezTo>
                  <a:close/>
                  <a:moveTo>
                    <a:pt x="14204" y="8791"/>
                  </a:moveTo>
                  <a:cubicBezTo>
                    <a:pt x="13960" y="8791"/>
                    <a:pt x="13756" y="8995"/>
                    <a:pt x="13756" y="9239"/>
                  </a:cubicBezTo>
                  <a:cubicBezTo>
                    <a:pt x="13756" y="9483"/>
                    <a:pt x="13960" y="9687"/>
                    <a:pt x="14204" y="9687"/>
                  </a:cubicBezTo>
                  <a:cubicBezTo>
                    <a:pt x="14448" y="9687"/>
                    <a:pt x="14652" y="9483"/>
                    <a:pt x="14652" y="9239"/>
                  </a:cubicBezTo>
                  <a:cubicBezTo>
                    <a:pt x="14652" y="8995"/>
                    <a:pt x="14448" y="8791"/>
                    <a:pt x="14204" y="8791"/>
                  </a:cubicBezTo>
                  <a:close/>
                  <a:moveTo>
                    <a:pt x="15547" y="8791"/>
                  </a:moveTo>
                  <a:cubicBezTo>
                    <a:pt x="15303" y="8791"/>
                    <a:pt x="15099" y="8995"/>
                    <a:pt x="15099" y="9239"/>
                  </a:cubicBezTo>
                  <a:cubicBezTo>
                    <a:pt x="15099" y="9483"/>
                    <a:pt x="15303" y="9687"/>
                    <a:pt x="15547" y="9687"/>
                  </a:cubicBezTo>
                  <a:cubicBezTo>
                    <a:pt x="15791" y="9687"/>
                    <a:pt x="15995" y="9483"/>
                    <a:pt x="15995" y="9239"/>
                  </a:cubicBezTo>
                  <a:cubicBezTo>
                    <a:pt x="15995" y="8995"/>
                    <a:pt x="15791" y="8791"/>
                    <a:pt x="15547" y="8791"/>
                  </a:cubicBezTo>
                  <a:close/>
                  <a:moveTo>
                    <a:pt x="16890" y="8791"/>
                  </a:moveTo>
                  <a:cubicBezTo>
                    <a:pt x="16646" y="8791"/>
                    <a:pt x="16442" y="8995"/>
                    <a:pt x="16442" y="9239"/>
                  </a:cubicBezTo>
                  <a:cubicBezTo>
                    <a:pt x="16442" y="9483"/>
                    <a:pt x="16646" y="9687"/>
                    <a:pt x="16890" y="9687"/>
                  </a:cubicBezTo>
                  <a:cubicBezTo>
                    <a:pt x="17134" y="9687"/>
                    <a:pt x="17338" y="9483"/>
                    <a:pt x="17338" y="9239"/>
                  </a:cubicBezTo>
                  <a:cubicBezTo>
                    <a:pt x="17338" y="8995"/>
                    <a:pt x="17134" y="8791"/>
                    <a:pt x="16890" y="8791"/>
                  </a:cubicBezTo>
                  <a:close/>
                  <a:moveTo>
                    <a:pt x="18233" y="8791"/>
                  </a:moveTo>
                  <a:cubicBezTo>
                    <a:pt x="17989" y="8791"/>
                    <a:pt x="17785" y="8995"/>
                    <a:pt x="17785" y="9239"/>
                  </a:cubicBezTo>
                  <a:cubicBezTo>
                    <a:pt x="17785" y="9483"/>
                    <a:pt x="17989" y="9687"/>
                    <a:pt x="18233" y="9687"/>
                  </a:cubicBezTo>
                  <a:cubicBezTo>
                    <a:pt x="18477" y="9687"/>
                    <a:pt x="18681" y="9483"/>
                    <a:pt x="18681" y="9239"/>
                  </a:cubicBezTo>
                  <a:cubicBezTo>
                    <a:pt x="18681" y="8995"/>
                    <a:pt x="18477" y="8791"/>
                    <a:pt x="18233" y="8791"/>
                  </a:cubicBezTo>
                  <a:close/>
                  <a:moveTo>
                    <a:pt x="19576" y="8791"/>
                  </a:moveTo>
                  <a:cubicBezTo>
                    <a:pt x="19332" y="8791"/>
                    <a:pt x="19128" y="8995"/>
                    <a:pt x="19128" y="9239"/>
                  </a:cubicBezTo>
                  <a:cubicBezTo>
                    <a:pt x="19128" y="9483"/>
                    <a:pt x="19332" y="9687"/>
                    <a:pt x="19576" y="9687"/>
                  </a:cubicBezTo>
                  <a:cubicBezTo>
                    <a:pt x="19820" y="9687"/>
                    <a:pt x="20024" y="9483"/>
                    <a:pt x="20024" y="9239"/>
                  </a:cubicBezTo>
                  <a:cubicBezTo>
                    <a:pt x="20024" y="8995"/>
                    <a:pt x="19820" y="8791"/>
                    <a:pt x="19576" y="8791"/>
                  </a:cubicBezTo>
                  <a:close/>
                  <a:moveTo>
                    <a:pt x="20919" y="8791"/>
                  </a:moveTo>
                  <a:cubicBezTo>
                    <a:pt x="20675" y="8791"/>
                    <a:pt x="20471" y="8995"/>
                    <a:pt x="20471" y="9239"/>
                  </a:cubicBezTo>
                  <a:cubicBezTo>
                    <a:pt x="20471" y="9483"/>
                    <a:pt x="20675" y="9687"/>
                    <a:pt x="20919" y="9687"/>
                  </a:cubicBezTo>
                  <a:cubicBezTo>
                    <a:pt x="21163" y="9687"/>
                    <a:pt x="21367" y="9483"/>
                    <a:pt x="21367" y="9239"/>
                  </a:cubicBezTo>
                  <a:cubicBezTo>
                    <a:pt x="21367" y="8995"/>
                    <a:pt x="21163" y="8791"/>
                    <a:pt x="20919" y="8791"/>
                  </a:cubicBezTo>
                  <a:close/>
                  <a:moveTo>
                    <a:pt x="367" y="9076"/>
                  </a:moveTo>
                  <a:cubicBezTo>
                    <a:pt x="163" y="9076"/>
                    <a:pt x="1" y="9239"/>
                    <a:pt x="1" y="9443"/>
                  </a:cubicBezTo>
                  <a:cubicBezTo>
                    <a:pt x="1" y="9646"/>
                    <a:pt x="163" y="9850"/>
                    <a:pt x="367" y="9850"/>
                  </a:cubicBezTo>
                  <a:lnTo>
                    <a:pt x="1954" y="9850"/>
                  </a:lnTo>
                  <a:cubicBezTo>
                    <a:pt x="2158" y="9850"/>
                    <a:pt x="2361" y="9646"/>
                    <a:pt x="2361" y="9443"/>
                  </a:cubicBezTo>
                  <a:cubicBezTo>
                    <a:pt x="2361" y="9239"/>
                    <a:pt x="2158" y="9076"/>
                    <a:pt x="1954" y="9076"/>
                  </a:cubicBezTo>
                  <a:close/>
                  <a:moveTo>
                    <a:pt x="8669" y="9076"/>
                  </a:moveTo>
                  <a:cubicBezTo>
                    <a:pt x="8425" y="9076"/>
                    <a:pt x="8262" y="9239"/>
                    <a:pt x="8262" y="9443"/>
                  </a:cubicBezTo>
                  <a:cubicBezTo>
                    <a:pt x="8262" y="9646"/>
                    <a:pt x="8425" y="9850"/>
                    <a:pt x="8669" y="9850"/>
                  </a:cubicBezTo>
                  <a:lnTo>
                    <a:pt x="12780" y="9850"/>
                  </a:lnTo>
                  <a:cubicBezTo>
                    <a:pt x="12983" y="9850"/>
                    <a:pt x="13146" y="9646"/>
                    <a:pt x="13146" y="9443"/>
                  </a:cubicBezTo>
                  <a:cubicBezTo>
                    <a:pt x="13146" y="9239"/>
                    <a:pt x="12983" y="9076"/>
                    <a:pt x="12780" y="9076"/>
                  </a:cubicBezTo>
                  <a:close/>
                  <a:moveTo>
                    <a:pt x="367" y="10867"/>
                  </a:moveTo>
                  <a:cubicBezTo>
                    <a:pt x="163" y="10867"/>
                    <a:pt x="1" y="11030"/>
                    <a:pt x="1" y="11233"/>
                  </a:cubicBezTo>
                  <a:cubicBezTo>
                    <a:pt x="1" y="11478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8" y="11640"/>
                    <a:pt x="2361" y="11478"/>
                    <a:pt x="2361" y="11233"/>
                  </a:cubicBezTo>
                  <a:cubicBezTo>
                    <a:pt x="2361" y="11030"/>
                    <a:pt x="2158" y="10867"/>
                    <a:pt x="1954" y="10867"/>
                  </a:cubicBezTo>
                  <a:close/>
                  <a:moveTo>
                    <a:pt x="8669" y="10867"/>
                  </a:moveTo>
                  <a:cubicBezTo>
                    <a:pt x="8425" y="10867"/>
                    <a:pt x="8262" y="11030"/>
                    <a:pt x="8262" y="11233"/>
                  </a:cubicBezTo>
                  <a:cubicBezTo>
                    <a:pt x="8262" y="11478"/>
                    <a:pt x="8425" y="11640"/>
                    <a:pt x="8669" y="11640"/>
                  </a:cubicBezTo>
                  <a:lnTo>
                    <a:pt x="12780" y="11640"/>
                  </a:lnTo>
                  <a:cubicBezTo>
                    <a:pt x="12983" y="11640"/>
                    <a:pt x="13146" y="11478"/>
                    <a:pt x="13146" y="11233"/>
                  </a:cubicBezTo>
                  <a:cubicBezTo>
                    <a:pt x="13146" y="11030"/>
                    <a:pt x="12983" y="10867"/>
                    <a:pt x="12780" y="10867"/>
                  </a:cubicBezTo>
                  <a:close/>
                  <a:moveTo>
                    <a:pt x="14204" y="12495"/>
                  </a:moveTo>
                  <a:cubicBezTo>
                    <a:pt x="13960" y="12495"/>
                    <a:pt x="13756" y="12698"/>
                    <a:pt x="13756" y="12943"/>
                  </a:cubicBezTo>
                  <a:cubicBezTo>
                    <a:pt x="13756" y="13187"/>
                    <a:pt x="13960" y="13390"/>
                    <a:pt x="14204" y="13390"/>
                  </a:cubicBezTo>
                  <a:cubicBezTo>
                    <a:pt x="14448" y="13390"/>
                    <a:pt x="14652" y="13187"/>
                    <a:pt x="14652" y="12943"/>
                  </a:cubicBezTo>
                  <a:cubicBezTo>
                    <a:pt x="14652" y="12698"/>
                    <a:pt x="14448" y="12495"/>
                    <a:pt x="14204" y="12495"/>
                  </a:cubicBezTo>
                  <a:close/>
                  <a:moveTo>
                    <a:pt x="15547" y="12495"/>
                  </a:moveTo>
                  <a:cubicBezTo>
                    <a:pt x="15303" y="12495"/>
                    <a:pt x="15099" y="12698"/>
                    <a:pt x="15099" y="12943"/>
                  </a:cubicBezTo>
                  <a:cubicBezTo>
                    <a:pt x="15099" y="13187"/>
                    <a:pt x="15303" y="13390"/>
                    <a:pt x="15547" y="13390"/>
                  </a:cubicBezTo>
                  <a:cubicBezTo>
                    <a:pt x="15791" y="13390"/>
                    <a:pt x="15995" y="13187"/>
                    <a:pt x="15995" y="12943"/>
                  </a:cubicBezTo>
                  <a:cubicBezTo>
                    <a:pt x="15995" y="12698"/>
                    <a:pt x="15791" y="12495"/>
                    <a:pt x="15547" y="12495"/>
                  </a:cubicBezTo>
                  <a:close/>
                  <a:moveTo>
                    <a:pt x="16890" y="12495"/>
                  </a:moveTo>
                  <a:cubicBezTo>
                    <a:pt x="16646" y="12495"/>
                    <a:pt x="16442" y="12698"/>
                    <a:pt x="16442" y="12943"/>
                  </a:cubicBezTo>
                  <a:cubicBezTo>
                    <a:pt x="16442" y="13187"/>
                    <a:pt x="16646" y="13390"/>
                    <a:pt x="16890" y="13390"/>
                  </a:cubicBezTo>
                  <a:cubicBezTo>
                    <a:pt x="17134" y="13390"/>
                    <a:pt x="17338" y="13187"/>
                    <a:pt x="17338" y="12943"/>
                  </a:cubicBezTo>
                  <a:cubicBezTo>
                    <a:pt x="17338" y="12698"/>
                    <a:pt x="17134" y="12495"/>
                    <a:pt x="16890" y="12495"/>
                  </a:cubicBezTo>
                  <a:close/>
                  <a:moveTo>
                    <a:pt x="18233" y="12495"/>
                  </a:moveTo>
                  <a:cubicBezTo>
                    <a:pt x="17989" y="12495"/>
                    <a:pt x="17785" y="12698"/>
                    <a:pt x="17785" y="12943"/>
                  </a:cubicBezTo>
                  <a:cubicBezTo>
                    <a:pt x="17785" y="13187"/>
                    <a:pt x="17989" y="13390"/>
                    <a:pt x="18233" y="13390"/>
                  </a:cubicBezTo>
                  <a:cubicBezTo>
                    <a:pt x="18477" y="13390"/>
                    <a:pt x="18681" y="13187"/>
                    <a:pt x="18681" y="12943"/>
                  </a:cubicBezTo>
                  <a:cubicBezTo>
                    <a:pt x="18681" y="12698"/>
                    <a:pt x="18477" y="12495"/>
                    <a:pt x="18233" y="12495"/>
                  </a:cubicBezTo>
                  <a:close/>
                  <a:moveTo>
                    <a:pt x="19576" y="12495"/>
                  </a:moveTo>
                  <a:cubicBezTo>
                    <a:pt x="19332" y="12495"/>
                    <a:pt x="19128" y="12698"/>
                    <a:pt x="19128" y="12943"/>
                  </a:cubicBezTo>
                  <a:cubicBezTo>
                    <a:pt x="19128" y="13187"/>
                    <a:pt x="19332" y="13390"/>
                    <a:pt x="19576" y="13390"/>
                  </a:cubicBezTo>
                  <a:cubicBezTo>
                    <a:pt x="19820" y="13390"/>
                    <a:pt x="20024" y="13187"/>
                    <a:pt x="20024" y="12943"/>
                  </a:cubicBezTo>
                  <a:cubicBezTo>
                    <a:pt x="20024" y="12698"/>
                    <a:pt x="19820" y="12495"/>
                    <a:pt x="19576" y="12495"/>
                  </a:cubicBezTo>
                  <a:close/>
                  <a:moveTo>
                    <a:pt x="20919" y="12495"/>
                  </a:moveTo>
                  <a:cubicBezTo>
                    <a:pt x="20675" y="12495"/>
                    <a:pt x="20471" y="12698"/>
                    <a:pt x="20471" y="12943"/>
                  </a:cubicBezTo>
                  <a:cubicBezTo>
                    <a:pt x="20471" y="13187"/>
                    <a:pt x="20675" y="13390"/>
                    <a:pt x="20919" y="13390"/>
                  </a:cubicBezTo>
                  <a:cubicBezTo>
                    <a:pt x="21163" y="13390"/>
                    <a:pt x="21367" y="13187"/>
                    <a:pt x="21367" y="12943"/>
                  </a:cubicBezTo>
                  <a:cubicBezTo>
                    <a:pt x="21367" y="12698"/>
                    <a:pt x="21163" y="12495"/>
                    <a:pt x="20919" y="12495"/>
                  </a:cubicBezTo>
                  <a:close/>
                  <a:moveTo>
                    <a:pt x="367" y="12658"/>
                  </a:moveTo>
                  <a:cubicBezTo>
                    <a:pt x="163" y="12658"/>
                    <a:pt x="1" y="12821"/>
                    <a:pt x="1" y="13065"/>
                  </a:cubicBezTo>
                  <a:cubicBezTo>
                    <a:pt x="1" y="13268"/>
                    <a:pt x="163" y="13431"/>
                    <a:pt x="367" y="13431"/>
                  </a:cubicBezTo>
                  <a:lnTo>
                    <a:pt x="1954" y="13431"/>
                  </a:lnTo>
                  <a:cubicBezTo>
                    <a:pt x="2158" y="13431"/>
                    <a:pt x="2361" y="13268"/>
                    <a:pt x="2361" y="13065"/>
                  </a:cubicBezTo>
                  <a:cubicBezTo>
                    <a:pt x="2361" y="12821"/>
                    <a:pt x="2158" y="12658"/>
                    <a:pt x="1954" y="12658"/>
                  </a:cubicBezTo>
                  <a:close/>
                  <a:moveTo>
                    <a:pt x="8669" y="12658"/>
                  </a:moveTo>
                  <a:cubicBezTo>
                    <a:pt x="8425" y="12658"/>
                    <a:pt x="8262" y="12821"/>
                    <a:pt x="8262" y="13065"/>
                  </a:cubicBezTo>
                  <a:cubicBezTo>
                    <a:pt x="8262" y="13268"/>
                    <a:pt x="8425" y="13431"/>
                    <a:pt x="8669" y="13431"/>
                  </a:cubicBezTo>
                  <a:lnTo>
                    <a:pt x="12780" y="13431"/>
                  </a:lnTo>
                  <a:cubicBezTo>
                    <a:pt x="12983" y="13431"/>
                    <a:pt x="13146" y="13268"/>
                    <a:pt x="13146" y="13065"/>
                  </a:cubicBezTo>
                  <a:cubicBezTo>
                    <a:pt x="13146" y="12821"/>
                    <a:pt x="12983" y="12658"/>
                    <a:pt x="12780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35"/>
            <p:cNvSpPr/>
            <p:nvPr/>
          </p:nvSpPr>
          <p:spPr>
            <a:xfrm>
              <a:off x="2700975" y="3313800"/>
              <a:ext cx="534175" cy="334775"/>
            </a:xfrm>
            <a:custGeom>
              <a:avLst/>
              <a:gdLst/>
              <a:ahLst/>
              <a:cxnLst/>
              <a:rect l="l" t="t" r="r" b="b"/>
              <a:pathLst>
                <a:path w="21367" h="13391" extrusionOk="0">
                  <a:moveTo>
                    <a:pt x="367" y="41"/>
                  </a:moveTo>
                  <a:cubicBezTo>
                    <a:pt x="163" y="41"/>
                    <a:pt x="1" y="204"/>
                    <a:pt x="1" y="448"/>
                  </a:cubicBezTo>
                  <a:cubicBezTo>
                    <a:pt x="1" y="652"/>
                    <a:pt x="163" y="815"/>
                    <a:pt x="367" y="815"/>
                  </a:cubicBezTo>
                  <a:lnTo>
                    <a:pt x="1954" y="815"/>
                  </a:lnTo>
                  <a:cubicBezTo>
                    <a:pt x="2158" y="815"/>
                    <a:pt x="2361" y="652"/>
                    <a:pt x="2361" y="448"/>
                  </a:cubicBezTo>
                  <a:cubicBezTo>
                    <a:pt x="2361" y="204"/>
                    <a:pt x="2158" y="41"/>
                    <a:pt x="1954" y="41"/>
                  </a:cubicBezTo>
                  <a:close/>
                  <a:moveTo>
                    <a:pt x="3704" y="41"/>
                  </a:moveTo>
                  <a:cubicBezTo>
                    <a:pt x="3501" y="41"/>
                    <a:pt x="3338" y="204"/>
                    <a:pt x="3338" y="448"/>
                  </a:cubicBezTo>
                  <a:cubicBezTo>
                    <a:pt x="3338" y="652"/>
                    <a:pt x="3501" y="815"/>
                    <a:pt x="3704" y="815"/>
                  </a:cubicBezTo>
                  <a:lnTo>
                    <a:pt x="7855" y="815"/>
                  </a:lnTo>
                  <a:cubicBezTo>
                    <a:pt x="8059" y="815"/>
                    <a:pt x="8222" y="652"/>
                    <a:pt x="8222" y="448"/>
                  </a:cubicBezTo>
                  <a:cubicBezTo>
                    <a:pt x="8222" y="204"/>
                    <a:pt x="8059" y="41"/>
                    <a:pt x="7855" y="41"/>
                  </a:cubicBezTo>
                  <a:close/>
                  <a:moveTo>
                    <a:pt x="9605" y="1"/>
                  </a:moveTo>
                  <a:cubicBezTo>
                    <a:pt x="9361" y="1"/>
                    <a:pt x="9158" y="204"/>
                    <a:pt x="9158" y="448"/>
                  </a:cubicBezTo>
                  <a:cubicBezTo>
                    <a:pt x="9158" y="693"/>
                    <a:pt x="9361" y="896"/>
                    <a:pt x="9605" y="896"/>
                  </a:cubicBezTo>
                  <a:cubicBezTo>
                    <a:pt x="9849" y="896"/>
                    <a:pt x="10053" y="693"/>
                    <a:pt x="10053" y="448"/>
                  </a:cubicBezTo>
                  <a:cubicBezTo>
                    <a:pt x="10053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4" y="1"/>
                    <a:pt x="10501" y="204"/>
                    <a:pt x="10501" y="448"/>
                  </a:cubicBezTo>
                  <a:cubicBezTo>
                    <a:pt x="10501" y="693"/>
                    <a:pt x="10704" y="896"/>
                    <a:pt x="10948" y="896"/>
                  </a:cubicBezTo>
                  <a:cubicBezTo>
                    <a:pt x="11192" y="896"/>
                    <a:pt x="11396" y="693"/>
                    <a:pt x="11396" y="448"/>
                  </a:cubicBezTo>
                  <a:cubicBezTo>
                    <a:pt x="11396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7" y="1"/>
                    <a:pt x="11844" y="204"/>
                    <a:pt x="11844" y="448"/>
                  </a:cubicBezTo>
                  <a:cubicBezTo>
                    <a:pt x="11844" y="693"/>
                    <a:pt x="12047" y="896"/>
                    <a:pt x="12291" y="896"/>
                  </a:cubicBezTo>
                  <a:cubicBezTo>
                    <a:pt x="12535" y="896"/>
                    <a:pt x="12739" y="693"/>
                    <a:pt x="12739" y="448"/>
                  </a:cubicBezTo>
                  <a:cubicBezTo>
                    <a:pt x="12739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90" y="1"/>
                    <a:pt x="13187" y="204"/>
                    <a:pt x="13187" y="448"/>
                  </a:cubicBezTo>
                  <a:cubicBezTo>
                    <a:pt x="13187" y="693"/>
                    <a:pt x="13390" y="896"/>
                    <a:pt x="13634" y="896"/>
                  </a:cubicBezTo>
                  <a:cubicBezTo>
                    <a:pt x="13878" y="896"/>
                    <a:pt x="14082" y="693"/>
                    <a:pt x="14082" y="448"/>
                  </a:cubicBezTo>
                  <a:cubicBezTo>
                    <a:pt x="14082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3" y="1"/>
                    <a:pt x="14530" y="204"/>
                    <a:pt x="14530" y="448"/>
                  </a:cubicBezTo>
                  <a:cubicBezTo>
                    <a:pt x="14530" y="693"/>
                    <a:pt x="14733" y="896"/>
                    <a:pt x="14977" y="896"/>
                  </a:cubicBezTo>
                  <a:cubicBezTo>
                    <a:pt x="15221" y="896"/>
                    <a:pt x="15425" y="693"/>
                    <a:pt x="15425" y="448"/>
                  </a:cubicBezTo>
                  <a:cubicBezTo>
                    <a:pt x="15425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6" y="1"/>
                    <a:pt x="15873" y="204"/>
                    <a:pt x="15873" y="448"/>
                  </a:cubicBezTo>
                  <a:cubicBezTo>
                    <a:pt x="15873" y="693"/>
                    <a:pt x="16076" y="896"/>
                    <a:pt x="16320" y="896"/>
                  </a:cubicBezTo>
                  <a:cubicBezTo>
                    <a:pt x="16564" y="896"/>
                    <a:pt x="16768" y="693"/>
                    <a:pt x="16768" y="448"/>
                  </a:cubicBezTo>
                  <a:cubicBezTo>
                    <a:pt x="16768" y="204"/>
                    <a:pt x="16564" y="1"/>
                    <a:pt x="16320" y="1"/>
                  </a:cubicBezTo>
                  <a:close/>
                  <a:moveTo>
                    <a:pt x="367" y="1832"/>
                  </a:moveTo>
                  <a:cubicBezTo>
                    <a:pt x="163" y="1832"/>
                    <a:pt x="1" y="2036"/>
                    <a:pt x="1" y="2239"/>
                  </a:cubicBezTo>
                  <a:cubicBezTo>
                    <a:pt x="1" y="2443"/>
                    <a:pt x="163" y="2605"/>
                    <a:pt x="367" y="2605"/>
                  </a:cubicBezTo>
                  <a:lnTo>
                    <a:pt x="1954" y="2605"/>
                  </a:lnTo>
                  <a:cubicBezTo>
                    <a:pt x="2158" y="2605"/>
                    <a:pt x="2361" y="2443"/>
                    <a:pt x="2361" y="2239"/>
                  </a:cubicBezTo>
                  <a:cubicBezTo>
                    <a:pt x="2361" y="2036"/>
                    <a:pt x="2158" y="1832"/>
                    <a:pt x="1954" y="1832"/>
                  </a:cubicBezTo>
                  <a:close/>
                  <a:moveTo>
                    <a:pt x="3704" y="1832"/>
                  </a:moveTo>
                  <a:cubicBezTo>
                    <a:pt x="3501" y="1832"/>
                    <a:pt x="3338" y="2036"/>
                    <a:pt x="3338" y="2239"/>
                  </a:cubicBezTo>
                  <a:cubicBezTo>
                    <a:pt x="3338" y="2443"/>
                    <a:pt x="3501" y="2605"/>
                    <a:pt x="3704" y="2605"/>
                  </a:cubicBezTo>
                  <a:lnTo>
                    <a:pt x="7855" y="2605"/>
                  </a:lnTo>
                  <a:cubicBezTo>
                    <a:pt x="8059" y="2605"/>
                    <a:pt x="8222" y="2443"/>
                    <a:pt x="8222" y="2239"/>
                  </a:cubicBezTo>
                  <a:cubicBezTo>
                    <a:pt x="8222" y="2036"/>
                    <a:pt x="8059" y="1832"/>
                    <a:pt x="7855" y="1832"/>
                  </a:cubicBezTo>
                  <a:close/>
                  <a:moveTo>
                    <a:pt x="367" y="3663"/>
                  </a:moveTo>
                  <a:cubicBezTo>
                    <a:pt x="163" y="3663"/>
                    <a:pt x="1" y="3826"/>
                    <a:pt x="1" y="4030"/>
                  </a:cubicBezTo>
                  <a:cubicBezTo>
                    <a:pt x="1" y="4233"/>
                    <a:pt x="163" y="4437"/>
                    <a:pt x="367" y="4437"/>
                  </a:cubicBezTo>
                  <a:lnTo>
                    <a:pt x="1954" y="4437"/>
                  </a:lnTo>
                  <a:cubicBezTo>
                    <a:pt x="2158" y="4437"/>
                    <a:pt x="2361" y="4233"/>
                    <a:pt x="2361" y="4030"/>
                  </a:cubicBezTo>
                  <a:cubicBezTo>
                    <a:pt x="2361" y="3826"/>
                    <a:pt x="2158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1" y="3663"/>
                    <a:pt x="3338" y="3826"/>
                    <a:pt x="3338" y="4030"/>
                  </a:cubicBezTo>
                  <a:cubicBezTo>
                    <a:pt x="3338" y="4233"/>
                    <a:pt x="3501" y="4437"/>
                    <a:pt x="3704" y="4437"/>
                  </a:cubicBezTo>
                  <a:lnTo>
                    <a:pt x="7855" y="4437"/>
                  </a:lnTo>
                  <a:cubicBezTo>
                    <a:pt x="8059" y="4437"/>
                    <a:pt x="8222" y="4233"/>
                    <a:pt x="8222" y="4030"/>
                  </a:cubicBezTo>
                  <a:cubicBezTo>
                    <a:pt x="8222" y="3826"/>
                    <a:pt x="8059" y="3663"/>
                    <a:pt x="7855" y="3663"/>
                  </a:cubicBezTo>
                  <a:close/>
                  <a:moveTo>
                    <a:pt x="9605" y="3582"/>
                  </a:moveTo>
                  <a:cubicBezTo>
                    <a:pt x="9361" y="3582"/>
                    <a:pt x="9158" y="3786"/>
                    <a:pt x="9158" y="4030"/>
                  </a:cubicBezTo>
                  <a:cubicBezTo>
                    <a:pt x="9158" y="4274"/>
                    <a:pt x="9361" y="4477"/>
                    <a:pt x="9605" y="4477"/>
                  </a:cubicBezTo>
                  <a:cubicBezTo>
                    <a:pt x="9849" y="4477"/>
                    <a:pt x="10053" y="4274"/>
                    <a:pt x="10053" y="4030"/>
                  </a:cubicBezTo>
                  <a:cubicBezTo>
                    <a:pt x="10053" y="3786"/>
                    <a:pt x="9849" y="3582"/>
                    <a:pt x="9605" y="3582"/>
                  </a:cubicBezTo>
                  <a:close/>
                  <a:moveTo>
                    <a:pt x="10948" y="3582"/>
                  </a:moveTo>
                  <a:cubicBezTo>
                    <a:pt x="10704" y="3582"/>
                    <a:pt x="10501" y="3786"/>
                    <a:pt x="10501" y="4030"/>
                  </a:cubicBezTo>
                  <a:cubicBezTo>
                    <a:pt x="10501" y="4274"/>
                    <a:pt x="10704" y="4477"/>
                    <a:pt x="10948" y="4477"/>
                  </a:cubicBezTo>
                  <a:cubicBezTo>
                    <a:pt x="11192" y="4477"/>
                    <a:pt x="11396" y="4274"/>
                    <a:pt x="11396" y="4030"/>
                  </a:cubicBezTo>
                  <a:cubicBezTo>
                    <a:pt x="11396" y="3786"/>
                    <a:pt x="11192" y="3582"/>
                    <a:pt x="10948" y="3582"/>
                  </a:cubicBezTo>
                  <a:close/>
                  <a:moveTo>
                    <a:pt x="12291" y="3582"/>
                  </a:moveTo>
                  <a:cubicBezTo>
                    <a:pt x="12047" y="3582"/>
                    <a:pt x="11844" y="3786"/>
                    <a:pt x="11844" y="4030"/>
                  </a:cubicBezTo>
                  <a:cubicBezTo>
                    <a:pt x="11844" y="4274"/>
                    <a:pt x="12047" y="4477"/>
                    <a:pt x="12291" y="4477"/>
                  </a:cubicBezTo>
                  <a:cubicBezTo>
                    <a:pt x="12535" y="4477"/>
                    <a:pt x="12739" y="4274"/>
                    <a:pt x="12739" y="4030"/>
                  </a:cubicBezTo>
                  <a:cubicBezTo>
                    <a:pt x="12739" y="3786"/>
                    <a:pt x="12535" y="3582"/>
                    <a:pt x="12291" y="3582"/>
                  </a:cubicBezTo>
                  <a:close/>
                  <a:moveTo>
                    <a:pt x="13634" y="3582"/>
                  </a:moveTo>
                  <a:cubicBezTo>
                    <a:pt x="13390" y="3582"/>
                    <a:pt x="13187" y="3786"/>
                    <a:pt x="13187" y="4030"/>
                  </a:cubicBezTo>
                  <a:cubicBezTo>
                    <a:pt x="13187" y="4274"/>
                    <a:pt x="13390" y="4477"/>
                    <a:pt x="13634" y="4477"/>
                  </a:cubicBezTo>
                  <a:cubicBezTo>
                    <a:pt x="13878" y="4477"/>
                    <a:pt x="14082" y="4274"/>
                    <a:pt x="14082" y="4030"/>
                  </a:cubicBezTo>
                  <a:cubicBezTo>
                    <a:pt x="14082" y="3786"/>
                    <a:pt x="13878" y="3582"/>
                    <a:pt x="13634" y="3582"/>
                  </a:cubicBezTo>
                  <a:close/>
                  <a:moveTo>
                    <a:pt x="14977" y="3582"/>
                  </a:moveTo>
                  <a:cubicBezTo>
                    <a:pt x="14733" y="3582"/>
                    <a:pt x="14530" y="3786"/>
                    <a:pt x="14530" y="4030"/>
                  </a:cubicBezTo>
                  <a:cubicBezTo>
                    <a:pt x="14530" y="4274"/>
                    <a:pt x="14733" y="4477"/>
                    <a:pt x="14977" y="4477"/>
                  </a:cubicBezTo>
                  <a:cubicBezTo>
                    <a:pt x="15221" y="4477"/>
                    <a:pt x="15425" y="4274"/>
                    <a:pt x="15425" y="4030"/>
                  </a:cubicBezTo>
                  <a:cubicBezTo>
                    <a:pt x="15425" y="3786"/>
                    <a:pt x="15221" y="3582"/>
                    <a:pt x="14977" y="3582"/>
                  </a:cubicBezTo>
                  <a:close/>
                  <a:moveTo>
                    <a:pt x="16320" y="3582"/>
                  </a:moveTo>
                  <a:cubicBezTo>
                    <a:pt x="16076" y="3582"/>
                    <a:pt x="15873" y="3786"/>
                    <a:pt x="15873" y="4030"/>
                  </a:cubicBezTo>
                  <a:cubicBezTo>
                    <a:pt x="15873" y="4274"/>
                    <a:pt x="16076" y="4477"/>
                    <a:pt x="16320" y="4477"/>
                  </a:cubicBezTo>
                  <a:cubicBezTo>
                    <a:pt x="16564" y="4477"/>
                    <a:pt x="16768" y="4274"/>
                    <a:pt x="16768" y="4030"/>
                  </a:cubicBezTo>
                  <a:cubicBezTo>
                    <a:pt x="16768" y="3786"/>
                    <a:pt x="16564" y="3582"/>
                    <a:pt x="16320" y="3582"/>
                  </a:cubicBezTo>
                  <a:close/>
                  <a:moveTo>
                    <a:pt x="367" y="5454"/>
                  </a:moveTo>
                  <a:cubicBezTo>
                    <a:pt x="163" y="5454"/>
                    <a:pt x="1" y="5617"/>
                    <a:pt x="1" y="5820"/>
                  </a:cubicBezTo>
                  <a:cubicBezTo>
                    <a:pt x="1" y="6024"/>
                    <a:pt x="163" y="6227"/>
                    <a:pt x="367" y="6227"/>
                  </a:cubicBezTo>
                  <a:lnTo>
                    <a:pt x="1954" y="6227"/>
                  </a:lnTo>
                  <a:cubicBezTo>
                    <a:pt x="2158" y="6227"/>
                    <a:pt x="2361" y="6024"/>
                    <a:pt x="2361" y="5820"/>
                  </a:cubicBezTo>
                  <a:cubicBezTo>
                    <a:pt x="2361" y="5617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338" y="5617"/>
                    <a:pt x="3338" y="5820"/>
                  </a:cubicBezTo>
                  <a:cubicBezTo>
                    <a:pt x="3338" y="6024"/>
                    <a:pt x="3501" y="6227"/>
                    <a:pt x="3704" y="6227"/>
                  </a:cubicBezTo>
                  <a:lnTo>
                    <a:pt x="7855" y="6227"/>
                  </a:lnTo>
                  <a:cubicBezTo>
                    <a:pt x="8059" y="6227"/>
                    <a:pt x="8222" y="6024"/>
                    <a:pt x="8222" y="5820"/>
                  </a:cubicBezTo>
                  <a:cubicBezTo>
                    <a:pt x="8222" y="5617"/>
                    <a:pt x="8059" y="5454"/>
                    <a:pt x="7855" y="5454"/>
                  </a:cubicBezTo>
                  <a:close/>
                  <a:moveTo>
                    <a:pt x="367" y="7245"/>
                  </a:moveTo>
                  <a:cubicBezTo>
                    <a:pt x="163" y="7245"/>
                    <a:pt x="1" y="7408"/>
                    <a:pt x="1" y="7611"/>
                  </a:cubicBezTo>
                  <a:cubicBezTo>
                    <a:pt x="1" y="7855"/>
                    <a:pt x="163" y="8018"/>
                    <a:pt x="367" y="8018"/>
                  </a:cubicBezTo>
                  <a:lnTo>
                    <a:pt x="1954" y="8018"/>
                  </a:lnTo>
                  <a:cubicBezTo>
                    <a:pt x="2158" y="8018"/>
                    <a:pt x="2361" y="7855"/>
                    <a:pt x="2361" y="7611"/>
                  </a:cubicBezTo>
                  <a:cubicBezTo>
                    <a:pt x="2361" y="7408"/>
                    <a:pt x="2158" y="7245"/>
                    <a:pt x="1954" y="7245"/>
                  </a:cubicBezTo>
                  <a:close/>
                  <a:moveTo>
                    <a:pt x="3704" y="7245"/>
                  </a:moveTo>
                  <a:cubicBezTo>
                    <a:pt x="3501" y="7245"/>
                    <a:pt x="3338" y="7408"/>
                    <a:pt x="3338" y="7611"/>
                  </a:cubicBezTo>
                  <a:cubicBezTo>
                    <a:pt x="3338" y="7855"/>
                    <a:pt x="3501" y="8018"/>
                    <a:pt x="3704" y="8018"/>
                  </a:cubicBezTo>
                  <a:lnTo>
                    <a:pt x="7855" y="8018"/>
                  </a:lnTo>
                  <a:cubicBezTo>
                    <a:pt x="8059" y="8018"/>
                    <a:pt x="8222" y="7855"/>
                    <a:pt x="8222" y="7611"/>
                  </a:cubicBezTo>
                  <a:cubicBezTo>
                    <a:pt x="8222" y="7408"/>
                    <a:pt x="8059" y="7245"/>
                    <a:pt x="7855" y="7245"/>
                  </a:cubicBezTo>
                  <a:close/>
                  <a:moveTo>
                    <a:pt x="14204" y="8751"/>
                  </a:moveTo>
                  <a:cubicBezTo>
                    <a:pt x="13960" y="8751"/>
                    <a:pt x="13756" y="8954"/>
                    <a:pt x="13756" y="9198"/>
                  </a:cubicBezTo>
                  <a:cubicBezTo>
                    <a:pt x="13756" y="9442"/>
                    <a:pt x="13960" y="9646"/>
                    <a:pt x="14204" y="9646"/>
                  </a:cubicBezTo>
                  <a:cubicBezTo>
                    <a:pt x="14448" y="9646"/>
                    <a:pt x="14652" y="9442"/>
                    <a:pt x="14652" y="9198"/>
                  </a:cubicBezTo>
                  <a:cubicBezTo>
                    <a:pt x="14652" y="8954"/>
                    <a:pt x="14448" y="8751"/>
                    <a:pt x="14204" y="8751"/>
                  </a:cubicBezTo>
                  <a:close/>
                  <a:moveTo>
                    <a:pt x="15547" y="8751"/>
                  </a:moveTo>
                  <a:cubicBezTo>
                    <a:pt x="15303" y="8751"/>
                    <a:pt x="15099" y="8954"/>
                    <a:pt x="15099" y="9198"/>
                  </a:cubicBezTo>
                  <a:cubicBezTo>
                    <a:pt x="15099" y="9442"/>
                    <a:pt x="15303" y="9646"/>
                    <a:pt x="15547" y="9646"/>
                  </a:cubicBezTo>
                  <a:cubicBezTo>
                    <a:pt x="15791" y="9646"/>
                    <a:pt x="15995" y="9442"/>
                    <a:pt x="15995" y="9198"/>
                  </a:cubicBezTo>
                  <a:cubicBezTo>
                    <a:pt x="15995" y="8954"/>
                    <a:pt x="15791" y="8751"/>
                    <a:pt x="15547" y="8751"/>
                  </a:cubicBezTo>
                  <a:close/>
                  <a:moveTo>
                    <a:pt x="16890" y="8751"/>
                  </a:moveTo>
                  <a:cubicBezTo>
                    <a:pt x="16646" y="8751"/>
                    <a:pt x="16442" y="8954"/>
                    <a:pt x="16442" y="9198"/>
                  </a:cubicBezTo>
                  <a:cubicBezTo>
                    <a:pt x="16442" y="9442"/>
                    <a:pt x="16646" y="9646"/>
                    <a:pt x="16890" y="9646"/>
                  </a:cubicBezTo>
                  <a:cubicBezTo>
                    <a:pt x="17134" y="9646"/>
                    <a:pt x="17338" y="9442"/>
                    <a:pt x="17338" y="9198"/>
                  </a:cubicBezTo>
                  <a:cubicBezTo>
                    <a:pt x="17338" y="8954"/>
                    <a:pt x="17134" y="8751"/>
                    <a:pt x="16890" y="8751"/>
                  </a:cubicBezTo>
                  <a:close/>
                  <a:moveTo>
                    <a:pt x="18233" y="8751"/>
                  </a:moveTo>
                  <a:cubicBezTo>
                    <a:pt x="17989" y="8751"/>
                    <a:pt x="17785" y="8954"/>
                    <a:pt x="17785" y="9198"/>
                  </a:cubicBezTo>
                  <a:cubicBezTo>
                    <a:pt x="17785" y="9442"/>
                    <a:pt x="17989" y="9646"/>
                    <a:pt x="18233" y="9646"/>
                  </a:cubicBezTo>
                  <a:cubicBezTo>
                    <a:pt x="18477" y="9646"/>
                    <a:pt x="18681" y="9442"/>
                    <a:pt x="18681" y="9198"/>
                  </a:cubicBezTo>
                  <a:cubicBezTo>
                    <a:pt x="18681" y="8954"/>
                    <a:pt x="18477" y="8751"/>
                    <a:pt x="18233" y="8751"/>
                  </a:cubicBezTo>
                  <a:close/>
                  <a:moveTo>
                    <a:pt x="19576" y="8751"/>
                  </a:moveTo>
                  <a:cubicBezTo>
                    <a:pt x="19332" y="8751"/>
                    <a:pt x="19128" y="8954"/>
                    <a:pt x="19128" y="9198"/>
                  </a:cubicBezTo>
                  <a:cubicBezTo>
                    <a:pt x="19128" y="9442"/>
                    <a:pt x="19332" y="9646"/>
                    <a:pt x="19576" y="9646"/>
                  </a:cubicBezTo>
                  <a:cubicBezTo>
                    <a:pt x="19820" y="9646"/>
                    <a:pt x="20024" y="9442"/>
                    <a:pt x="20024" y="9198"/>
                  </a:cubicBezTo>
                  <a:cubicBezTo>
                    <a:pt x="20024" y="8954"/>
                    <a:pt x="19820" y="8751"/>
                    <a:pt x="19576" y="8751"/>
                  </a:cubicBezTo>
                  <a:close/>
                  <a:moveTo>
                    <a:pt x="20919" y="8751"/>
                  </a:moveTo>
                  <a:cubicBezTo>
                    <a:pt x="20675" y="8751"/>
                    <a:pt x="20471" y="8954"/>
                    <a:pt x="20471" y="9198"/>
                  </a:cubicBezTo>
                  <a:cubicBezTo>
                    <a:pt x="20471" y="9442"/>
                    <a:pt x="20675" y="9646"/>
                    <a:pt x="20919" y="9646"/>
                  </a:cubicBezTo>
                  <a:cubicBezTo>
                    <a:pt x="21163" y="9646"/>
                    <a:pt x="21367" y="9442"/>
                    <a:pt x="21367" y="9198"/>
                  </a:cubicBezTo>
                  <a:cubicBezTo>
                    <a:pt x="21367" y="8954"/>
                    <a:pt x="21163" y="8751"/>
                    <a:pt x="20919" y="8751"/>
                  </a:cubicBezTo>
                  <a:close/>
                  <a:moveTo>
                    <a:pt x="367" y="9035"/>
                  </a:moveTo>
                  <a:cubicBezTo>
                    <a:pt x="163" y="9035"/>
                    <a:pt x="1" y="9198"/>
                    <a:pt x="1" y="9402"/>
                  </a:cubicBezTo>
                  <a:cubicBezTo>
                    <a:pt x="1" y="9646"/>
                    <a:pt x="163" y="9809"/>
                    <a:pt x="367" y="9809"/>
                  </a:cubicBezTo>
                  <a:lnTo>
                    <a:pt x="1954" y="9809"/>
                  </a:lnTo>
                  <a:cubicBezTo>
                    <a:pt x="2158" y="9809"/>
                    <a:pt x="2361" y="9646"/>
                    <a:pt x="2361" y="9402"/>
                  </a:cubicBezTo>
                  <a:cubicBezTo>
                    <a:pt x="2361" y="9198"/>
                    <a:pt x="2158" y="9035"/>
                    <a:pt x="1954" y="9035"/>
                  </a:cubicBezTo>
                  <a:close/>
                  <a:moveTo>
                    <a:pt x="8669" y="9035"/>
                  </a:moveTo>
                  <a:cubicBezTo>
                    <a:pt x="8425" y="9035"/>
                    <a:pt x="8262" y="9198"/>
                    <a:pt x="8262" y="9402"/>
                  </a:cubicBezTo>
                  <a:cubicBezTo>
                    <a:pt x="8262" y="9646"/>
                    <a:pt x="8425" y="9809"/>
                    <a:pt x="8669" y="9809"/>
                  </a:cubicBezTo>
                  <a:lnTo>
                    <a:pt x="12780" y="9809"/>
                  </a:lnTo>
                  <a:cubicBezTo>
                    <a:pt x="12983" y="9809"/>
                    <a:pt x="13146" y="9646"/>
                    <a:pt x="13146" y="9402"/>
                  </a:cubicBezTo>
                  <a:cubicBezTo>
                    <a:pt x="13146" y="9198"/>
                    <a:pt x="12983" y="9035"/>
                    <a:pt x="12780" y="9035"/>
                  </a:cubicBezTo>
                  <a:close/>
                  <a:moveTo>
                    <a:pt x="367" y="10826"/>
                  </a:moveTo>
                  <a:cubicBezTo>
                    <a:pt x="163" y="10826"/>
                    <a:pt x="1" y="10989"/>
                    <a:pt x="1" y="11233"/>
                  </a:cubicBezTo>
                  <a:cubicBezTo>
                    <a:pt x="1" y="11437"/>
                    <a:pt x="163" y="11599"/>
                    <a:pt x="367" y="11599"/>
                  </a:cubicBezTo>
                  <a:lnTo>
                    <a:pt x="1954" y="11599"/>
                  </a:lnTo>
                  <a:cubicBezTo>
                    <a:pt x="2158" y="11599"/>
                    <a:pt x="2361" y="11437"/>
                    <a:pt x="2361" y="11233"/>
                  </a:cubicBezTo>
                  <a:cubicBezTo>
                    <a:pt x="2361" y="10989"/>
                    <a:pt x="2158" y="10826"/>
                    <a:pt x="1954" y="10826"/>
                  </a:cubicBezTo>
                  <a:close/>
                  <a:moveTo>
                    <a:pt x="8669" y="10826"/>
                  </a:moveTo>
                  <a:cubicBezTo>
                    <a:pt x="8425" y="10826"/>
                    <a:pt x="8262" y="10989"/>
                    <a:pt x="8262" y="11233"/>
                  </a:cubicBezTo>
                  <a:cubicBezTo>
                    <a:pt x="8262" y="11437"/>
                    <a:pt x="8425" y="11599"/>
                    <a:pt x="8669" y="11599"/>
                  </a:cubicBezTo>
                  <a:lnTo>
                    <a:pt x="12780" y="11599"/>
                  </a:lnTo>
                  <a:cubicBezTo>
                    <a:pt x="12983" y="11599"/>
                    <a:pt x="13146" y="11437"/>
                    <a:pt x="13146" y="11233"/>
                  </a:cubicBezTo>
                  <a:cubicBezTo>
                    <a:pt x="13146" y="10989"/>
                    <a:pt x="12983" y="10826"/>
                    <a:pt x="12780" y="10826"/>
                  </a:cubicBezTo>
                  <a:close/>
                  <a:moveTo>
                    <a:pt x="14204" y="12454"/>
                  </a:moveTo>
                  <a:cubicBezTo>
                    <a:pt x="13960" y="12454"/>
                    <a:pt x="13756" y="12658"/>
                    <a:pt x="13756" y="12902"/>
                  </a:cubicBezTo>
                  <a:cubicBezTo>
                    <a:pt x="13756" y="13146"/>
                    <a:pt x="13960" y="13349"/>
                    <a:pt x="14204" y="13349"/>
                  </a:cubicBezTo>
                  <a:cubicBezTo>
                    <a:pt x="14448" y="13349"/>
                    <a:pt x="14652" y="13146"/>
                    <a:pt x="14652" y="12902"/>
                  </a:cubicBezTo>
                  <a:cubicBezTo>
                    <a:pt x="14652" y="12658"/>
                    <a:pt x="14448" y="12454"/>
                    <a:pt x="14204" y="12454"/>
                  </a:cubicBezTo>
                  <a:close/>
                  <a:moveTo>
                    <a:pt x="15547" y="12454"/>
                  </a:moveTo>
                  <a:cubicBezTo>
                    <a:pt x="15303" y="12454"/>
                    <a:pt x="15099" y="12658"/>
                    <a:pt x="15099" y="12902"/>
                  </a:cubicBezTo>
                  <a:cubicBezTo>
                    <a:pt x="15099" y="13146"/>
                    <a:pt x="15303" y="13349"/>
                    <a:pt x="15547" y="13349"/>
                  </a:cubicBezTo>
                  <a:cubicBezTo>
                    <a:pt x="15791" y="13349"/>
                    <a:pt x="15995" y="13146"/>
                    <a:pt x="15995" y="12902"/>
                  </a:cubicBezTo>
                  <a:cubicBezTo>
                    <a:pt x="15995" y="12658"/>
                    <a:pt x="15791" y="12454"/>
                    <a:pt x="15547" y="12454"/>
                  </a:cubicBezTo>
                  <a:close/>
                  <a:moveTo>
                    <a:pt x="16890" y="12454"/>
                  </a:moveTo>
                  <a:cubicBezTo>
                    <a:pt x="16646" y="12454"/>
                    <a:pt x="16442" y="12658"/>
                    <a:pt x="16442" y="12902"/>
                  </a:cubicBezTo>
                  <a:cubicBezTo>
                    <a:pt x="16442" y="13146"/>
                    <a:pt x="16646" y="13349"/>
                    <a:pt x="16890" y="13349"/>
                  </a:cubicBezTo>
                  <a:cubicBezTo>
                    <a:pt x="17134" y="13349"/>
                    <a:pt x="17338" y="13146"/>
                    <a:pt x="17338" y="12902"/>
                  </a:cubicBezTo>
                  <a:cubicBezTo>
                    <a:pt x="17338" y="12658"/>
                    <a:pt x="17134" y="12454"/>
                    <a:pt x="16890" y="12454"/>
                  </a:cubicBezTo>
                  <a:close/>
                  <a:moveTo>
                    <a:pt x="18233" y="12454"/>
                  </a:moveTo>
                  <a:cubicBezTo>
                    <a:pt x="17989" y="12454"/>
                    <a:pt x="17785" y="12658"/>
                    <a:pt x="17785" y="12902"/>
                  </a:cubicBezTo>
                  <a:cubicBezTo>
                    <a:pt x="17785" y="13146"/>
                    <a:pt x="17989" y="13349"/>
                    <a:pt x="18233" y="13349"/>
                  </a:cubicBezTo>
                  <a:cubicBezTo>
                    <a:pt x="18477" y="13349"/>
                    <a:pt x="18681" y="13146"/>
                    <a:pt x="18681" y="12902"/>
                  </a:cubicBezTo>
                  <a:cubicBezTo>
                    <a:pt x="18681" y="12658"/>
                    <a:pt x="18477" y="12454"/>
                    <a:pt x="18233" y="12454"/>
                  </a:cubicBezTo>
                  <a:close/>
                  <a:moveTo>
                    <a:pt x="19576" y="12454"/>
                  </a:moveTo>
                  <a:cubicBezTo>
                    <a:pt x="19332" y="12454"/>
                    <a:pt x="19128" y="12658"/>
                    <a:pt x="19128" y="12902"/>
                  </a:cubicBezTo>
                  <a:cubicBezTo>
                    <a:pt x="19128" y="13146"/>
                    <a:pt x="19332" y="13349"/>
                    <a:pt x="19576" y="13349"/>
                  </a:cubicBezTo>
                  <a:cubicBezTo>
                    <a:pt x="19820" y="13349"/>
                    <a:pt x="20024" y="13146"/>
                    <a:pt x="20024" y="12902"/>
                  </a:cubicBezTo>
                  <a:cubicBezTo>
                    <a:pt x="20024" y="12658"/>
                    <a:pt x="19820" y="12454"/>
                    <a:pt x="19576" y="12454"/>
                  </a:cubicBezTo>
                  <a:close/>
                  <a:moveTo>
                    <a:pt x="20919" y="12454"/>
                  </a:moveTo>
                  <a:cubicBezTo>
                    <a:pt x="20675" y="12454"/>
                    <a:pt x="20471" y="12658"/>
                    <a:pt x="20471" y="12902"/>
                  </a:cubicBezTo>
                  <a:cubicBezTo>
                    <a:pt x="20471" y="13146"/>
                    <a:pt x="20675" y="13349"/>
                    <a:pt x="20919" y="13349"/>
                  </a:cubicBezTo>
                  <a:cubicBezTo>
                    <a:pt x="21163" y="13349"/>
                    <a:pt x="21367" y="13146"/>
                    <a:pt x="21367" y="12902"/>
                  </a:cubicBezTo>
                  <a:cubicBezTo>
                    <a:pt x="21367" y="12658"/>
                    <a:pt x="21163" y="12454"/>
                    <a:pt x="20919" y="12454"/>
                  </a:cubicBezTo>
                  <a:close/>
                  <a:moveTo>
                    <a:pt x="367" y="12617"/>
                  </a:moveTo>
                  <a:cubicBezTo>
                    <a:pt x="163" y="12617"/>
                    <a:pt x="1" y="12780"/>
                    <a:pt x="1" y="13024"/>
                  </a:cubicBezTo>
                  <a:cubicBezTo>
                    <a:pt x="1" y="13227"/>
                    <a:pt x="163" y="13390"/>
                    <a:pt x="367" y="13390"/>
                  </a:cubicBezTo>
                  <a:lnTo>
                    <a:pt x="1954" y="13390"/>
                  </a:lnTo>
                  <a:cubicBezTo>
                    <a:pt x="2158" y="13390"/>
                    <a:pt x="2361" y="13227"/>
                    <a:pt x="2361" y="13024"/>
                  </a:cubicBezTo>
                  <a:cubicBezTo>
                    <a:pt x="2361" y="12780"/>
                    <a:pt x="2158" y="12617"/>
                    <a:pt x="1954" y="12617"/>
                  </a:cubicBezTo>
                  <a:close/>
                  <a:moveTo>
                    <a:pt x="8669" y="12617"/>
                  </a:moveTo>
                  <a:cubicBezTo>
                    <a:pt x="8425" y="12617"/>
                    <a:pt x="8262" y="12780"/>
                    <a:pt x="8262" y="13024"/>
                  </a:cubicBezTo>
                  <a:cubicBezTo>
                    <a:pt x="8262" y="13227"/>
                    <a:pt x="8425" y="13390"/>
                    <a:pt x="8669" y="13390"/>
                  </a:cubicBezTo>
                  <a:lnTo>
                    <a:pt x="12780" y="13390"/>
                  </a:lnTo>
                  <a:cubicBezTo>
                    <a:pt x="12983" y="13390"/>
                    <a:pt x="13146" y="13227"/>
                    <a:pt x="13146" y="13024"/>
                  </a:cubicBezTo>
                  <a:cubicBezTo>
                    <a:pt x="13146" y="12780"/>
                    <a:pt x="12983" y="12617"/>
                    <a:pt x="12780" y="126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35"/>
            <p:cNvSpPr/>
            <p:nvPr/>
          </p:nvSpPr>
          <p:spPr>
            <a:xfrm>
              <a:off x="2700975" y="3681100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1" y="245"/>
                    <a:pt x="1" y="489"/>
                  </a:cubicBezTo>
                  <a:cubicBezTo>
                    <a:pt x="1" y="692"/>
                    <a:pt x="163" y="855"/>
                    <a:pt x="367" y="855"/>
                  </a:cubicBezTo>
                  <a:lnTo>
                    <a:pt x="1954" y="855"/>
                  </a:lnTo>
                  <a:cubicBezTo>
                    <a:pt x="2158" y="855"/>
                    <a:pt x="2361" y="692"/>
                    <a:pt x="2361" y="489"/>
                  </a:cubicBezTo>
                  <a:cubicBezTo>
                    <a:pt x="2361" y="245"/>
                    <a:pt x="2158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1" y="82"/>
                    <a:pt x="3338" y="245"/>
                    <a:pt x="3338" y="489"/>
                  </a:cubicBezTo>
                  <a:cubicBezTo>
                    <a:pt x="3338" y="692"/>
                    <a:pt x="3501" y="855"/>
                    <a:pt x="3704" y="855"/>
                  </a:cubicBezTo>
                  <a:lnTo>
                    <a:pt x="7855" y="855"/>
                  </a:lnTo>
                  <a:cubicBezTo>
                    <a:pt x="8059" y="855"/>
                    <a:pt x="8222" y="692"/>
                    <a:pt x="8222" y="489"/>
                  </a:cubicBezTo>
                  <a:cubicBezTo>
                    <a:pt x="8222" y="245"/>
                    <a:pt x="8059" y="82"/>
                    <a:pt x="7855" y="82"/>
                  </a:cubicBezTo>
                  <a:close/>
                  <a:moveTo>
                    <a:pt x="9605" y="0"/>
                  </a:moveTo>
                  <a:cubicBezTo>
                    <a:pt x="9361" y="0"/>
                    <a:pt x="9158" y="204"/>
                    <a:pt x="9158" y="489"/>
                  </a:cubicBezTo>
                  <a:cubicBezTo>
                    <a:pt x="9158" y="733"/>
                    <a:pt x="9361" y="936"/>
                    <a:pt x="9605" y="936"/>
                  </a:cubicBezTo>
                  <a:cubicBezTo>
                    <a:pt x="9849" y="936"/>
                    <a:pt x="10053" y="733"/>
                    <a:pt x="10053" y="489"/>
                  </a:cubicBezTo>
                  <a:cubicBezTo>
                    <a:pt x="10053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4" y="0"/>
                    <a:pt x="10501" y="204"/>
                    <a:pt x="10501" y="489"/>
                  </a:cubicBezTo>
                  <a:cubicBezTo>
                    <a:pt x="10501" y="733"/>
                    <a:pt x="10704" y="936"/>
                    <a:pt x="10948" y="936"/>
                  </a:cubicBezTo>
                  <a:cubicBezTo>
                    <a:pt x="11192" y="936"/>
                    <a:pt x="11396" y="733"/>
                    <a:pt x="11396" y="489"/>
                  </a:cubicBezTo>
                  <a:cubicBezTo>
                    <a:pt x="11396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7" y="0"/>
                    <a:pt x="11844" y="204"/>
                    <a:pt x="11844" y="489"/>
                  </a:cubicBezTo>
                  <a:cubicBezTo>
                    <a:pt x="11844" y="733"/>
                    <a:pt x="12047" y="936"/>
                    <a:pt x="12291" y="936"/>
                  </a:cubicBezTo>
                  <a:cubicBezTo>
                    <a:pt x="12535" y="936"/>
                    <a:pt x="12739" y="733"/>
                    <a:pt x="12739" y="489"/>
                  </a:cubicBezTo>
                  <a:cubicBezTo>
                    <a:pt x="12739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90" y="0"/>
                    <a:pt x="13187" y="204"/>
                    <a:pt x="13187" y="489"/>
                  </a:cubicBezTo>
                  <a:cubicBezTo>
                    <a:pt x="13187" y="733"/>
                    <a:pt x="13390" y="936"/>
                    <a:pt x="13634" y="936"/>
                  </a:cubicBezTo>
                  <a:cubicBezTo>
                    <a:pt x="13878" y="936"/>
                    <a:pt x="14082" y="733"/>
                    <a:pt x="14082" y="489"/>
                  </a:cubicBezTo>
                  <a:cubicBezTo>
                    <a:pt x="14082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3" y="0"/>
                    <a:pt x="14530" y="204"/>
                    <a:pt x="14530" y="489"/>
                  </a:cubicBezTo>
                  <a:cubicBezTo>
                    <a:pt x="14530" y="733"/>
                    <a:pt x="14733" y="936"/>
                    <a:pt x="14977" y="936"/>
                  </a:cubicBezTo>
                  <a:cubicBezTo>
                    <a:pt x="15221" y="936"/>
                    <a:pt x="15425" y="733"/>
                    <a:pt x="15425" y="489"/>
                  </a:cubicBezTo>
                  <a:cubicBezTo>
                    <a:pt x="15425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6" y="0"/>
                    <a:pt x="15873" y="204"/>
                    <a:pt x="15873" y="489"/>
                  </a:cubicBezTo>
                  <a:cubicBezTo>
                    <a:pt x="15873" y="733"/>
                    <a:pt x="16076" y="936"/>
                    <a:pt x="16320" y="936"/>
                  </a:cubicBezTo>
                  <a:cubicBezTo>
                    <a:pt x="16564" y="936"/>
                    <a:pt x="16768" y="733"/>
                    <a:pt x="16768" y="489"/>
                  </a:cubicBezTo>
                  <a:cubicBezTo>
                    <a:pt x="16768" y="204"/>
                    <a:pt x="16564" y="0"/>
                    <a:pt x="16320" y="0"/>
                  </a:cubicBezTo>
                  <a:close/>
                  <a:moveTo>
                    <a:pt x="367" y="1872"/>
                  </a:moveTo>
                  <a:cubicBezTo>
                    <a:pt x="163" y="1872"/>
                    <a:pt x="1" y="2035"/>
                    <a:pt x="1" y="2279"/>
                  </a:cubicBezTo>
                  <a:cubicBezTo>
                    <a:pt x="1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8" y="2646"/>
                    <a:pt x="2361" y="2483"/>
                    <a:pt x="2361" y="2279"/>
                  </a:cubicBezTo>
                  <a:cubicBezTo>
                    <a:pt x="2361" y="2035"/>
                    <a:pt x="2158" y="1872"/>
                    <a:pt x="1954" y="1872"/>
                  </a:cubicBezTo>
                  <a:close/>
                  <a:moveTo>
                    <a:pt x="3704" y="1872"/>
                  </a:moveTo>
                  <a:cubicBezTo>
                    <a:pt x="3501" y="1872"/>
                    <a:pt x="3338" y="2035"/>
                    <a:pt x="3338" y="2279"/>
                  </a:cubicBezTo>
                  <a:cubicBezTo>
                    <a:pt x="3338" y="2483"/>
                    <a:pt x="3501" y="2646"/>
                    <a:pt x="3704" y="2646"/>
                  </a:cubicBezTo>
                  <a:lnTo>
                    <a:pt x="7855" y="2646"/>
                  </a:lnTo>
                  <a:cubicBezTo>
                    <a:pt x="8059" y="2646"/>
                    <a:pt x="8222" y="2483"/>
                    <a:pt x="8222" y="2279"/>
                  </a:cubicBezTo>
                  <a:cubicBezTo>
                    <a:pt x="8222" y="2035"/>
                    <a:pt x="8059" y="1872"/>
                    <a:pt x="7855" y="1872"/>
                  </a:cubicBezTo>
                  <a:close/>
                  <a:moveTo>
                    <a:pt x="367" y="3663"/>
                  </a:moveTo>
                  <a:cubicBezTo>
                    <a:pt x="163" y="3663"/>
                    <a:pt x="1" y="3867"/>
                    <a:pt x="1" y="4070"/>
                  </a:cubicBezTo>
                  <a:cubicBezTo>
                    <a:pt x="1" y="4274"/>
                    <a:pt x="163" y="4436"/>
                    <a:pt x="367" y="4436"/>
                  </a:cubicBezTo>
                  <a:lnTo>
                    <a:pt x="1954" y="4436"/>
                  </a:lnTo>
                  <a:cubicBezTo>
                    <a:pt x="2158" y="4436"/>
                    <a:pt x="2361" y="4274"/>
                    <a:pt x="2361" y="4070"/>
                  </a:cubicBezTo>
                  <a:cubicBezTo>
                    <a:pt x="2361" y="3867"/>
                    <a:pt x="2158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1" y="3663"/>
                    <a:pt x="3338" y="3867"/>
                    <a:pt x="3338" y="4070"/>
                  </a:cubicBezTo>
                  <a:cubicBezTo>
                    <a:pt x="3338" y="4274"/>
                    <a:pt x="3501" y="4436"/>
                    <a:pt x="3704" y="4436"/>
                  </a:cubicBezTo>
                  <a:lnTo>
                    <a:pt x="7855" y="4436"/>
                  </a:lnTo>
                  <a:cubicBezTo>
                    <a:pt x="8059" y="4436"/>
                    <a:pt x="8222" y="4274"/>
                    <a:pt x="8222" y="4070"/>
                  </a:cubicBezTo>
                  <a:cubicBezTo>
                    <a:pt x="8222" y="3867"/>
                    <a:pt x="8059" y="3663"/>
                    <a:pt x="7855" y="3663"/>
                  </a:cubicBezTo>
                  <a:close/>
                  <a:moveTo>
                    <a:pt x="9605" y="3622"/>
                  </a:moveTo>
                  <a:cubicBezTo>
                    <a:pt x="9361" y="3622"/>
                    <a:pt x="9158" y="3826"/>
                    <a:pt x="9158" y="4070"/>
                  </a:cubicBezTo>
                  <a:cubicBezTo>
                    <a:pt x="9158" y="4314"/>
                    <a:pt x="9361" y="4518"/>
                    <a:pt x="9605" y="4518"/>
                  </a:cubicBezTo>
                  <a:cubicBezTo>
                    <a:pt x="9849" y="4518"/>
                    <a:pt x="10053" y="4314"/>
                    <a:pt x="10053" y="4070"/>
                  </a:cubicBezTo>
                  <a:cubicBezTo>
                    <a:pt x="10053" y="3826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4" y="3622"/>
                    <a:pt x="10501" y="3826"/>
                    <a:pt x="10501" y="4070"/>
                  </a:cubicBezTo>
                  <a:cubicBezTo>
                    <a:pt x="10501" y="4314"/>
                    <a:pt x="10704" y="4518"/>
                    <a:pt x="10948" y="4518"/>
                  </a:cubicBezTo>
                  <a:cubicBezTo>
                    <a:pt x="11192" y="4518"/>
                    <a:pt x="11396" y="4314"/>
                    <a:pt x="11396" y="4070"/>
                  </a:cubicBezTo>
                  <a:cubicBezTo>
                    <a:pt x="11396" y="3826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7" y="3622"/>
                    <a:pt x="11844" y="3826"/>
                    <a:pt x="11844" y="4070"/>
                  </a:cubicBezTo>
                  <a:cubicBezTo>
                    <a:pt x="11844" y="4314"/>
                    <a:pt x="12047" y="4518"/>
                    <a:pt x="12291" y="4518"/>
                  </a:cubicBezTo>
                  <a:cubicBezTo>
                    <a:pt x="12535" y="4518"/>
                    <a:pt x="12739" y="4314"/>
                    <a:pt x="12739" y="4070"/>
                  </a:cubicBezTo>
                  <a:cubicBezTo>
                    <a:pt x="12739" y="3826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90" y="3622"/>
                    <a:pt x="13187" y="3826"/>
                    <a:pt x="13187" y="4070"/>
                  </a:cubicBezTo>
                  <a:cubicBezTo>
                    <a:pt x="13187" y="4314"/>
                    <a:pt x="13390" y="4518"/>
                    <a:pt x="13634" y="4518"/>
                  </a:cubicBezTo>
                  <a:cubicBezTo>
                    <a:pt x="13878" y="4518"/>
                    <a:pt x="14082" y="4314"/>
                    <a:pt x="14082" y="4070"/>
                  </a:cubicBezTo>
                  <a:cubicBezTo>
                    <a:pt x="14082" y="3826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3" y="3622"/>
                    <a:pt x="14530" y="3826"/>
                    <a:pt x="14530" y="4070"/>
                  </a:cubicBezTo>
                  <a:cubicBezTo>
                    <a:pt x="14530" y="4314"/>
                    <a:pt x="14733" y="4518"/>
                    <a:pt x="14977" y="4518"/>
                  </a:cubicBezTo>
                  <a:cubicBezTo>
                    <a:pt x="15221" y="4518"/>
                    <a:pt x="15425" y="4314"/>
                    <a:pt x="15425" y="4070"/>
                  </a:cubicBezTo>
                  <a:cubicBezTo>
                    <a:pt x="15425" y="3826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6" y="3622"/>
                    <a:pt x="15873" y="3826"/>
                    <a:pt x="15873" y="4070"/>
                  </a:cubicBezTo>
                  <a:cubicBezTo>
                    <a:pt x="15873" y="4314"/>
                    <a:pt x="16076" y="4518"/>
                    <a:pt x="16320" y="4518"/>
                  </a:cubicBezTo>
                  <a:cubicBezTo>
                    <a:pt x="16564" y="4518"/>
                    <a:pt x="16768" y="4314"/>
                    <a:pt x="16768" y="4070"/>
                  </a:cubicBezTo>
                  <a:cubicBezTo>
                    <a:pt x="16768" y="3826"/>
                    <a:pt x="16564" y="3622"/>
                    <a:pt x="16320" y="3622"/>
                  </a:cubicBezTo>
                  <a:close/>
                  <a:moveTo>
                    <a:pt x="367" y="5454"/>
                  </a:moveTo>
                  <a:cubicBezTo>
                    <a:pt x="163" y="5454"/>
                    <a:pt x="1" y="5657"/>
                    <a:pt x="1" y="5861"/>
                  </a:cubicBezTo>
                  <a:cubicBezTo>
                    <a:pt x="1" y="6064"/>
                    <a:pt x="163" y="6227"/>
                    <a:pt x="367" y="6227"/>
                  </a:cubicBezTo>
                  <a:lnTo>
                    <a:pt x="1954" y="6227"/>
                  </a:lnTo>
                  <a:cubicBezTo>
                    <a:pt x="2158" y="6227"/>
                    <a:pt x="2361" y="6064"/>
                    <a:pt x="2361" y="5861"/>
                  </a:cubicBezTo>
                  <a:cubicBezTo>
                    <a:pt x="2361" y="5657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338" y="5657"/>
                    <a:pt x="3338" y="5861"/>
                  </a:cubicBezTo>
                  <a:cubicBezTo>
                    <a:pt x="3338" y="6064"/>
                    <a:pt x="3501" y="6227"/>
                    <a:pt x="3704" y="6227"/>
                  </a:cubicBezTo>
                  <a:lnTo>
                    <a:pt x="7855" y="6227"/>
                  </a:lnTo>
                  <a:cubicBezTo>
                    <a:pt x="8059" y="6227"/>
                    <a:pt x="8222" y="6064"/>
                    <a:pt x="8222" y="5861"/>
                  </a:cubicBezTo>
                  <a:cubicBezTo>
                    <a:pt x="8222" y="5657"/>
                    <a:pt x="8059" y="5454"/>
                    <a:pt x="7855" y="5454"/>
                  </a:cubicBezTo>
                  <a:close/>
                  <a:moveTo>
                    <a:pt x="367" y="7285"/>
                  </a:moveTo>
                  <a:cubicBezTo>
                    <a:pt x="163" y="7285"/>
                    <a:pt x="1" y="7448"/>
                    <a:pt x="1" y="7651"/>
                  </a:cubicBezTo>
                  <a:cubicBezTo>
                    <a:pt x="1" y="7855"/>
                    <a:pt x="163" y="8058"/>
                    <a:pt x="367" y="8058"/>
                  </a:cubicBezTo>
                  <a:lnTo>
                    <a:pt x="1954" y="8058"/>
                  </a:lnTo>
                  <a:cubicBezTo>
                    <a:pt x="2158" y="8058"/>
                    <a:pt x="2361" y="7855"/>
                    <a:pt x="2361" y="7651"/>
                  </a:cubicBezTo>
                  <a:cubicBezTo>
                    <a:pt x="2361" y="7448"/>
                    <a:pt x="2158" y="7285"/>
                    <a:pt x="1954" y="7285"/>
                  </a:cubicBezTo>
                  <a:close/>
                  <a:moveTo>
                    <a:pt x="3704" y="7285"/>
                  </a:moveTo>
                  <a:cubicBezTo>
                    <a:pt x="3501" y="7285"/>
                    <a:pt x="3338" y="7448"/>
                    <a:pt x="3338" y="7651"/>
                  </a:cubicBezTo>
                  <a:cubicBezTo>
                    <a:pt x="3338" y="7855"/>
                    <a:pt x="3501" y="8058"/>
                    <a:pt x="3704" y="8058"/>
                  </a:cubicBezTo>
                  <a:lnTo>
                    <a:pt x="7855" y="8058"/>
                  </a:lnTo>
                  <a:cubicBezTo>
                    <a:pt x="8059" y="8058"/>
                    <a:pt x="8222" y="7855"/>
                    <a:pt x="8222" y="7651"/>
                  </a:cubicBezTo>
                  <a:cubicBezTo>
                    <a:pt x="8222" y="7448"/>
                    <a:pt x="8059" y="7285"/>
                    <a:pt x="7855" y="7285"/>
                  </a:cubicBezTo>
                  <a:close/>
                  <a:moveTo>
                    <a:pt x="14204" y="8791"/>
                  </a:moveTo>
                  <a:cubicBezTo>
                    <a:pt x="13960" y="8791"/>
                    <a:pt x="13756" y="8994"/>
                    <a:pt x="13756" y="9239"/>
                  </a:cubicBezTo>
                  <a:cubicBezTo>
                    <a:pt x="13756" y="9483"/>
                    <a:pt x="13960" y="9686"/>
                    <a:pt x="14204" y="9686"/>
                  </a:cubicBezTo>
                  <a:cubicBezTo>
                    <a:pt x="14448" y="9686"/>
                    <a:pt x="14652" y="9483"/>
                    <a:pt x="14652" y="9239"/>
                  </a:cubicBezTo>
                  <a:cubicBezTo>
                    <a:pt x="14652" y="8994"/>
                    <a:pt x="14448" y="8791"/>
                    <a:pt x="14204" y="8791"/>
                  </a:cubicBezTo>
                  <a:close/>
                  <a:moveTo>
                    <a:pt x="15547" y="8791"/>
                  </a:moveTo>
                  <a:cubicBezTo>
                    <a:pt x="15303" y="8791"/>
                    <a:pt x="15099" y="8994"/>
                    <a:pt x="15099" y="9239"/>
                  </a:cubicBezTo>
                  <a:cubicBezTo>
                    <a:pt x="15099" y="9483"/>
                    <a:pt x="15303" y="9686"/>
                    <a:pt x="15547" y="9686"/>
                  </a:cubicBezTo>
                  <a:cubicBezTo>
                    <a:pt x="15791" y="9686"/>
                    <a:pt x="15995" y="9483"/>
                    <a:pt x="15995" y="9239"/>
                  </a:cubicBezTo>
                  <a:cubicBezTo>
                    <a:pt x="15995" y="8994"/>
                    <a:pt x="15791" y="8791"/>
                    <a:pt x="15547" y="8791"/>
                  </a:cubicBezTo>
                  <a:close/>
                  <a:moveTo>
                    <a:pt x="16890" y="8791"/>
                  </a:moveTo>
                  <a:cubicBezTo>
                    <a:pt x="16646" y="8791"/>
                    <a:pt x="16442" y="8994"/>
                    <a:pt x="16442" y="9239"/>
                  </a:cubicBezTo>
                  <a:cubicBezTo>
                    <a:pt x="16442" y="9483"/>
                    <a:pt x="16646" y="9686"/>
                    <a:pt x="16890" y="9686"/>
                  </a:cubicBezTo>
                  <a:cubicBezTo>
                    <a:pt x="17134" y="9686"/>
                    <a:pt x="17338" y="9483"/>
                    <a:pt x="17338" y="9239"/>
                  </a:cubicBezTo>
                  <a:cubicBezTo>
                    <a:pt x="17338" y="8994"/>
                    <a:pt x="17134" y="8791"/>
                    <a:pt x="16890" y="8791"/>
                  </a:cubicBezTo>
                  <a:close/>
                  <a:moveTo>
                    <a:pt x="18233" y="8791"/>
                  </a:moveTo>
                  <a:cubicBezTo>
                    <a:pt x="17989" y="8791"/>
                    <a:pt x="17785" y="8994"/>
                    <a:pt x="17785" y="9239"/>
                  </a:cubicBezTo>
                  <a:cubicBezTo>
                    <a:pt x="17785" y="9483"/>
                    <a:pt x="17989" y="9686"/>
                    <a:pt x="18233" y="9686"/>
                  </a:cubicBezTo>
                  <a:cubicBezTo>
                    <a:pt x="18477" y="9686"/>
                    <a:pt x="18681" y="9483"/>
                    <a:pt x="18681" y="9239"/>
                  </a:cubicBezTo>
                  <a:cubicBezTo>
                    <a:pt x="18681" y="8994"/>
                    <a:pt x="18477" y="8791"/>
                    <a:pt x="18233" y="8791"/>
                  </a:cubicBezTo>
                  <a:close/>
                  <a:moveTo>
                    <a:pt x="19576" y="8791"/>
                  </a:moveTo>
                  <a:cubicBezTo>
                    <a:pt x="19332" y="8791"/>
                    <a:pt x="19128" y="8994"/>
                    <a:pt x="19128" y="9239"/>
                  </a:cubicBezTo>
                  <a:cubicBezTo>
                    <a:pt x="19128" y="9483"/>
                    <a:pt x="19332" y="9686"/>
                    <a:pt x="19576" y="9686"/>
                  </a:cubicBezTo>
                  <a:cubicBezTo>
                    <a:pt x="19820" y="9686"/>
                    <a:pt x="20024" y="9483"/>
                    <a:pt x="20024" y="9239"/>
                  </a:cubicBezTo>
                  <a:cubicBezTo>
                    <a:pt x="20024" y="8994"/>
                    <a:pt x="19820" y="8791"/>
                    <a:pt x="19576" y="8791"/>
                  </a:cubicBezTo>
                  <a:close/>
                  <a:moveTo>
                    <a:pt x="20919" y="8791"/>
                  </a:moveTo>
                  <a:cubicBezTo>
                    <a:pt x="20675" y="8791"/>
                    <a:pt x="20471" y="8994"/>
                    <a:pt x="20471" y="9239"/>
                  </a:cubicBezTo>
                  <a:cubicBezTo>
                    <a:pt x="20471" y="9483"/>
                    <a:pt x="20675" y="9686"/>
                    <a:pt x="20919" y="9686"/>
                  </a:cubicBezTo>
                  <a:cubicBezTo>
                    <a:pt x="21163" y="9686"/>
                    <a:pt x="21367" y="9483"/>
                    <a:pt x="21367" y="9239"/>
                  </a:cubicBezTo>
                  <a:cubicBezTo>
                    <a:pt x="21367" y="8994"/>
                    <a:pt x="21163" y="8791"/>
                    <a:pt x="20919" y="8791"/>
                  </a:cubicBezTo>
                  <a:close/>
                  <a:moveTo>
                    <a:pt x="367" y="9076"/>
                  </a:moveTo>
                  <a:cubicBezTo>
                    <a:pt x="163" y="9076"/>
                    <a:pt x="1" y="9239"/>
                    <a:pt x="1" y="9442"/>
                  </a:cubicBezTo>
                  <a:cubicBezTo>
                    <a:pt x="1" y="9646"/>
                    <a:pt x="163" y="9849"/>
                    <a:pt x="367" y="9849"/>
                  </a:cubicBezTo>
                  <a:lnTo>
                    <a:pt x="1954" y="9849"/>
                  </a:lnTo>
                  <a:cubicBezTo>
                    <a:pt x="2158" y="9849"/>
                    <a:pt x="2361" y="9646"/>
                    <a:pt x="2361" y="9442"/>
                  </a:cubicBezTo>
                  <a:cubicBezTo>
                    <a:pt x="2361" y="9239"/>
                    <a:pt x="2158" y="9076"/>
                    <a:pt x="1954" y="9076"/>
                  </a:cubicBezTo>
                  <a:close/>
                  <a:moveTo>
                    <a:pt x="8669" y="9076"/>
                  </a:moveTo>
                  <a:cubicBezTo>
                    <a:pt x="8425" y="9076"/>
                    <a:pt x="8262" y="9239"/>
                    <a:pt x="8262" y="9442"/>
                  </a:cubicBezTo>
                  <a:cubicBezTo>
                    <a:pt x="8262" y="9646"/>
                    <a:pt x="8425" y="9849"/>
                    <a:pt x="8669" y="9849"/>
                  </a:cubicBezTo>
                  <a:lnTo>
                    <a:pt x="12780" y="9849"/>
                  </a:lnTo>
                  <a:cubicBezTo>
                    <a:pt x="12983" y="9849"/>
                    <a:pt x="13146" y="9646"/>
                    <a:pt x="13146" y="9442"/>
                  </a:cubicBezTo>
                  <a:cubicBezTo>
                    <a:pt x="13146" y="9239"/>
                    <a:pt x="12983" y="9076"/>
                    <a:pt x="12780" y="9076"/>
                  </a:cubicBezTo>
                  <a:close/>
                  <a:moveTo>
                    <a:pt x="367" y="10867"/>
                  </a:moveTo>
                  <a:cubicBezTo>
                    <a:pt x="163" y="10867"/>
                    <a:pt x="1" y="11029"/>
                    <a:pt x="1" y="11233"/>
                  </a:cubicBezTo>
                  <a:cubicBezTo>
                    <a:pt x="1" y="11477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8" y="11640"/>
                    <a:pt x="2361" y="11477"/>
                    <a:pt x="2361" y="11233"/>
                  </a:cubicBezTo>
                  <a:cubicBezTo>
                    <a:pt x="2361" y="11029"/>
                    <a:pt x="2158" y="10867"/>
                    <a:pt x="1954" y="10867"/>
                  </a:cubicBezTo>
                  <a:close/>
                  <a:moveTo>
                    <a:pt x="8669" y="10867"/>
                  </a:moveTo>
                  <a:cubicBezTo>
                    <a:pt x="8425" y="10867"/>
                    <a:pt x="8262" y="11029"/>
                    <a:pt x="8262" y="11233"/>
                  </a:cubicBezTo>
                  <a:cubicBezTo>
                    <a:pt x="8262" y="11477"/>
                    <a:pt x="8425" y="11640"/>
                    <a:pt x="8669" y="11640"/>
                  </a:cubicBezTo>
                  <a:lnTo>
                    <a:pt x="12780" y="11640"/>
                  </a:lnTo>
                  <a:cubicBezTo>
                    <a:pt x="12983" y="11640"/>
                    <a:pt x="13146" y="11477"/>
                    <a:pt x="13146" y="11233"/>
                  </a:cubicBezTo>
                  <a:cubicBezTo>
                    <a:pt x="13146" y="11029"/>
                    <a:pt x="12983" y="10867"/>
                    <a:pt x="12780" y="10867"/>
                  </a:cubicBezTo>
                  <a:close/>
                  <a:moveTo>
                    <a:pt x="14204" y="12494"/>
                  </a:moveTo>
                  <a:cubicBezTo>
                    <a:pt x="13960" y="12494"/>
                    <a:pt x="13756" y="12698"/>
                    <a:pt x="13756" y="12942"/>
                  </a:cubicBezTo>
                  <a:cubicBezTo>
                    <a:pt x="13756" y="13186"/>
                    <a:pt x="13960" y="13390"/>
                    <a:pt x="14204" y="13390"/>
                  </a:cubicBezTo>
                  <a:cubicBezTo>
                    <a:pt x="14448" y="13390"/>
                    <a:pt x="14652" y="13186"/>
                    <a:pt x="14652" y="12942"/>
                  </a:cubicBezTo>
                  <a:cubicBezTo>
                    <a:pt x="14652" y="12698"/>
                    <a:pt x="14448" y="12494"/>
                    <a:pt x="14204" y="12494"/>
                  </a:cubicBezTo>
                  <a:close/>
                  <a:moveTo>
                    <a:pt x="15547" y="12494"/>
                  </a:moveTo>
                  <a:cubicBezTo>
                    <a:pt x="15303" y="12494"/>
                    <a:pt x="15099" y="12698"/>
                    <a:pt x="15099" y="12942"/>
                  </a:cubicBezTo>
                  <a:cubicBezTo>
                    <a:pt x="15099" y="13186"/>
                    <a:pt x="15303" y="13390"/>
                    <a:pt x="15547" y="13390"/>
                  </a:cubicBezTo>
                  <a:cubicBezTo>
                    <a:pt x="15791" y="13390"/>
                    <a:pt x="15995" y="13186"/>
                    <a:pt x="15995" y="12942"/>
                  </a:cubicBezTo>
                  <a:cubicBezTo>
                    <a:pt x="15995" y="12698"/>
                    <a:pt x="15791" y="12494"/>
                    <a:pt x="15547" y="12494"/>
                  </a:cubicBezTo>
                  <a:close/>
                  <a:moveTo>
                    <a:pt x="16890" y="12494"/>
                  </a:moveTo>
                  <a:cubicBezTo>
                    <a:pt x="16646" y="12494"/>
                    <a:pt x="16442" y="12698"/>
                    <a:pt x="16442" y="12942"/>
                  </a:cubicBezTo>
                  <a:cubicBezTo>
                    <a:pt x="16442" y="13186"/>
                    <a:pt x="16646" y="13390"/>
                    <a:pt x="16890" y="13390"/>
                  </a:cubicBezTo>
                  <a:cubicBezTo>
                    <a:pt x="17134" y="13390"/>
                    <a:pt x="17338" y="13186"/>
                    <a:pt x="17338" y="12942"/>
                  </a:cubicBezTo>
                  <a:cubicBezTo>
                    <a:pt x="17338" y="12698"/>
                    <a:pt x="17134" y="12494"/>
                    <a:pt x="16890" y="12494"/>
                  </a:cubicBezTo>
                  <a:close/>
                  <a:moveTo>
                    <a:pt x="18233" y="12494"/>
                  </a:moveTo>
                  <a:cubicBezTo>
                    <a:pt x="17989" y="12494"/>
                    <a:pt x="17785" y="12698"/>
                    <a:pt x="17785" y="12942"/>
                  </a:cubicBezTo>
                  <a:cubicBezTo>
                    <a:pt x="17785" y="13186"/>
                    <a:pt x="17989" y="13390"/>
                    <a:pt x="18233" y="13390"/>
                  </a:cubicBezTo>
                  <a:cubicBezTo>
                    <a:pt x="18477" y="13390"/>
                    <a:pt x="18681" y="13186"/>
                    <a:pt x="18681" y="12942"/>
                  </a:cubicBezTo>
                  <a:cubicBezTo>
                    <a:pt x="18681" y="12698"/>
                    <a:pt x="18477" y="12494"/>
                    <a:pt x="18233" y="12494"/>
                  </a:cubicBezTo>
                  <a:close/>
                  <a:moveTo>
                    <a:pt x="19576" y="12494"/>
                  </a:moveTo>
                  <a:cubicBezTo>
                    <a:pt x="19332" y="12494"/>
                    <a:pt x="19128" y="12698"/>
                    <a:pt x="19128" y="12942"/>
                  </a:cubicBezTo>
                  <a:cubicBezTo>
                    <a:pt x="19128" y="13186"/>
                    <a:pt x="19332" y="13390"/>
                    <a:pt x="19576" y="13390"/>
                  </a:cubicBezTo>
                  <a:cubicBezTo>
                    <a:pt x="19820" y="13390"/>
                    <a:pt x="20024" y="13186"/>
                    <a:pt x="20024" y="12942"/>
                  </a:cubicBezTo>
                  <a:cubicBezTo>
                    <a:pt x="20024" y="12698"/>
                    <a:pt x="19820" y="12494"/>
                    <a:pt x="19576" y="12494"/>
                  </a:cubicBezTo>
                  <a:close/>
                  <a:moveTo>
                    <a:pt x="20919" y="12494"/>
                  </a:moveTo>
                  <a:cubicBezTo>
                    <a:pt x="20675" y="12494"/>
                    <a:pt x="20471" y="12698"/>
                    <a:pt x="20471" y="12942"/>
                  </a:cubicBezTo>
                  <a:cubicBezTo>
                    <a:pt x="20471" y="13186"/>
                    <a:pt x="20675" y="13390"/>
                    <a:pt x="20919" y="13390"/>
                  </a:cubicBezTo>
                  <a:cubicBezTo>
                    <a:pt x="21163" y="13390"/>
                    <a:pt x="21367" y="13186"/>
                    <a:pt x="21367" y="12942"/>
                  </a:cubicBezTo>
                  <a:cubicBezTo>
                    <a:pt x="21367" y="12698"/>
                    <a:pt x="21163" y="12494"/>
                    <a:pt x="20919" y="12494"/>
                  </a:cubicBezTo>
                  <a:close/>
                  <a:moveTo>
                    <a:pt x="367" y="12657"/>
                  </a:moveTo>
                  <a:cubicBezTo>
                    <a:pt x="163" y="12657"/>
                    <a:pt x="1" y="12820"/>
                    <a:pt x="1" y="13064"/>
                  </a:cubicBezTo>
                  <a:cubicBezTo>
                    <a:pt x="1" y="13268"/>
                    <a:pt x="163" y="13430"/>
                    <a:pt x="367" y="13430"/>
                  </a:cubicBezTo>
                  <a:lnTo>
                    <a:pt x="1954" y="13430"/>
                  </a:lnTo>
                  <a:cubicBezTo>
                    <a:pt x="2158" y="13430"/>
                    <a:pt x="2361" y="13268"/>
                    <a:pt x="2361" y="13064"/>
                  </a:cubicBezTo>
                  <a:cubicBezTo>
                    <a:pt x="2361" y="12820"/>
                    <a:pt x="2158" y="12657"/>
                    <a:pt x="1954" y="12657"/>
                  </a:cubicBezTo>
                  <a:close/>
                  <a:moveTo>
                    <a:pt x="8669" y="12657"/>
                  </a:moveTo>
                  <a:cubicBezTo>
                    <a:pt x="8425" y="12657"/>
                    <a:pt x="8262" y="12820"/>
                    <a:pt x="8262" y="13064"/>
                  </a:cubicBezTo>
                  <a:cubicBezTo>
                    <a:pt x="8262" y="13268"/>
                    <a:pt x="8425" y="13430"/>
                    <a:pt x="8669" y="13430"/>
                  </a:cubicBezTo>
                  <a:lnTo>
                    <a:pt x="12780" y="13430"/>
                  </a:lnTo>
                  <a:cubicBezTo>
                    <a:pt x="12983" y="13430"/>
                    <a:pt x="13146" y="13268"/>
                    <a:pt x="13146" y="13064"/>
                  </a:cubicBezTo>
                  <a:cubicBezTo>
                    <a:pt x="13146" y="12820"/>
                    <a:pt x="12983" y="12657"/>
                    <a:pt x="12780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35"/>
            <p:cNvSpPr/>
            <p:nvPr/>
          </p:nvSpPr>
          <p:spPr>
            <a:xfrm>
              <a:off x="2692850" y="3672950"/>
              <a:ext cx="551450" cy="352075"/>
            </a:xfrm>
            <a:custGeom>
              <a:avLst/>
              <a:gdLst/>
              <a:ahLst/>
              <a:cxnLst/>
              <a:rect l="l" t="t" r="r" b="b"/>
              <a:pathLst>
                <a:path w="22058" h="14083" extrusionOk="0">
                  <a:moveTo>
                    <a:pt x="2279" y="733"/>
                  </a:moveTo>
                  <a:lnTo>
                    <a:pt x="2320" y="815"/>
                  </a:lnTo>
                  <a:lnTo>
                    <a:pt x="2279" y="855"/>
                  </a:lnTo>
                  <a:lnTo>
                    <a:pt x="692" y="855"/>
                  </a:lnTo>
                  <a:lnTo>
                    <a:pt x="651" y="815"/>
                  </a:lnTo>
                  <a:lnTo>
                    <a:pt x="692" y="733"/>
                  </a:lnTo>
                  <a:close/>
                  <a:moveTo>
                    <a:pt x="8180" y="733"/>
                  </a:moveTo>
                  <a:lnTo>
                    <a:pt x="8221" y="815"/>
                  </a:lnTo>
                  <a:lnTo>
                    <a:pt x="8180" y="855"/>
                  </a:lnTo>
                  <a:lnTo>
                    <a:pt x="4029" y="855"/>
                  </a:lnTo>
                  <a:lnTo>
                    <a:pt x="3988" y="815"/>
                  </a:lnTo>
                  <a:lnTo>
                    <a:pt x="4029" y="733"/>
                  </a:lnTo>
                  <a:close/>
                  <a:moveTo>
                    <a:pt x="9930" y="693"/>
                  </a:moveTo>
                  <a:cubicBezTo>
                    <a:pt x="9971" y="693"/>
                    <a:pt x="10012" y="733"/>
                    <a:pt x="10012" y="815"/>
                  </a:cubicBezTo>
                  <a:cubicBezTo>
                    <a:pt x="10012" y="855"/>
                    <a:pt x="9971" y="896"/>
                    <a:pt x="9930" y="896"/>
                  </a:cubicBezTo>
                  <a:lnTo>
                    <a:pt x="9808" y="815"/>
                  </a:lnTo>
                  <a:lnTo>
                    <a:pt x="9930" y="693"/>
                  </a:lnTo>
                  <a:close/>
                  <a:moveTo>
                    <a:pt x="11273" y="693"/>
                  </a:moveTo>
                  <a:cubicBezTo>
                    <a:pt x="11314" y="693"/>
                    <a:pt x="11355" y="733"/>
                    <a:pt x="11355" y="815"/>
                  </a:cubicBezTo>
                  <a:cubicBezTo>
                    <a:pt x="11355" y="855"/>
                    <a:pt x="11314" y="896"/>
                    <a:pt x="11273" y="896"/>
                  </a:cubicBezTo>
                  <a:lnTo>
                    <a:pt x="11151" y="815"/>
                  </a:lnTo>
                  <a:lnTo>
                    <a:pt x="11273" y="693"/>
                  </a:lnTo>
                  <a:close/>
                  <a:moveTo>
                    <a:pt x="12616" y="693"/>
                  </a:moveTo>
                  <a:cubicBezTo>
                    <a:pt x="12657" y="693"/>
                    <a:pt x="12738" y="733"/>
                    <a:pt x="12738" y="815"/>
                  </a:cubicBezTo>
                  <a:cubicBezTo>
                    <a:pt x="12738" y="855"/>
                    <a:pt x="12657" y="896"/>
                    <a:pt x="12616" y="896"/>
                  </a:cubicBezTo>
                  <a:lnTo>
                    <a:pt x="12494" y="815"/>
                  </a:lnTo>
                  <a:lnTo>
                    <a:pt x="12616" y="693"/>
                  </a:lnTo>
                  <a:close/>
                  <a:moveTo>
                    <a:pt x="13959" y="693"/>
                  </a:moveTo>
                  <a:lnTo>
                    <a:pt x="14081" y="815"/>
                  </a:lnTo>
                  <a:lnTo>
                    <a:pt x="13959" y="896"/>
                  </a:lnTo>
                  <a:cubicBezTo>
                    <a:pt x="13878" y="896"/>
                    <a:pt x="13837" y="855"/>
                    <a:pt x="13837" y="815"/>
                  </a:cubicBezTo>
                  <a:cubicBezTo>
                    <a:pt x="13837" y="733"/>
                    <a:pt x="13878" y="693"/>
                    <a:pt x="13959" y="693"/>
                  </a:cubicBezTo>
                  <a:close/>
                  <a:moveTo>
                    <a:pt x="15302" y="693"/>
                  </a:moveTo>
                  <a:lnTo>
                    <a:pt x="15424" y="815"/>
                  </a:lnTo>
                  <a:lnTo>
                    <a:pt x="15302" y="896"/>
                  </a:lnTo>
                  <a:cubicBezTo>
                    <a:pt x="15262" y="896"/>
                    <a:pt x="15180" y="855"/>
                    <a:pt x="15180" y="815"/>
                  </a:cubicBezTo>
                  <a:cubicBezTo>
                    <a:pt x="15180" y="733"/>
                    <a:pt x="15262" y="693"/>
                    <a:pt x="15302" y="693"/>
                  </a:cubicBezTo>
                  <a:close/>
                  <a:moveTo>
                    <a:pt x="16645" y="693"/>
                  </a:moveTo>
                  <a:lnTo>
                    <a:pt x="16767" y="815"/>
                  </a:lnTo>
                  <a:lnTo>
                    <a:pt x="16645" y="896"/>
                  </a:lnTo>
                  <a:cubicBezTo>
                    <a:pt x="16605" y="896"/>
                    <a:pt x="16523" y="855"/>
                    <a:pt x="16523" y="815"/>
                  </a:cubicBezTo>
                  <a:cubicBezTo>
                    <a:pt x="16523" y="733"/>
                    <a:pt x="16605" y="693"/>
                    <a:pt x="16645" y="693"/>
                  </a:cubicBezTo>
                  <a:close/>
                  <a:moveTo>
                    <a:pt x="692" y="82"/>
                  </a:moveTo>
                  <a:cubicBezTo>
                    <a:pt x="326" y="82"/>
                    <a:pt x="0" y="408"/>
                    <a:pt x="0" y="815"/>
                  </a:cubicBezTo>
                  <a:cubicBezTo>
                    <a:pt x="0" y="1181"/>
                    <a:pt x="326" y="1507"/>
                    <a:pt x="692" y="1507"/>
                  </a:cubicBezTo>
                  <a:lnTo>
                    <a:pt x="2279" y="1507"/>
                  </a:lnTo>
                  <a:cubicBezTo>
                    <a:pt x="2686" y="1507"/>
                    <a:pt x="3012" y="1181"/>
                    <a:pt x="3012" y="815"/>
                  </a:cubicBezTo>
                  <a:cubicBezTo>
                    <a:pt x="3012" y="408"/>
                    <a:pt x="2686" y="82"/>
                    <a:pt x="2279" y="82"/>
                  </a:cubicBezTo>
                  <a:close/>
                  <a:moveTo>
                    <a:pt x="4029" y="82"/>
                  </a:moveTo>
                  <a:cubicBezTo>
                    <a:pt x="3622" y="82"/>
                    <a:pt x="3297" y="408"/>
                    <a:pt x="3297" y="815"/>
                  </a:cubicBezTo>
                  <a:cubicBezTo>
                    <a:pt x="3297" y="1181"/>
                    <a:pt x="3622" y="1507"/>
                    <a:pt x="4029" y="1507"/>
                  </a:cubicBezTo>
                  <a:lnTo>
                    <a:pt x="8180" y="1507"/>
                  </a:lnTo>
                  <a:cubicBezTo>
                    <a:pt x="8547" y="1507"/>
                    <a:pt x="8872" y="1181"/>
                    <a:pt x="8872" y="815"/>
                  </a:cubicBezTo>
                  <a:cubicBezTo>
                    <a:pt x="8872" y="408"/>
                    <a:pt x="8547" y="82"/>
                    <a:pt x="8180" y="82"/>
                  </a:cubicBezTo>
                  <a:close/>
                  <a:moveTo>
                    <a:pt x="9930" y="1"/>
                  </a:moveTo>
                  <a:cubicBezTo>
                    <a:pt x="9483" y="1"/>
                    <a:pt x="9116" y="367"/>
                    <a:pt x="9116" y="815"/>
                  </a:cubicBezTo>
                  <a:cubicBezTo>
                    <a:pt x="9116" y="1222"/>
                    <a:pt x="9483" y="1588"/>
                    <a:pt x="9930" y="1588"/>
                  </a:cubicBezTo>
                  <a:cubicBezTo>
                    <a:pt x="10194" y="1588"/>
                    <a:pt x="10441" y="1434"/>
                    <a:pt x="10582" y="1214"/>
                  </a:cubicBezTo>
                  <a:lnTo>
                    <a:pt x="10582" y="1214"/>
                  </a:lnTo>
                  <a:cubicBezTo>
                    <a:pt x="10726" y="1434"/>
                    <a:pt x="10983" y="1588"/>
                    <a:pt x="11273" y="1588"/>
                  </a:cubicBezTo>
                  <a:cubicBezTo>
                    <a:pt x="11537" y="1588"/>
                    <a:pt x="11784" y="1434"/>
                    <a:pt x="11925" y="1214"/>
                  </a:cubicBezTo>
                  <a:lnTo>
                    <a:pt x="11925" y="1214"/>
                  </a:lnTo>
                  <a:cubicBezTo>
                    <a:pt x="12069" y="1434"/>
                    <a:pt x="12326" y="1588"/>
                    <a:pt x="12616" y="1588"/>
                  </a:cubicBezTo>
                  <a:cubicBezTo>
                    <a:pt x="12914" y="1588"/>
                    <a:pt x="13158" y="1426"/>
                    <a:pt x="13288" y="1197"/>
                  </a:cubicBezTo>
                  <a:lnTo>
                    <a:pt x="13288" y="1197"/>
                  </a:lnTo>
                  <a:cubicBezTo>
                    <a:pt x="13418" y="1426"/>
                    <a:pt x="13661" y="1588"/>
                    <a:pt x="13959" y="1588"/>
                  </a:cubicBezTo>
                  <a:cubicBezTo>
                    <a:pt x="14257" y="1588"/>
                    <a:pt x="14501" y="1426"/>
                    <a:pt x="14631" y="1197"/>
                  </a:cubicBezTo>
                  <a:lnTo>
                    <a:pt x="14631" y="1197"/>
                  </a:lnTo>
                  <a:cubicBezTo>
                    <a:pt x="14761" y="1426"/>
                    <a:pt x="15004" y="1588"/>
                    <a:pt x="15302" y="1588"/>
                  </a:cubicBezTo>
                  <a:cubicBezTo>
                    <a:pt x="15600" y="1588"/>
                    <a:pt x="15844" y="1426"/>
                    <a:pt x="15974" y="1197"/>
                  </a:cubicBezTo>
                  <a:lnTo>
                    <a:pt x="15974" y="1197"/>
                  </a:lnTo>
                  <a:cubicBezTo>
                    <a:pt x="16104" y="1426"/>
                    <a:pt x="16347" y="1588"/>
                    <a:pt x="16645" y="1588"/>
                  </a:cubicBezTo>
                  <a:cubicBezTo>
                    <a:pt x="17093" y="1588"/>
                    <a:pt x="17459" y="1222"/>
                    <a:pt x="17459" y="815"/>
                  </a:cubicBezTo>
                  <a:cubicBezTo>
                    <a:pt x="17459" y="367"/>
                    <a:pt x="17093" y="1"/>
                    <a:pt x="16645" y="1"/>
                  </a:cubicBezTo>
                  <a:cubicBezTo>
                    <a:pt x="16347" y="1"/>
                    <a:pt x="16104" y="163"/>
                    <a:pt x="15974" y="403"/>
                  </a:cubicBezTo>
                  <a:lnTo>
                    <a:pt x="15974" y="403"/>
                  </a:lnTo>
                  <a:cubicBezTo>
                    <a:pt x="15844" y="163"/>
                    <a:pt x="15600" y="1"/>
                    <a:pt x="15302" y="1"/>
                  </a:cubicBezTo>
                  <a:cubicBezTo>
                    <a:pt x="15004" y="1"/>
                    <a:pt x="14761" y="163"/>
                    <a:pt x="14631" y="403"/>
                  </a:cubicBezTo>
                  <a:lnTo>
                    <a:pt x="14631" y="403"/>
                  </a:lnTo>
                  <a:cubicBezTo>
                    <a:pt x="14501" y="163"/>
                    <a:pt x="14257" y="1"/>
                    <a:pt x="13959" y="1"/>
                  </a:cubicBezTo>
                  <a:cubicBezTo>
                    <a:pt x="13661" y="1"/>
                    <a:pt x="13418" y="163"/>
                    <a:pt x="13288" y="403"/>
                  </a:cubicBezTo>
                  <a:lnTo>
                    <a:pt x="13288" y="403"/>
                  </a:lnTo>
                  <a:cubicBezTo>
                    <a:pt x="13158" y="163"/>
                    <a:pt x="12914" y="1"/>
                    <a:pt x="12616" y="1"/>
                  </a:cubicBezTo>
                  <a:cubicBezTo>
                    <a:pt x="12326" y="1"/>
                    <a:pt x="12069" y="155"/>
                    <a:pt x="11925" y="386"/>
                  </a:cubicBezTo>
                  <a:lnTo>
                    <a:pt x="11925" y="386"/>
                  </a:lnTo>
                  <a:cubicBezTo>
                    <a:pt x="11784" y="155"/>
                    <a:pt x="11537" y="1"/>
                    <a:pt x="11273" y="1"/>
                  </a:cubicBezTo>
                  <a:cubicBezTo>
                    <a:pt x="10983" y="1"/>
                    <a:pt x="10726" y="155"/>
                    <a:pt x="10582" y="386"/>
                  </a:cubicBezTo>
                  <a:lnTo>
                    <a:pt x="10582" y="386"/>
                  </a:lnTo>
                  <a:cubicBezTo>
                    <a:pt x="10441" y="155"/>
                    <a:pt x="10194" y="1"/>
                    <a:pt x="9930" y="1"/>
                  </a:cubicBezTo>
                  <a:close/>
                  <a:moveTo>
                    <a:pt x="2279" y="2524"/>
                  </a:moveTo>
                  <a:lnTo>
                    <a:pt x="2320" y="2605"/>
                  </a:lnTo>
                  <a:lnTo>
                    <a:pt x="2279" y="2646"/>
                  </a:lnTo>
                  <a:lnTo>
                    <a:pt x="692" y="2646"/>
                  </a:lnTo>
                  <a:lnTo>
                    <a:pt x="651" y="2605"/>
                  </a:lnTo>
                  <a:lnTo>
                    <a:pt x="692" y="2524"/>
                  </a:lnTo>
                  <a:close/>
                  <a:moveTo>
                    <a:pt x="8180" y="2524"/>
                  </a:moveTo>
                  <a:lnTo>
                    <a:pt x="8221" y="2605"/>
                  </a:lnTo>
                  <a:lnTo>
                    <a:pt x="8180" y="2646"/>
                  </a:lnTo>
                  <a:lnTo>
                    <a:pt x="4029" y="2646"/>
                  </a:lnTo>
                  <a:lnTo>
                    <a:pt x="3988" y="2605"/>
                  </a:lnTo>
                  <a:lnTo>
                    <a:pt x="4029" y="2524"/>
                  </a:lnTo>
                  <a:close/>
                  <a:moveTo>
                    <a:pt x="692" y="1873"/>
                  </a:moveTo>
                  <a:cubicBezTo>
                    <a:pt x="326" y="1873"/>
                    <a:pt x="0" y="2198"/>
                    <a:pt x="0" y="2605"/>
                  </a:cubicBezTo>
                  <a:cubicBezTo>
                    <a:pt x="0" y="3012"/>
                    <a:pt x="326" y="3338"/>
                    <a:pt x="692" y="3338"/>
                  </a:cubicBezTo>
                  <a:lnTo>
                    <a:pt x="2279" y="3338"/>
                  </a:lnTo>
                  <a:cubicBezTo>
                    <a:pt x="2686" y="3297"/>
                    <a:pt x="3012" y="3012"/>
                    <a:pt x="3012" y="2605"/>
                  </a:cubicBezTo>
                  <a:cubicBezTo>
                    <a:pt x="3012" y="2198"/>
                    <a:pt x="2686" y="1873"/>
                    <a:pt x="2279" y="1873"/>
                  </a:cubicBezTo>
                  <a:close/>
                  <a:moveTo>
                    <a:pt x="4029" y="1873"/>
                  </a:moveTo>
                  <a:cubicBezTo>
                    <a:pt x="3622" y="1873"/>
                    <a:pt x="3297" y="2198"/>
                    <a:pt x="3297" y="2605"/>
                  </a:cubicBezTo>
                  <a:cubicBezTo>
                    <a:pt x="3297" y="3012"/>
                    <a:pt x="3622" y="3297"/>
                    <a:pt x="4029" y="3338"/>
                  </a:cubicBezTo>
                  <a:lnTo>
                    <a:pt x="8180" y="3338"/>
                  </a:lnTo>
                  <a:cubicBezTo>
                    <a:pt x="8547" y="3297"/>
                    <a:pt x="8872" y="3012"/>
                    <a:pt x="8872" y="2605"/>
                  </a:cubicBezTo>
                  <a:cubicBezTo>
                    <a:pt x="8872" y="2198"/>
                    <a:pt x="8547" y="1873"/>
                    <a:pt x="8180" y="1873"/>
                  </a:cubicBezTo>
                  <a:close/>
                  <a:moveTo>
                    <a:pt x="2279" y="4355"/>
                  </a:moveTo>
                  <a:lnTo>
                    <a:pt x="2320" y="4396"/>
                  </a:lnTo>
                  <a:lnTo>
                    <a:pt x="2279" y="4437"/>
                  </a:lnTo>
                  <a:lnTo>
                    <a:pt x="692" y="4437"/>
                  </a:lnTo>
                  <a:lnTo>
                    <a:pt x="651" y="4396"/>
                  </a:lnTo>
                  <a:lnTo>
                    <a:pt x="692" y="4355"/>
                  </a:lnTo>
                  <a:close/>
                  <a:moveTo>
                    <a:pt x="8180" y="4355"/>
                  </a:moveTo>
                  <a:lnTo>
                    <a:pt x="8221" y="4396"/>
                  </a:lnTo>
                  <a:lnTo>
                    <a:pt x="8180" y="4437"/>
                  </a:lnTo>
                  <a:lnTo>
                    <a:pt x="4029" y="4437"/>
                  </a:lnTo>
                  <a:lnTo>
                    <a:pt x="3988" y="4396"/>
                  </a:lnTo>
                  <a:lnTo>
                    <a:pt x="4029" y="4355"/>
                  </a:lnTo>
                  <a:close/>
                  <a:moveTo>
                    <a:pt x="9930" y="4274"/>
                  </a:moveTo>
                  <a:cubicBezTo>
                    <a:pt x="9971" y="4274"/>
                    <a:pt x="10012" y="4315"/>
                    <a:pt x="10012" y="4396"/>
                  </a:cubicBezTo>
                  <a:cubicBezTo>
                    <a:pt x="10012" y="4437"/>
                    <a:pt x="9971" y="4478"/>
                    <a:pt x="9930" y="4478"/>
                  </a:cubicBezTo>
                  <a:lnTo>
                    <a:pt x="9808" y="4396"/>
                  </a:lnTo>
                  <a:lnTo>
                    <a:pt x="9930" y="4274"/>
                  </a:lnTo>
                  <a:close/>
                  <a:moveTo>
                    <a:pt x="11273" y="4274"/>
                  </a:moveTo>
                  <a:cubicBezTo>
                    <a:pt x="11314" y="4274"/>
                    <a:pt x="11355" y="4315"/>
                    <a:pt x="11355" y="4396"/>
                  </a:cubicBezTo>
                  <a:cubicBezTo>
                    <a:pt x="11355" y="4437"/>
                    <a:pt x="11314" y="4478"/>
                    <a:pt x="11273" y="4478"/>
                  </a:cubicBezTo>
                  <a:lnTo>
                    <a:pt x="11151" y="4396"/>
                  </a:lnTo>
                  <a:lnTo>
                    <a:pt x="11273" y="4274"/>
                  </a:lnTo>
                  <a:close/>
                  <a:moveTo>
                    <a:pt x="12616" y="4274"/>
                  </a:moveTo>
                  <a:cubicBezTo>
                    <a:pt x="12657" y="4274"/>
                    <a:pt x="12738" y="4315"/>
                    <a:pt x="12738" y="4396"/>
                  </a:cubicBezTo>
                  <a:cubicBezTo>
                    <a:pt x="12738" y="4437"/>
                    <a:pt x="12657" y="4478"/>
                    <a:pt x="12616" y="4478"/>
                  </a:cubicBezTo>
                  <a:lnTo>
                    <a:pt x="12494" y="4396"/>
                  </a:lnTo>
                  <a:lnTo>
                    <a:pt x="12616" y="4274"/>
                  </a:lnTo>
                  <a:close/>
                  <a:moveTo>
                    <a:pt x="13959" y="4274"/>
                  </a:moveTo>
                  <a:lnTo>
                    <a:pt x="14081" y="4396"/>
                  </a:lnTo>
                  <a:lnTo>
                    <a:pt x="13959" y="4478"/>
                  </a:lnTo>
                  <a:cubicBezTo>
                    <a:pt x="13878" y="4478"/>
                    <a:pt x="13837" y="4437"/>
                    <a:pt x="13837" y="4396"/>
                  </a:cubicBezTo>
                  <a:cubicBezTo>
                    <a:pt x="13837" y="4315"/>
                    <a:pt x="13878" y="4274"/>
                    <a:pt x="13959" y="4274"/>
                  </a:cubicBezTo>
                  <a:close/>
                  <a:moveTo>
                    <a:pt x="15302" y="4274"/>
                  </a:moveTo>
                  <a:lnTo>
                    <a:pt x="15424" y="4396"/>
                  </a:lnTo>
                  <a:lnTo>
                    <a:pt x="15302" y="4478"/>
                  </a:lnTo>
                  <a:cubicBezTo>
                    <a:pt x="15262" y="4478"/>
                    <a:pt x="15180" y="4437"/>
                    <a:pt x="15180" y="4396"/>
                  </a:cubicBezTo>
                  <a:cubicBezTo>
                    <a:pt x="15180" y="4315"/>
                    <a:pt x="15262" y="4274"/>
                    <a:pt x="15302" y="4274"/>
                  </a:cubicBezTo>
                  <a:close/>
                  <a:moveTo>
                    <a:pt x="16645" y="4274"/>
                  </a:moveTo>
                  <a:lnTo>
                    <a:pt x="16767" y="4396"/>
                  </a:lnTo>
                  <a:lnTo>
                    <a:pt x="16645" y="4478"/>
                  </a:lnTo>
                  <a:cubicBezTo>
                    <a:pt x="16605" y="4478"/>
                    <a:pt x="16523" y="4437"/>
                    <a:pt x="16523" y="4396"/>
                  </a:cubicBezTo>
                  <a:cubicBezTo>
                    <a:pt x="16523" y="4315"/>
                    <a:pt x="16605" y="4274"/>
                    <a:pt x="16645" y="4274"/>
                  </a:cubicBezTo>
                  <a:close/>
                  <a:moveTo>
                    <a:pt x="692" y="3664"/>
                  </a:moveTo>
                  <a:cubicBezTo>
                    <a:pt x="326" y="3664"/>
                    <a:pt x="0" y="3989"/>
                    <a:pt x="0" y="4396"/>
                  </a:cubicBezTo>
                  <a:cubicBezTo>
                    <a:pt x="0" y="4803"/>
                    <a:pt x="326" y="5129"/>
                    <a:pt x="692" y="5129"/>
                  </a:cubicBezTo>
                  <a:lnTo>
                    <a:pt x="2279" y="5129"/>
                  </a:lnTo>
                  <a:cubicBezTo>
                    <a:pt x="2686" y="5129"/>
                    <a:pt x="3012" y="4803"/>
                    <a:pt x="3012" y="4396"/>
                  </a:cubicBezTo>
                  <a:cubicBezTo>
                    <a:pt x="3012" y="3989"/>
                    <a:pt x="2686" y="3664"/>
                    <a:pt x="2279" y="3664"/>
                  </a:cubicBezTo>
                  <a:close/>
                  <a:moveTo>
                    <a:pt x="4029" y="3664"/>
                  </a:moveTo>
                  <a:cubicBezTo>
                    <a:pt x="3622" y="3664"/>
                    <a:pt x="3297" y="3989"/>
                    <a:pt x="3297" y="4396"/>
                  </a:cubicBezTo>
                  <a:cubicBezTo>
                    <a:pt x="3297" y="4803"/>
                    <a:pt x="3622" y="5129"/>
                    <a:pt x="4029" y="5129"/>
                  </a:cubicBezTo>
                  <a:lnTo>
                    <a:pt x="8180" y="5129"/>
                  </a:lnTo>
                  <a:cubicBezTo>
                    <a:pt x="8547" y="5129"/>
                    <a:pt x="8872" y="4803"/>
                    <a:pt x="8872" y="4396"/>
                  </a:cubicBezTo>
                  <a:cubicBezTo>
                    <a:pt x="8872" y="3989"/>
                    <a:pt x="8547" y="3664"/>
                    <a:pt x="8180" y="3664"/>
                  </a:cubicBezTo>
                  <a:close/>
                  <a:moveTo>
                    <a:pt x="9930" y="3582"/>
                  </a:moveTo>
                  <a:cubicBezTo>
                    <a:pt x="9483" y="3582"/>
                    <a:pt x="9116" y="3948"/>
                    <a:pt x="9116" y="4396"/>
                  </a:cubicBezTo>
                  <a:cubicBezTo>
                    <a:pt x="9116" y="4844"/>
                    <a:pt x="9483" y="5169"/>
                    <a:pt x="9930" y="5169"/>
                  </a:cubicBezTo>
                  <a:cubicBezTo>
                    <a:pt x="10191" y="5169"/>
                    <a:pt x="10435" y="5019"/>
                    <a:pt x="10576" y="4804"/>
                  </a:cubicBezTo>
                  <a:lnTo>
                    <a:pt x="10576" y="4804"/>
                  </a:lnTo>
                  <a:cubicBezTo>
                    <a:pt x="10719" y="5028"/>
                    <a:pt x="10979" y="5169"/>
                    <a:pt x="11273" y="5169"/>
                  </a:cubicBezTo>
                  <a:cubicBezTo>
                    <a:pt x="11534" y="5169"/>
                    <a:pt x="11778" y="5019"/>
                    <a:pt x="11919" y="4804"/>
                  </a:cubicBezTo>
                  <a:lnTo>
                    <a:pt x="11919" y="4804"/>
                  </a:lnTo>
                  <a:cubicBezTo>
                    <a:pt x="12062" y="5028"/>
                    <a:pt x="12322" y="5169"/>
                    <a:pt x="12616" y="5169"/>
                  </a:cubicBezTo>
                  <a:cubicBezTo>
                    <a:pt x="12910" y="5169"/>
                    <a:pt x="13152" y="5011"/>
                    <a:pt x="13283" y="4788"/>
                  </a:cubicBezTo>
                  <a:lnTo>
                    <a:pt x="13283" y="4788"/>
                  </a:lnTo>
                  <a:cubicBezTo>
                    <a:pt x="13411" y="5021"/>
                    <a:pt x="13657" y="5169"/>
                    <a:pt x="13959" y="5169"/>
                  </a:cubicBezTo>
                  <a:cubicBezTo>
                    <a:pt x="14261" y="5169"/>
                    <a:pt x="14507" y="5021"/>
                    <a:pt x="14636" y="4788"/>
                  </a:cubicBezTo>
                  <a:lnTo>
                    <a:pt x="14636" y="4788"/>
                  </a:lnTo>
                  <a:cubicBezTo>
                    <a:pt x="14767" y="5011"/>
                    <a:pt x="15008" y="5169"/>
                    <a:pt x="15302" y="5169"/>
                  </a:cubicBezTo>
                  <a:cubicBezTo>
                    <a:pt x="15604" y="5169"/>
                    <a:pt x="15850" y="5021"/>
                    <a:pt x="15979" y="4788"/>
                  </a:cubicBezTo>
                  <a:lnTo>
                    <a:pt x="15979" y="4788"/>
                  </a:lnTo>
                  <a:cubicBezTo>
                    <a:pt x="16110" y="5011"/>
                    <a:pt x="16351" y="5169"/>
                    <a:pt x="16645" y="5169"/>
                  </a:cubicBezTo>
                  <a:cubicBezTo>
                    <a:pt x="17093" y="5169"/>
                    <a:pt x="17459" y="4844"/>
                    <a:pt x="17459" y="4396"/>
                  </a:cubicBezTo>
                  <a:cubicBezTo>
                    <a:pt x="17459" y="3948"/>
                    <a:pt x="17093" y="3582"/>
                    <a:pt x="16645" y="3582"/>
                  </a:cubicBezTo>
                  <a:cubicBezTo>
                    <a:pt x="16347" y="3582"/>
                    <a:pt x="16104" y="3744"/>
                    <a:pt x="15974" y="3985"/>
                  </a:cubicBezTo>
                  <a:lnTo>
                    <a:pt x="15974" y="3985"/>
                  </a:lnTo>
                  <a:cubicBezTo>
                    <a:pt x="15844" y="3744"/>
                    <a:pt x="15600" y="3582"/>
                    <a:pt x="15302" y="3582"/>
                  </a:cubicBezTo>
                  <a:cubicBezTo>
                    <a:pt x="15004" y="3582"/>
                    <a:pt x="14761" y="3744"/>
                    <a:pt x="14631" y="3985"/>
                  </a:cubicBezTo>
                  <a:lnTo>
                    <a:pt x="14631" y="3985"/>
                  </a:lnTo>
                  <a:cubicBezTo>
                    <a:pt x="14501" y="3744"/>
                    <a:pt x="14257" y="3582"/>
                    <a:pt x="13959" y="3582"/>
                  </a:cubicBezTo>
                  <a:cubicBezTo>
                    <a:pt x="13661" y="3582"/>
                    <a:pt x="13418" y="3744"/>
                    <a:pt x="13288" y="3985"/>
                  </a:cubicBezTo>
                  <a:lnTo>
                    <a:pt x="13288" y="3985"/>
                  </a:lnTo>
                  <a:cubicBezTo>
                    <a:pt x="13158" y="3744"/>
                    <a:pt x="12914" y="3582"/>
                    <a:pt x="12616" y="3582"/>
                  </a:cubicBezTo>
                  <a:cubicBezTo>
                    <a:pt x="12326" y="3582"/>
                    <a:pt x="12069" y="3737"/>
                    <a:pt x="11925" y="3967"/>
                  </a:cubicBezTo>
                  <a:lnTo>
                    <a:pt x="11925" y="3967"/>
                  </a:lnTo>
                  <a:cubicBezTo>
                    <a:pt x="11784" y="3737"/>
                    <a:pt x="11537" y="3582"/>
                    <a:pt x="11273" y="3582"/>
                  </a:cubicBezTo>
                  <a:cubicBezTo>
                    <a:pt x="10983" y="3582"/>
                    <a:pt x="10726" y="3737"/>
                    <a:pt x="10582" y="3967"/>
                  </a:cubicBezTo>
                  <a:lnTo>
                    <a:pt x="10582" y="3967"/>
                  </a:lnTo>
                  <a:cubicBezTo>
                    <a:pt x="10441" y="3737"/>
                    <a:pt x="10194" y="3582"/>
                    <a:pt x="9930" y="3582"/>
                  </a:cubicBezTo>
                  <a:close/>
                  <a:moveTo>
                    <a:pt x="2279" y="6146"/>
                  </a:moveTo>
                  <a:lnTo>
                    <a:pt x="2320" y="6187"/>
                  </a:lnTo>
                  <a:lnTo>
                    <a:pt x="2279" y="6228"/>
                  </a:lnTo>
                  <a:lnTo>
                    <a:pt x="692" y="6228"/>
                  </a:lnTo>
                  <a:lnTo>
                    <a:pt x="651" y="6187"/>
                  </a:lnTo>
                  <a:lnTo>
                    <a:pt x="692" y="6146"/>
                  </a:lnTo>
                  <a:close/>
                  <a:moveTo>
                    <a:pt x="8180" y="6146"/>
                  </a:moveTo>
                  <a:lnTo>
                    <a:pt x="8221" y="6187"/>
                  </a:lnTo>
                  <a:lnTo>
                    <a:pt x="8180" y="6228"/>
                  </a:lnTo>
                  <a:lnTo>
                    <a:pt x="4029" y="6228"/>
                  </a:lnTo>
                  <a:lnTo>
                    <a:pt x="3988" y="6187"/>
                  </a:lnTo>
                  <a:lnTo>
                    <a:pt x="4029" y="6146"/>
                  </a:lnTo>
                  <a:close/>
                  <a:moveTo>
                    <a:pt x="692" y="5454"/>
                  </a:moveTo>
                  <a:cubicBezTo>
                    <a:pt x="326" y="5454"/>
                    <a:pt x="0" y="5780"/>
                    <a:pt x="0" y="6187"/>
                  </a:cubicBezTo>
                  <a:cubicBezTo>
                    <a:pt x="0" y="6594"/>
                    <a:pt x="326" y="6919"/>
                    <a:pt x="692" y="6919"/>
                  </a:cubicBezTo>
                  <a:lnTo>
                    <a:pt x="2279" y="6919"/>
                  </a:lnTo>
                  <a:cubicBezTo>
                    <a:pt x="2686" y="6919"/>
                    <a:pt x="3012" y="6594"/>
                    <a:pt x="3012" y="6187"/>
                  </a:cubicBezTo>
                  <a:cubicBezTo>
                    <a:pt x="3012" y="5780"/>
                    <a:pt x="2686" y="5454"/>
                    <a:pt x="2279" y="5454"/>
                  </a:cubicBezTo>
                  <a:close/>
                  <a:moveTo>
                    <a:pt x="4029" y="5454"/>
                  </a:moveTo>
                  <a:cubicBezTo>
                    <a:pt x="3622" y="5454"/>
                    <a:pt x="3297" y="5780"/>
                    <a:pt x="3297" y="6187"/>
                  </a:cubicBezTo>
                  <a:cubicBezTo>
                    <a:pt x="3297" y="6594"/>
                    <a:pt x="3622" y="6919"/>
                    <a:pt x="4029" y="6919"/>
                  </a:cubicBezTo>
                  <a:lnTo>
                    <a:pt x="8180" y="6919"/>
                  </a:lnTo>
                  <a:cubicBezTo>
                    <a:pt x="8547" y="6919"/>
                    <a:pt x="8872" y="6594"/>
                    <a:pt x="8872" y="6187"/>
                  </a:cubicBezTo>
                  <a:cubicBezTo>
                    <a:pt x="8872" y="5780"/>
                    <a:pt x="8547" y="5454"/>
                    <a:pt x="8180" y="5454"/>
                  </a:cubicBezTo>
                  <a:close/>
                  <a:moveTo>
                    <a:pt x="2279" y="7937"/>
                  </a:moveTo>
                  <a:lnTo>
                    <a:pt x="2320" y="7977"/>
                  </a:lnTo>
                  <a:lnTo>
                    <a:pt x="2279" y="8018"/>
                  </a:lnTo>
                  <a:lnTo>
                    <a:pt x="692" y="8018"/>
                  </a:lnTo>
                  <a:lnTo>
                    <a:pt x="651" y="7977"/>
                  </a:lnTo>
                  <a:lnTo>
                    <a:pt x="692" y="7937"/>
                  </a:lnTo>
                  <a:close/>
                  <a:moveTo>
                    <a:pt x="8180" y="7937"/>
                  </a:moveTo>
                  <a:lnTo>
                    <a:pt x="8221" y="7977"/>
                  </a:lnTo>
                  <a:lnTo>
                    <a:pt x="8180" y="8018"/>
                  </a:lnTo>
                  <a:lnTo>
                    <a:pt x="4029" y="8018"/>
                  </a:lnTo>
                  <a:lnTo>
                    <a:pt x="3988" y="7977"/>
                  </a:lnTo>
                  <a:lnTo>
                    <a:pt x="4029" y="7937"/>
                  </a:lnTo>
                  <a:close/>
                  <a:moveTo>
                    <a:pt x="692" y="7245"/>
                  </a:moveTo>
                  <a:cubicBezTo>
                    <a:pt x="326" y="7245"/>
                    <a:pt x="0" y="7571"/>
                    <a:pt x="0" y="7977"/>
                  </a:cubicBezTo>
                  <a:cubicBezTo>
                    <a:pt x="0" y="8384"/>
                    <a:pt x="326" y="8710"/>
                    <a:pt x="692" y="8710"/>
                  </a:cubicBezTo>
                  <a:lnTo>
                    <a:pt x="2279" y="8710"/>
                  </a:lnTo>
                  <a:cubicBezTo>
                    <a:pt x="2686" y="8710"/>
                    <a:pt x="3012" y="8384"/>
                    <a:pt x="3012" y="7977"/>
                  </a:cubicBezTo>
                  <a:cubicBezTo>
                    <a:pt x="3012" y="7571"/>
                    <a:pt x="2686" y="7245"/>
                    <a:pt x="2279" y="7245"/>
                  </a:cubicBezTo>
                  <a:close/>
                  <a:moveTo>
                    <a:pt x="4029" y="7245"/>
                  </a:moveTo>
                  <a:cubicBezTo>
                    <a:pt x="3622" y="7245"/>
                    <a:pt x="3297" y="7571"/>
                    <a:pt x="3297" y="7977"/>
                  </a:cubicBezTo>
                  <a:cubicBezTo>
                    <a:pt x="3297" y="8384"/>
                    <a:pt x="3622" y="8710"/>
                    <a:pt x="4029" y="8710"/>
                  </a:cubicBezTo>
                  <a:lnTo>
                    <a:pt x="8180" y="8710"/>
                  </a:lnTo>
                  <a:cubicBezTo>
                    <a:pt x="8547" y="8710"/>
                    <a:pt x="8872" y="8384"/>
                    <a:pt x="8872" y="7977"/>
                  </a:cubicBezTo>
                  <a:cubicBezTo>
                    <a:pt x="8872" y="7571"/>
                    <a:pt x="8547" y="7245"/>
                    <a:pt x="8180" y="7245"/>
                  </a:cubicBezTo>
                  <a:close/>
                  <a:moveTo>
                    <a:pt x="14529" y="9443"/>
                  </a:moveTo>
                  <a:cubicBezTo>
                    <a:pt x="14570" y="9443"/>
                    <a:pt x="14610" y="9483"/>
                    <a:pt x="14610" y="9565"/>
                  </a:cubicBezTo>
                  <a:cubicBezTo>
                    <a:pt x="14610" y="9605"/>
                    <a:pt x="14570" y="9646"/>
                    <a:pt x="14529" y="9646"/>
                  </a:cubicBezTo>
                  <a:lnTo>
                    <a:pt x="14407" y="9565"/>
                  </a:lnTo>
                  <a:lnTo>
                    <a:pt x="14529" y="9443"/>
                  </a:lnTo>
                  <a:close/>
                  <a:moveTo>
                    <a:pt x="15872" y="9443"/>
                  </a:moveTo>
                  <a:cubicBezTo>
                    <a:pt x="15913" y="9443"/>
                    <a:pt x="15994" y="9483"/>
                    <a:pt x="15994" y="9565"/>
                  </a:cubicBezTo>
                  <a:cubicBezTo>
                    <a:pt x="15994" y="9605"/>
                    <a:pt x="15913" y="9646"/>
                    <a:pt x="15872" y="9646"/>
                  </a:cubicBezTo>
                  <a:lnTo>
                    <a:pt x="15750" y="9565"/>
                  </a:lnTo>
                  <a:lnTo>
                    <a:pt x="15872" y="9443"/>
                  </a:lnTo>
                  <a:close/>
                  <a:moveTo>
                    <a:pt x="17215" y="9443"/>
                  </a:moveTo>
                  <a:cubicBezTo>
                    <a:pt x="17256" y="9443"/>
                    <a:pt x="17337" y="9483"/>
                    <a:pt x="17337" y="9565"/>
                  </a:cubicBezTo>
                  <a:cubicBezTo>
                    <a:pt x="17337" y="9605"/>
                    <a:pt x="17256" y="9646"/>
                    <a:pt x="17215" y="9646"/>
                  </a:cubicBezTo>
                  <a:lnTo>
                    <a:pt x="17093" y="9565"/>
                  </a:lnTo>
                  <a:lnTo>
                    <a:pt x="17215" y="9443"/>
                  </a:lnTo>
                  <a:close/>
                  <a:moveTo>
                    <a:pt x="18558" y="9443"/>
                  </a:moveTo>
                  <a:cubicBezTo>
                    <a:pt x="18639" y="9443"/>
                    <a:pt x="18680" y="9483"/>
                    <a:pt x="18680" y="9565"/>
                  </a:cubicBezTo>
                  <a:cubicBezTo>
                    <a:pt x="18680" y="9605"/>
                    <a:pt x="18639" y="9646"/>
                    <a:pt x="18558" y="9646"/>
                  </a:cubicBezTo>
                  <a:lnTo>
                    <a:pt x="18436" y="9565"/>
                  </a:lnTo>
                  <a:lnTo>
                    <a:pt x="18558" y="9443"/>
                  </a:lnTo>
                  <a:close/>
                  <a:moveTo>
                    <a:pt x="19901" y="9443"/>
                  </a:moveTo>
                  <a:lnTo>
                    <a:pt x="20023" y="9565"/>
                  </a:lnTo>
                  <a:lnTo>
                    <a:pt x="19901" y="9646"/>
                  </a:lnTo>
                  <a:cubicBezTo>
                    <a:pt x="19860" y="9646"/>
                    <a:pt x="19779" y="9605"/>
                    <a:pt x="19779" y="9565"/>
                  </a:cubicBezTo>
                  <a:cubicBezTo>
                    <a:pt x="19779" y="9483"/>
                    <a:pt x="19860" y="9443"/>
                    <a:pt x="19901" y="9443"/>
                  </a:cubicBezTo>
                  <a:close/>
                  <a:moveTo>
                    <a:pt x="21244" y="9443"/>
                  </a:moveTo>
                  <a:lnTo>
                    <a:pt x="21366" y="9565"/>
                  </a:lnTo>
                  <a:lnTo>
                    <a:pt x="21244" y="9646"/>
                  </a:lnTo>
                  <a:cubicBezTo>
                    <a:pt x="21203" y="9646"/>
                    <a:pt x="21163" y="9605"/>
                    <a:pt x="21163" y="9565"/>
                  </a:cubicBezTo>
                  <a:cubicBezTo>
                    <a:pt x="21163" y="9483"/>
                    <a:pt x="21203" y="9443"/>
                    <a:pt x="21244" y="9443"/>
                  </a:cubicBezTo>
                  <a:close/>
                  <a:moveTo>
                    <a:pt x="2279" y="9727"/>
                  </a:moveTo>
                  <a:lnTo>
                    <a:pt x="2320" y="9768"/>
                  </a:lnTo>
                  <a:lnTo>
                    <a:pt x="2279" y="9809"/>
                  </a:lnTo>
                  <a:lnTo>
                    <a:pt x="692" y="9809"/>
                  </a:lnTo>
                  <a:lnTo>
                    <a:pt x="651" y="9768"/>
                  </a:lnTo>
                  <a:lnTo>
                    <a:pt x="692" y="9727"/>
                  </a:lnTo>
                  <a:close/>
                  <a:moveTo>
                    <a:pt x="13105" y="9727"/>
                  </a:moveTo>
                  <a:lnTo>
                    <a:pt x="13145" y="9768"/>
                  </a:lnTo>
                  <a:lnTo>
                    <a:pt x="13105" y="9809"/>
                  </a:lnTo>
                  <a:lnTo>
                    <a:pt x="8994" y="9809"/>
                  </a:lnTo>
                  <a:lnTo>
                    <a:pt x="8913" y="9768"/>
                  </a:lnTo>
                  <a:lnTo>
                    <a:pt x="8994" y="9727"/>
                  </a:lnTo>
                  <a:close/>
                  <a:moveTo>
                    <a:pt x="692" y="9036"/>
                  </a:moveTo>
                  <a:cubicBezTo>
                    <a:pt x="326" y="9036"/>
                    <a:pt x="0" y="9361"/>
                    <a:pt x="0" y="9768"/>
                  </a:cubicBezTo>
                  <a:cubicBezTo>
                    <a:pt x="0" y="10175"/>
                    <a:pt x="326" y="10501"/>
                    <a:pt x="692" y="10501"/>
                  </a:cubicBezTo>
                  <a:lnTo>
                    <a:pt x="2279" y="10501"/>
                  </a:lnTo>
                  <a:cubicBezTo>
                    <a:pt x="2686" y="10501"/>
                    <a:pt x="3012" y="10175"/>
                    <a:pt x="3012" y="9768"/>
                  </a:cubicBezTo>
                  <a:cubicBezTo>
                    <a:pt x="3012" y="9361"/>
                    <a:pt x="2686" y="9036"/>
                    <a:pt x="2279" y="9036"/>
                  </a:cubicBezTo>
                  <a:close/>
                  <a:moveTo>
                    <a:pt x="14529" y="8751"/>
                  </a:moveTo>
                  <a:cubicBezTo>
                    <a:pt x="14141" y="8751"/>
                    <a:pt x="13814" y="9026"/>
                    <a:pt x="13734" y="9391"/>
                  </a:cubicBezTo>
                  <a:lnTo>
                    <a:pt x="13734" y="9391"/>
                  </a:lnTo>
                  <a:cubicBezTo>
                    <a:pt x="13606" y="9177"/>
                    <a:pt x="13373" y="9036"/>
                    <a:pt x="13105" y="9036"/>
                  </a:cubicBezTo>
                  <a:lnTo>
                    <a:pt x="8994" y="9036"/>
                  </a:lnTo>
                  <a:cubicBezTo>
                    <a:pt x="8587" y="9036"/>
                    <a:pt x="8262" y="9361"/>
                    <a:pt x="8262" y="9768"/>
                  </a:cubicBezTo>
                  <a:cubicBezTo>
                    <a:pt x="8262" y="10175"/>
                    <a:pt x="8587" y="10501"/>
                    <a:pt x="8994" y="10501"/>
                  </a:cubicBezTo>
                  <a:lnTo>
                    <a:pt x="13105" y="10501"/>
                  </a:lnTo>
                  <a:cubicBezTo>
                    <a:pt x="13455" y="10501"/>
                    <a:pt x="13745" y="10260"/>
                    <a:pt x="13819" y="9933"/>
                  </a:cubicBezTo>
                  <a:lnTo>
                    <a:pt x="13819" y="9933"/>
                  </a:lnTo>
                  <a:cubicBezTo>
                    <a:pt x="13958" y="10169"/>
                    <a:pt x="14225" y="10338"/>
                    <a:pt x="14529" y="10338"/>
                  </a:cubicBezTo>
                  <a:cubicBezTo>
                    <a:pt x="14793" y="10338"/>
                    <a:pt x="15040" y="10184"/>
                    <a:pt x="15181" y="9964"/>
                  </a:cubicBezTo>
                  <a:lnTo>
                    <a:pt x="15181" y="9964"/>
                  </a:lnTo>
                  <a:cubicBezTo>
                    <a:pt x="15325" y="10184"/>
                    <a:pt x="15581" y="10338"/>
                    <a:pt x="15872" y="10338"/>
                  </a:cubicBezTo>
                  <a:cubicBezTo>
                    <a:pt x="16170" y="10338"/>
                    <a:pt x="16414" y="10176"/>
                    <a:pt x="16543" y="9947"/>
                  </a:cubicBezTo>
                  <a:lnTo>
                    <a:pt x="16543" y="9947"/>
                  </a:lnTo>
                  <a:cubicBezTo>
                    <a:pt x="16673" y="10176"/>
                    <a:pt x="16917" y="10338"/>
                    <a:pt x="17215" y="10338"/>
                  </a:cubicBezTo>
                  <a:cubicBezTo>
                    <a:pt x="17513" y="10338"/>
                    <a:pt x="17757" y="10176"/>
                    <a:pt x="17886" y="9947"/>
                  </a:cubicBezTo>
                  <a:lnTo>
                    <a:pt x="17886" y="9947"/>
                  </a:lnTo>
                  <a:cubicBezTo>
                    <a:pt x="18016" y="10176"/>
                    <a:pt x="18260" y="10338"/>
                    <a:pt x="18558" y="10338"/>
                  </a:cubicBezTo>
                  <a:cubicBezTo>
                    <a:pt x="18856" y="10338"/>
                    <a:pt x="19100" y="10176"/>
                    <a:pt x="19229" y="9947"/>
                  </a:cubicBezTo>
                  <a:lnTo>
                    <a:pt x="19229" y="9947"/>
                  </a:lnTo>
                  <a:cubicBezTo>
                    <a:pt x="19359" y="10176"/>
                    <a:pt x="19603" y="10338"/>
                    <a:pt x="19901" y="10338"/>
                  </a:cubicBezTo>
                  <a:cubicBezTo>
                    <a:pt x="20192" y="10338"/>
                    <a:pt x="20448" y="10184"/>
                    <a:pt x="20592" y="9964"/>
                  </a:cubicBezTo>
                  <a:lnTo>
                    <a:pt x="20592" y="9964"/>
                  </a:lnTo>
                  <a:cubicBezTo>
                    <a:pt x="20733" y="10184"/>
                    <a:pt x="20980" y="10338"/>
                    <a:pt x="21244" y="10338"/>
                  </a:cubicBezTo>
                  <a:cubicBezTo>
                    <a:pt x="21692" y="10338"/>
                    <a:pt x="22058" y="9972"/>
                    <a:pt x="22058" y="9565"/>
                  </a:cubicBezTo>
                  <a:cubicBezTo>
                    <a:pt x="22058" y="9117"/>
                    <a:pt x="21692" y="8751"/>
                    <a:pt x="21244" y="8751"/>
                  </a:cubicBezTo>
                  <a:cubicBezTo>
                    <a:pt x="20980" y="8751"/>
                    <a:pt x="20733" y="8905"/>
                    <a:pt x="20592" y="9136"/>
                  </a:cubicBezTo>
                  <a:lnTo>
                    <a:pt x="20592" y="9136"/>
                  </a:lnTo>
                  <a:cubicBezTo>
                    <a:pt x="20448" y="8905"/>
                    <a:pt x="20192" y="8751"/>
                    <a:pt x="19901" y="8751"/>
                  </a:cubicBezTo>
                  <a:cubicBezTo>
                    <a:pt x="19603" y="8751"/>
                    <a:pt x="19359" y="8913"/>
                    <a:pt x="19229" y="9153"/>
                  </a:cubicBezTo>
                  <a:lnTo>
                    <a:pt x="19229" y="9153"/>
                  </a:lnTo>
                  <a:cubicBezTo>
                    <a:pt x="19100" y="8913"/>
                    <a:pt x="18856" y="8751"/>
                    <a:pt x="18558" y="8751"/>
                  </a:cubicBezTo>
                  <a:cubicBezTo>
                    <a:pt x="18260" y="8751"/>
                    <a:pt x="18016" y="8913"/>
                    <a:pt x="17886" y="9153"/>
                  </a:cubicBezTo>
                  <a:lnTo>
                    <a:pt x="17886" y="9153"/>
                  </a:lnTo>
                  <a:cubicBezTo>
                    <a:pt x="17757" y="8913"/>
                    <a:pt x="17513" y="8751"/>
                    <a:pt x="17215" y="8751"/>
                  </a:cubicBezTo>
                  <a:cubicBezTo>
                    <a:pt x="16917" y="8751"/>
                    <a:pt x="16673" y="8913"/>
                    <a:pt x="16543" y="9153"/>
                  </a:cubicBezTo>
                  <a:lnTo>
                    <a:pt x="16543" y="9153"/>
                  </a:lnTo>
                  <a:cubicBezTo>
                    <a:pt x="16414" y="8913"/>
                    <a:pt x="16170" y="8751"/>
                    <a:pt x="15872" y="8751"/>
                  </a:cubicBezTo>
                  <a:cubicBezTo>
                    <a:pt x="15581" y="8751"/>
                    <a:pt x="15325" y="8905"/>
                    <a:pt x="15181" y="9136"/>
                  </a:cubicBezTo>
                  <a:lnTo>
                    <a:pt x="15181" y="9136"/>
                  </a:lnTo>
                  <a:cubicBezTo>
                    <a:pt x="15040" y="8905"/>
                    <a:pt x="14793" y="8751"/>
                    <a:pt x="14529" y="8751"/>
                  </a:cubicBezTo>
                  <a:close/>
                  <a:moveTo>
                    <a:pt x="2279" y="11518"/>
                  </a:moveTo>
                  <a:lnTo>
                    <a:pt x="2320" y="11559"/>
                  </a:lnTo>
                  <a:lnTo>
                    <a:pt x="2279" y="11640"/>
                  </a:lnTo>
                  <a:lnTo>
                    <a:pt x="692" y="11640"/>
                  </a:lnTo>
                  <a:lnTo>
                    <a:pt x="651" y="11559"/>
                  </a:lnTo>
                  <a:lnTo>
                    <a:pt x="692" y="11518"/>
                  </a:lnTo>
                  <a:close/>
                  <a:moveTo>
                    <a:pt x="13105" y="11518"/>
                  </a:moveTo>
                  <a:lnTo>
                    <a:pt x="13145" y="11559"/>
                  </a:lnTo>
                  <a:lnTo>
                    <a:pt x="13105" y="11640"/>
                  </a:lnTo>
                  <a:lnTo>
                    <a:pt x="8994" y="11640"/>
                  </a:lnTo>
                  <a:lnTo>
                    <a:pt x="8913" y="11559"/>
                  </a:lnTo>
                  <a:lnTo>
                    <a:pt x="8994" y="11518"/>
                  </a:lnTo>
                  <a:close/>
                  <a:moveTo>
                    <a:pt x="692" y="10867"/>
                  </a:moveTo>
                  <a:cubicBezTo>
                    <a:pt x="326" y="10867"/>
                    <a:pt x="0" y="11193"/>
                    <a:pt x="0" y="11559"/>
                  </a:cubicBezTo>
                  <a:cubicBezTo>
                    <a:pt x="0" y="11966"/>
                    <a:pt x="326" y="12291"/>
                    <a:pt x="692" y="12291"/>
                  </a:cubicBezTo>
                  <a:lnTo>
                    <a:pt x="2279" y="12291"/>
                  </a:lnTo>
                  <a:cubicBezTo>
                    <a:pt x="2686" y="12291"/>
                    <a:pt x="3012" y="11966"/>
                    <a:pt x="3012" y="11559"/>
                  </a:cubicBezTo>
                  <a:cubicBezTo>
                    <a:pt x="3012" y="11193"/>
                    <a:pt x="2686" y="10867"/>
                    <a:pt x="2279" y="10867"/>
                  </a:cubicBezTo>
                  <a:close/>
                  <a:moveTo>
                    <a:pt x="8994" y="10867"/>
                  </a:moveTo>
                  <a:cubicBezTo>
                    <a:pt x="8587" y="10867"/>
                    <a:pt x="8262" y="11193"/>
                    <a:pt x="8262" y="11559"/>
                  </a:cubicBezTo>
                  <a:cubicBezTo>
                    <a:pt x="8262" y="11966"/>
                    <a:pt x="8587" y="12291"/>
                    <a:pt x="8994" y="12291"/>
                  </a:cubicBezTo>
                  <a:lnTo>
                    <a:pt x="13105" y="12291"/>
                  </a:lnTo>
                  <a:cubicBezTo>
                    <a:pt x="13512" y="12291"/>
                    <a:pt x="13837" y="11966"/>
                    <a:pt x="13837" y="11559"/>
                  </a:cubicBezTo>
                  <a:cubicBezTo>
                    <a:pt x="13837" y="11193"/>
                    <a:pt x="13512" y="10867"/>
                    <a:pt x="13105" y="10867"/>
                  </a:cubicBezTo>
                  <a:close/>
                  <a:moveTo>
                    <a:pt x="14529" y="13146"/>
                  </a:moveTo>
                  <a:cubicBezTo>
                    <a:pt x="14570" y="13146"/>
                    <a:pt x="14610" y="13187"/>
                    <a:pt x="14610" y="13268"/>
                  </a:cubicBezTo>
                  <a:cubicBezTo>
                    <a:pt x="14610" y="13309"/>
                    <a:pt x="14570" y="13350"/>
                    <a:pt x="14529" y="13350"/>
                  </a:cubicBezTo>
                  <a:lnTo>
                    <a:pt x="14407" y="13268"/>
                  </a:lnTo>
                  <a:lnTo>
                    <a:pt x="14529" y="13146"/>
                  </a:lnTo>
                  <a:close/>
                  <a:moveTo>
                    <a:pt x="15872" y="13146"/>
                  </a:moveTo>
                  <a:cubicBezTo>
                    <a:pt x="15913" y="13146"/>
                    <a:pt x="15994" y="13187"/>
                    <a:pt x="15994" y="13268"/>
                  </a:cubicBezTo>
                  <a:cubicBezTo>
                    <a:pt x="15994" y="13309"/>
                    <a:pt x="15913" y="13350"/>
                    <a:pt x="15872" y="13350"/>
                  </a:cubicBezTo>
                  <a:lnTo>
                    <a:pt x="15750" y="13268"/>
                  </a:lnTo>
                  <a:lnTo>
                    <a:pt x="15872" y="13146"/>
                  </a:lnTo>
                  <a:close/>
                  <a:moveTo>
                    <a:pt x="17215" y="13146"/>
                  </a:moveTo>
                  <a:cubicBezTo>
                    <a:pt x="17256" y="13146"/>
                    <a:pt x="17337" y="13187"/>
                    <a:pt x="17337" y="13268"/>
                  </a:cubicBezTo>
                  <a:cubicBezTo>
                    <a:pt x="17337" y="13309"/>
                    <a:pt x="17256" y="13350"/>
                    <a:pt x="17215" y="13350"/>
                  </a:cubicBezTo>
                  <a:lnTo>
                    <a:pt x="17093" y="13268"/>
                  </a:lnTo>
                  <a:lnTo>
                    <a:pt x="17215" y="13146"/>
                  </a:lnTo>
                  <a:close/>
                  <a:moveTo>
                    <a:pt x="18558" y="13146"/>
                  </a:moveTo>
                  <a:cubicBezTo>
                    <a:pt x="18639" y="13146"/>
                    <a:pt x="18680" y="13187"/>
                    <a:pt x="18680" y="13268"/>
                  </a:cubicBezTo>
                  <a:cubicBezTo>
                    <a:pt x="18680" y="13309"/>
                    <a:pt x="18639" y="13350"/>
                    <a:pt x="18558" y="13350"/>
                  </a:cubicBezTo>
                  <a:lnTo>
                    <a:pt x="18436" y="13268"/>
                  </a:lnTo>
                  <a:lnTo>
                    <a:pt x="18558" y="13146"/>
                  </a:lnTo>
                  <a:close/>
                  <a:moveTo>
                    <a:pt x="19901" y="13146"/>
                  </a:moveTo>
                  <a:lnTo>
                    <a:pt x="20023" y="13268"/>
                  </a:lnTo>
                  <a:lnTo>
                    <a:pt x="19901" y="13350"/>
                  </a:lnTo>
                  <a:cubicBezTo>
                    <a:pt x="19860" y="13350"/>
                    <a:pt x="19779" y="13309"/>
                    <a:pt x="19779" y="13268"/>
                  </a:cubicBezTo>
                  <a:cubicBezTo>
                    <a:pt x="19779" y="13187"/>
                    <a:pt x="19860" y="13146"/>
                    <a:pt x="19901" y="13146"/>
                  </a:cubicBezTo>
                  <a:close/>
                  <a:moveTo>
                    <a:pt x="21244" y="13146"/>
                  </a:moveTo>
                  <a:lnTo>
                    <a:pt x="21366" y="13268"/>
                  </a:lnTo>
                  <a:lnTo>
                    <a:pt x="21244" y="13350"/>
                  </a:lnTo>
                  <a:cubicBezTo>
                    <a:pt x="21203" y="13350"/>
                    <a:pt x="21163" y="13309"/>
                    <a:pt x="21163" y="13268"/>
                  </a:cubicBezTo>
                  <a:cubicBezTo>
                    <a:pt x="21163" y="13187"/>
                    <a:pt x="21203" y="13146"/>
                    <a:pt x="21244" y="13146"/>
                  </a:cubicBezTo>
                  <a:close/>
                  <a:moveTo>
                    <a:pt x="2279" y="13309"/>
                  </a:moveTo>
                  <a:lnTo>
                    <a:pt x="2320" y="13390"/>
                  </a:lnTo>
                  <a:lnTo>
                    <a:pt x="2279" y="13431"/>
                  </a:lnTo>
                  <a:lnTo>
                    <a:pt x="692" y="13431"/>
                  </a:lnTo>
                  <a:lnTo>
                    <a:pt x="651" y="13390"/>
                  </a:lnTo>
                  <a:lnTo>
                    <a:pt x="692" y="13309"/>
                  </a:lnTo>
                  <a:close/>
                  <a:moveTo>
                    <a:pt x="13105" y="13309"/>
                  </a:moveTo>
                  <a:lnTo>
                    <a:pt x="13145" y="13390"/>
                  </a:lnTo>
                  <a:lnTo>
                    <a:pt x="13105" y="13431"/>
                  </a:lnTo>
                  <a:lnTo>
                    <a:pt x="8994" y="13431"/>
                  </a:lnTo>
                  <a:lnTo>
                    <a:pt x="8913" y="13390"/>
                  </a:lnTo>
                  <a:lnTo>
                    <a:pt x="8994" y="13309"/>
                  </a:lnTo>
                  <a:close/>
                  <a:moveTo>
                    <a:pt x="692" y="12658"/>
                  </a:moveTo>
                  <a:cubicBezTo>
                    <a:pt x="326" y="12658"/>
                    <a:pt x="0" y="12983"/>
                    <a:pt x="0" y="13390"/>
                  </a:cubicBezTo>
                  <a:cubicBezTo>
                    <a:pt x="0" y="13756"/>
                    <a:pt x="326" y="14082"/>
                    <a:pt x="692" y="14082"/>
                  </a:cubicBezTo>
                  <a:lnTo>
                    <a:pt x="2279" y="14082"/>
                  </a:lnTo>
                  <a:cubicBezTo>
                    <a:pt x="2686" y="14082"/>
                    <a:pt x="3012" y="13756"/>
                    <a:pt x="3012" y="13390"/>
                  </a:cubicBezTo>
                  <a:cubicBezTo>
                    <a:pt x="3012" y="12983"/>
                    <a:pt x="2686" y="12658"/>
                    <a:pt x="2279" y="12658"/>
                  </a:cubicBezTo>
                  <a:close/>
                  <a:moveTo>
                    <a:pt x="14529" y="12454"/>
                  </a:moveTo>
                  <a:cubicBezTo>
                    <a:pt x="14161" y="12454"/>
                    <a:pt x="13848" y="12702"/>
                    <a:pt x="13748" y="13038"/>
                  </a:cubicBezTo>
                  <a:lnTo>
                    <a:pt x="13748" y="13038"/>
                  </a:lnTo>
                  <a:cubicBezTo>
                    <a:pt x="13624" y="12811"/>
                    <a:pt x="13384" y="12658"/>
                    <a:pt x="13105" y="12658"/>
                  </a:cubicBezTo>
                  <a:lnTo>
                    <a:pt x="8994" y="12658"/>
                  </a:lnTo>
                  <a:cubicBezTo>
                    <a:pt x="8587" y="12658"/>
                    <a:pt x="8262" y="12983"/>
                    <a:pt x="8262" y="13390"/>
                  </a:cubicBezTo>
                  <a:cubicBezTo>
                    <a:pt x="8262" y="13756"/>
                    <a:pt x="8587" y="14082"/>
                    <a:pt x="8994" y="14082"/>
                  </a:cubicBezTo>
                  <a:lnTo>
                    <a:pt x="13105" y="14082"/>
                  </a:lnTo>
                  <a:cubicBezTo>
                    <a:pt x="13430" y="14082"/>
                    <a:pt x="13704" y="13874"/>
                    <a:pt x="13800" y="13603"/>
                  </a:cubicBezTo>
                  <a:lnTo>
                    <a:pt x="13800" y="13603"/>
                  </a:lnTo>
                  <a:cubicBezTo>
                    <a:pt x="13934" y="13856"/>
                    <a:pt x="14211" y="14041"/>
                    <a:pt x="14529" y="14041"/>
                  </a:cubicBezTo>
                  <a:cubicBezTo>
                    <a:pt x="14793" y="14041"/>
                    <a:pt x="15040" y="13887"/>
                    <a:pt x="15181" y="13667"/>
                  </a:cubicBezTo>
                  <a:lnTo>
                    <a:pt x="15181" y="13667"/>
                  </a:lnTo>
                  <a:cubicBezTo>
                    <a:pt x="15325" y="13887"/>
                    <a:pt x="15581" y="14041"/>
                    <a:pt x="15872" y="14041"/>
                  </a:cubicBezTo>
                  <a:cubicBezTo>
                    <a:pt x="16170" y="14041"/>
                    <a:pt x="16414" y="13879"/>
                    <a:pt x="16543" y="13651"/>
                  </a:cubicBezTo>
                  <a:lnTo>
                    <a:pt x="16543" y="13651"/>
                  </a:lnTo>
                  <a:cubicBezTo>
                    <a:pt x="16673" y="13879"/>
                    <a:pt x="16917" y="14041"/>
                    <a:pt x="17215" y="14041"/>
                  </a:cubicBezTo>
                  <a:cubicBezTo>
                    <a:pt x="17513" y="14041"/>
                    <a:pt x="17757" y="13879"/>
                    <a:pt x="17886" y="13651"/>
                  </a:cubicBezTo>
                  <a:lnTo>
                    <a:pt x="17886" y="13651"/>
                  </a:lnTo>
                  <a:cubicBezTo>
                    <a:pt x="18016" y="13879"/>
                    <a:pt x="18260" y="14041"/>
                    <a:pt x="18558" y="14041"/>
                  </a:cubicBezTo>
                  <a:cubicBezTo>
                    <a:pt x="18856" y="14041"/>
                    <a:pt x="19100" y="13879"/>
                    <a:pt x="19229" y="13651"/>
                  </a:cubicBezTo>
                  <a:lnTo>
                    <a:pt x="19229" y="13651"/>
                  </a:lnTo>
                  <a:cubicBezTo>
                    <a:pt x="19359" y="13879"/>
                    <a:pt x="19603" y="14041"/>
                    <a:pt x="19901" y="14041"/>
                  </a:cubicBezTo>
                  <a:cubicBezTo>
                    <a:pt x="20192" y="14041"/>
                    <a:pt x="20448" y="13887"/>
                    <a:pt x="20592" y="13667"/>
                  </a:cubicBezTo>
                  <a:lnTo>
                    <a:pt x="20592" y="13667"/>
                  </a:lnTo>
                  <a:cubicBezTo>
                    <a:pt x="20733" y="13887"/>
                    <a:pt x="20980" y="14041"/>
                    <a:pt x="21244" y="14041"/>
                  </a:cubicBezTo>
                  <a:cubicBezTo>
                    <a:pt x="21692" y="14041"/>
                    <a:pt x="22058" y="13675"/>
                    <a:pt x="22058" y="13268"/>
                  </a:cubicBezTo>
                  <a:cubicBezTo>
                    <a:pt x="22058" y="12820"/>
                    <a:pt x="21692" y="12454"/>
                    <a:pt x="21244" y="12454"/>
                  </a:cubicBezTo>
                  <a:cubicBezTo>
                    <a:pt x="20980" y="12454"/>
                    <a:pt x="20733" y="12609"/>
                    <a:pt x="20592" y="12839"/>
                  </a:cubicBezTo>
                  <a:lnTo>
                    <a:pt x="20592" y="12839"/>
                  </a:lnTo>
                  <a:cubicBezTo>
                    <a:pt x="20448" y="12609"/>
                    <a:pt x="20192" y="12454"/>
                    <a:pt x="19901" y="12454"/>
                  </a:cubicBezTo>
                  <a:cubicBezTo>
                    <a:pt x="19603" y="12454"/>
                    <a:pt x="19359" y="12616"/>
                    <a:pt x="19229" y="12857"/>
                  </a:cubicBezTo>
                  <a:lnTo>
                    <a:pt x="19229" y="12857"/>
                  </a:lnTo>
                  <a:cubicBezTo>
                    <a:pt x="19100" y="12616"/>
                    <a:pt x="18856" y="12454"/>
                    <a:pt x="18558" y="12454"/>
                  </a:cubicBezTo>
                  <a:cubicBezTo>
                    <a:pt x="18260" y="12454"/>
                    <a:pt x="18016" y="12616"/>
                    <a:pt x="17886" y="12857"/>
                  </a:cubicBezTo>
                  <a:lnTo>
                    <a:pt x="17886" y="12857"/>
                  </a:lnTo>
                  <a:cubicBezTo>
                    <a:pt x="17757" y="12616"/>
                    <a:pt x="17513" y="12454"/>
                    <a:pt x="17215" y="12454"/>
                  </a:cubicBezTo>
                  <a:cubicBezTo>
                    <a:pt x="16917" y="12454"/>
                    <a:pt x="16673" y="12616"/>
                    <a:pt x="16543" y="12857"/>
                  </a:cubicBezTo>
                  <a:lnTo>
                    <a:pt x="16543" y="12857"/>
                  </a:lnTo>
                  <a:cubicBezTo>
                    <a:pt x="16414" y="12616"/>
                    <a:pt x="16170" y="12454"/>
                    <a:pt x="15872" y="12454"/>
                  </a:cubicBezTo>
                  <a:cubicBezTo>
                    <a:pt x="15581" y="12454"/>
                    <a:pt x="15325" y="12609"/>
                    <a:pt x="15181" y="12839"/>
                  </a:cubicBezTo>
                  <a:lnTo>
                    <a:pt x="15181" y="12839"/>
                  </a:lnTo>
                  <a:cubicBezTo>
                    <a:pt x="15040" y="12609"/>
                    <a:pt x="14793" y="12454"/>
                    <a:pt x="14529" y="1245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35"/>
            <p:cNvSpPr/>
            <p:nvPr/>
          </p:nvSpPr>
          <p:spPr>
            <a:xfrm>
              <a:off x="3304325" y="295362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6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3"/>
                    <a:pt x="163" y="856"/>
                    <a:pt x="366" y="856"/>
                  </a:cubicBezTo>
                  <a:lnTo>
                    <a:pt x="1954" y="856"/>
                  </a:lnTo>
                  <a:cubicBezTo>
                    <a:pt x="2157" y="856"/>
                    <a:pt x="2360" y="693"/>
                    <a:pt x="2360" y="489"/>
                  </a:cubicBezTo>
                  <a:cubicBezTo>
                    <a:pt x="2360" y="245"/>
                    <a:pt x="2157" y="82"/>
                    <a:pt x="1954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5"/>
                    <a:pt x="3337" y="489"/>
                  </a:cubicBezTo>
                  <a:cubicBezTo>
                    <a:pt x="3337" y="693"/>
                    <a:pt x="3500" y="856"/>
                    <a:pt x="3703" y="856"/>
                  </a:cubicBezTo>
                  <a:lnTo>
                    <a:pt x="7855" y="856"/>
                  </a:lnTo>
                  <a:cubicBezTo>
                    <a:pt x="8058" y="856"/>
                    <a:pt x="8221" y="693"/>
                    <a:pt x="8221" y="489"/>
                  </a:cubicBezTo>
                  <a:cubicBezTo>
                    <a:pt x="8221" y="245"/>
                    <a:pt x="8058" y="82"/>
                    <a:pt x="7855" y="82"/>
                  </a:cubicBezTo>
                  <a:close/>
                  <a:moveTo>
                    <a:pt x="9605" y="1"/>
                  </a:moveTo>
                  <a:cubicBezTo>
                    <a:pt x="9360" y="1"/>
                    <a:pt x="9157" y="204"/>
                    <a:pt x="9157" y="489"/>
                  </a:cubicBezTo>
                  <a:cubicBezTo>
                    <a:pt x="9157" y="733"/>
                    <a:pt x="9360" y="937"/>
                    <a:pt x="9605" y="937"/>
                  </a:cubicBezTo>
                  <a:cubicBezTo>
                    <a:pt x="9849" y="937"/>
                    <a:pt x="10052" y="733"/>
                    <a:pt x="10052" y="489"/>
                  </a:cubicBezTo>
                  <a:cubicBezTo>
                    <a:pt x="10052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3" y="1"/>
                    <a:pt x="10500" y="204"/>
                    <a:pt x="10500" y="489"/>
                  </a:cubicBezTo>
                  <a:cubicBezTo>
                    <a:pt x="10500" y="733"/>
                    <a:pt x="10703" y="937"/>
                    <a:pt x="10948" y="937"/>
                  </a:cubicBezTo>
                  <a:cubicBezTo>
                    <a:pt x="11192" y="937"/>
                    <a:pt x="11395" y="733"/>
                    <a:pt x="11395" y="489"/>
                  </a:cubicBezTo>
                  <a:cubicBezTo>
                    <a:pt x="11395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6" y="1"/>
                    <a:pt x="11843" y="204"/>
                    <a:pt x="11843" y="489"/>
                  </a:cubicBezTo>
                  <a:cubicBezTo>
                    <a:pt x="11843" y="733"/>
                    <a:pt x="12046" y="937"/>
                    <a:pt x="12291" y="937"/>
                  </a:cubicBezTo>
                  <a:cubicBezTo>
                    <a:pt x="12535" y="937"/>
                    <a:pt x="12738" y="733"/>
                    <a:pt x="12738" y="489"/>
                  </a:cubicBezTo>
                  <a:cubicBezTo>
                    <a:pt x="12738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89" y="1"/>
                    <a:pt x="13186" y="204"/>
                    <a:pt x="13186" y="489"/>
                  </a:cubicBezTo>
                  <a:cubicBezTo>
                    <a:pt x="13186" y="733"/>
                    <a:pt x="13389" y="937"/>
                    <a:pt x="13634" y="937"/>
                  </a:cubicBezTo>
                  <a:cubicBezTo>
                    <a:pt x="13878" y="937"/>
                    <a:pt x="14081" y="733"/>
                    <a:pt x="14081" y="489"/>
                  </a:cubicBezTo>
                  <a:cubicBezTo>
                    <a:pt x="14081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2" y="1"/>
                    <a:pt x="14529" y="204"/>
                    <a:pt x="14529" y="489"/>
                  </a:cubicBezTo>
                  <a:cubicBezTo>
                    <a:pt x="14529" y="733"/>
                    <a:pt x="14732" y="937"/>
                    <a:pt x="14977" y="937"/>
                  </a:cubicBezTo>
                  <a:cubicBezTo>
                    <a:pt x="15221" y="937"/>
                    <a:pt x="15424" y="733"/>
                    <a:pt x="15424" y="489"/>
                  </a:cubicBezTo>
                  <a:cubicBezTo>
                    <a:pt x="15424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5" y="1"/>
                    <a:pt x="15872" y="204"/>
                    <a:pt x="15872" y="489"/>
                  </a:cubicBezTo>
                  <a:cubicBezTo>
                    <a:pt x="15872" y="733"/>
                    <a:pt x="16075" y="937"/>
                    <a:pt x="16320" y="937"/>
                  </a:cubicBezTo>
                  <a:cubicBezTo>
                    <a:pt x="16564" y="937"/>
                    <a:pt x="16767" y="733"/>
                    <a:pt x="16767" y="489"/>
                  </a:cubicBezTo>
                  <a:cubicBezTo>
                    <a:pt x="16767" y="204"/>
                    <a:pt x="16564" y="1"/>
                    <a:pt x="16320" y="1"/>
                  </a:cubicBezTo>
                  <a:close/>
                  <a:moveTo>
                    <a:pt x="366" y="1873"/>
                  </a:moveTo>
                  <a:cubicBezTo>
                    <a:pt x="163" y="1873"/>
                    <a:pt x="0" y="2036"/>
                    <a:pt x="0" y="2280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4" y="2646"/>
                  </a:lnTo>
                  <a:cubicBezTo>
                    <a:pt x="2157" y="2646"/>
                    <a:pt x="2360" y="2483"/>
                    <a:pt x="2360" y="2280"/>
                  </a:cubicBezTo>
                  <a:cubicBezTo>
                    <a:pt x="2360" y="2036"/>
                    <a:pt x="2157" y="1873"/>
                    <a:pt x="1954" y="1873"/>
                  </a:cubicBezTo>
                  <a:close/>
                  <a:moveTo>
                    <a:pt x="3703" y="1873"/>
                  </a:moveTo>
                  <a:cubicBezTo>
                    <a:pt x="3500" y="1873"/>
                    <a:pt x="3337" y="2036"/>
                    <a:pt x="3337" y="2280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55" y="2646"/>
                  </a:lnTo>
                  <a:cubicBezTo>
                    <a:pt x="8058" y="2646"/>
                    <a:pt x="8221" y="2483"/>
                    <a:pt x="8221" y="2280"/>
                  </a:cubicBezTo>
                  <a:cubicBezTo>
                    <a:pt x="8221" y="2036"/>
                    <a:pt x="8058" y="1873"/>
                    <a:pt x="7855" y="1873"/>
                  </a:cubicBezTo>
                  <a:close/>
                  <a:moveTo>
                    <a:pt x="366" y="3664"/>
                  </a:moveTo>
                  <a:cubicBezTo>
                    <a:pt x="163" y="3664"/>
                    <a:pt x="0" y="3867"/>
                    <a:pt x="0" y="4071"/>
                  </a:cubicBezTo>
                  <a:cubicBezTo>
                    <a:pt x="0" y="4274"/>
                    <a:pt x="163" y="4437"/>
                    <a:pt x="366" y="4437"/>
                  </a:cubicBezTo>
                  <a:lnTo>
                    <a:pt x="1954" y="4437"/>
                  </a:lnTo>
                  <a:cubicBezTo>
                    <a:pt x="2157" y="4437"/>
                    <a:pt x="2360" y="4274"/>
                    <a:pt x="2360" y="4071"/>
                  </a:cubicBezTo>
                  <a:cubicBezTo>
                    <a:pt x="2360" y="3867"/>
                    <a:pt x="2157" y="3664"/>
                    <a:pt x="1954" y="3664"/>
                  </a:cubicBezTo>
                  <a:close/>
                  <a:moveTo>
                    <a:pt x="3703" y="3664"/>
                  </a:moveTo>
                  <a:cubicBezTo>
                    <a:pt x="3500" y="3664"/>
                    <a:pt x="3337" y="3867"/>
                    <a:pt x="3337" y="4071"/>
                  </a:cubicBezTo>
                  <a:cubicBezTo>
                    <a:pt x="3337" y="4274"/>
                    <a:pt x="3500" y="4437"/>
                    <a:pt x="3703" y="4437"/>
                  </a:cubicBezTo>
                  <a:lnTo>
                    <a:pt x="7855" y="4437"/>
                  </a:lnTo>
                  <a:cubicBezTo>
                    <a:pt x="8058" y="4437"/>
                    <a:pt x="8221" y="4274"/>
                    <a:pt x="8221" y="4071"/>
                  </a:cubicBezTo>
                  <a:cubicBezTo>
                    <a:pt x="8221" y="3867"/>
                    <a:pt x="8058" y="3664"/>
                    <a:pt x="7855" y="3664"/>
                  </a:cubicBezTo>
                  <a:close/>
                  <a:moveTo>
                    <a:pt x="9605" y="3623"/>
                  </a:moveTo>
                  <a:cubicBezTo>
                    <a:pt x="9360" y="3623"/>
                    <a:pt x="9157" y="3826"/>
                    <a:pt x="9157" y="4071"/>
                  </a:cubicBezTo>
                  <a:cubicBezTo>
                    <a:pt x="9157" y="4315"/>
                    <a:pt x="9360" y="4518"/>
                    <a:pt x="9605" y="4518"/>
                  </a:cubicBezTo>
                  <a:cubicBezTo>
                    <a:pt x="9849" y="4518"/>
                    <a:pt x="10052" y="4315"/>
                    <a:pt x="10052" y="4071"/>
                  </a:cubicBezTo>
                  <a:cubicBezTo>
                    <a:pt x="10052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3" y="3623"/>
                    <a:pt x="10500" y="3826"/>
                    <a:pt x="10500" y="4071"/>
                  </a:cubicBezTo>
                  <a:cubicBezTo>
                    <a:pt x="10500" y="4315"/>
                    <a:pt x="10703" y="4518"/>
                    <a:pt x="10948" y="4518"/>
                  </a:cubicBezTo>
                  <a:cubicBezTo>
                    <a:pt x="11192" y="4518"/>
                    <a:pt x="11395" y="4315"/>
                    <a:pt x="11395" y="4071"/>
                  </a:cubicBezTo>
                  <a:cubicBezTo>
                    <a:pt x="11395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6" y="3623"/>
                    <a:pt x="11843" y="3826"/>
                    <a:pt x="11843" y="4071"/>
                  </a:cubicBezTo>
                  <a:cubicBezTo>
                    <a:pt x="11843" y="4315"/>
                    <a:pt x="12046" y="4518"/>
                    <a:pt x="12291" y="4518"/>
                  </a:cubicBezTo>
                  <a:cubicBezTo>
                    <a:pt x="12535" y="4518"/>
                    <a:pt x="12738" y="4315"/>
                    <a:pt x="12738" y="4071"/>
                  </a:cubicBezTo>
                  <a:cubicBezTo>
                    <a:pt x="12738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89" y="3623"/>
                    <a:pt x="13186" y="3826"/>
                    <a:pt x="13186" y="4071"/>
                  </a:cubicBezTo>
                  <a:cubicBezTo>
                    <a:pt x="13186" y="4315"/>
                    <a:pt x="13389" y="4518"/>
                    <a:pt x="13634" y="4518"/>
                  </a:cubicBezTo>
                  <a:cubicBezTo>
                    <a:pt x="13878" y="4518"/>
                    <a:pt x="14081" y="4315"/>
                    <a:pt x="14081" y="4071"/>
                  </a:cubicBezTo>
                  <a:cubicBezTo>
                    <a:pt x="14081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2" y="3623"/>
                    <a:pt x="14529" y="3826"/>
                    <a:pt x="14529" y="4071"/>
                  </a:cubicBezTo>
                  <a:cubicBezTo>
                    <a:pt x="14529" y="4315"/>
                    <a:pt x="14732" y="4518"/>
                    <a:pt x="14977" y="4518"/>
                  </a:cubicBezTo>
                  <a:cubicBezTo>
                    <a:pt x="15221" y="4518"/>
                    <a:pt x="15424" y="4315"/>
                    <a:pt x="15424" y="4071"/>
                  </a:cubicBezTo>
                  <a:cubicBezTo>
                    <a:pt x="15424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5" y="3623"/>
                    <a:pt x="15872" y="3826"/>
                    <a:pt x="15872" y="4071"/>
                  </a:cubicBezTo>
                  <a:cubicBezTo>
                    <a:pt x="15872" y="4315"/>
                    <a:pt x="16075" y="4518"/>
                    <a:pt x="16320" y="4518"/>
                  </a:cubicBezTo>
                  <a:cubicBezTo>
                    <a:pt x="16564" y="4518"/>
                    <a:pt x="16767" y="4315"/>
                    <a:pt x="16767" y="4071"/>
                  </a:cubicBezTo>
                  <a:cubicBezTo>
                    <a:pt x="16767" y="3826"/>
                    <a:pt x="16564" y="3623"/>
                    <a:pt x="16320" y="3623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58"/>
                    <a:pt x="0" y="5861"/>
                  </a:cubicBezTo>
                  <a:cubicBezTo>
                    <a:pt x="0" y="6065"/>
                    <a:pt x="163" y="6228"/>
                    <a:pt x="366" y="6228"/>
                  </a:cubicBezTo>
                  <a:lnTo>
                    <a:pt x="1954" y="6228"/>
                  </a:lnTo>
                  <a:cubicBezTo>
                    <a:pt x="2157" y="6228"/>
                    <a:pt x="2360" y="6065"/>
                    <a:pt x="2360" y="5861"/>
                  </a:cubicBezTo>
                  <a:cubicBezTo>
                    <a:pt x="2360" y="5658"/>
                    <a:pt x="2157" y="5454"/>
                    <a:pt x="1954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58"/>
                    <a:pt x="3337" y="5861"/>
                  </a:cubicBezTo>
                  <a:cubicBezTo>
                    <a:pt x="3337" y="6065"/>
                    <a:pt x="3500" y="6228"/>
                    <a:pt x="3703" y="6228"/>
                  </a:cubicBezTo>
                  <a:lnTo>
                    <a:pt x="7855" y="6228"/>
                  </a:lnTo>
                  <a:cubicBezTo>
                    <a:pt x="8058" y="6228"/>
                    <a:pt x="8221" y="6065"/>
                    <a:pt x="8221" y="5861"/>
                  </a:cubicBezTo>
                  <a:cubicBezTo>
                    <a:pt x="8221" y="5658"/>
                    <a:pt x="8058" y="5454"/>
                    <a:pt x="7855" y="5454"/>
                  </a:cubicBezTo>
                  <a:close/>
                  <a:moveTo>
                    <a:pt x="366" y="7286"/>
                  </a:moveTo>
                  <a:cubicBezTo>
                    <a:pt x="163" y="7286"/>
                    <a:pt x="0" y="7448"/>
                    <a:pt x="0" y="7652"/>
                  </a:cubicBezTo>
                  <a:cubicBezTo>
                    <a:pt x="0" y="7855"/>
                    <a:pt x="163" y="8059"/>
                    <a:pt x="366" y="8059"/>
                  </a:cubicBezTo>
                  <a:lnTo>
                    <a:pt x="1954" y="8059"/>
                  </a:lnTo>
                  <a:cubicBezTo>
                    <a:pt x="2157" y="8059"/>
                    <a:pt x="2360" y="7855"/>
                    <a:pt x="2360" y="7652"/>
                  </a:cubicBezTo>
                  <a:cubicBezTo>
                    <a:pt x="2360" y="7448"/>
                    <a:pt x="2157" y="7286"/>
                    <a:pt x="1954" y="7286"/>
                  </a:cubicBezTo>
                  <a:close/>
                  <a:moveTo>
                    <a:pt x="3703" y="7286"/>
                  </a:moveTo>
                  <a:cubicBezTo>
                    <a:pt x="3500" y="7286"/>
                    <a:pt x="3337" y="7448"/>
                    <a:pt x="3337" y="7652"/>
                  </a:cubicBezTo>
                  <a:cubicBezTo>
                    <a:pt x="3337" y="7855"/>
                    <a:pt x="3500" y="8059"/>
                    <a:pt x="3703" y="8059"/>
                  </a:cubicBezTo>
                  <a:lnTo>
                    <a:pt x="7855" y="8059"/>
                  </a:lnTo>
                  <a:cubicBezTo>
                    <a:pt x="8058" y="8059"/>
                    <a:pt x="8221" y="7855"/>
                    <a:pt x="8221" y="7652"/>
                  </a:cubicBezTo>
                  <a:cubicBezTo>
                    <a:pt x="8221" y="7448"/>
                    <a:pt x="8058" y="7286"/>
                    <a:pt x="7855" y="7286"/>
                  </a:cubicBezTo>
                  <a:close/>
                  <a:moveTo>
                    <a:pt x="14203" y="8791"/>
                  </a:moveTo>
                  <a:cubicBezTo>
                    <a:pt x="13959" y="8791"/>
                    <a:pt x="13756" y="8995"/>
                    <a:pt x="13756" y="9239"/>
                  </a:cubicBezTo>
                  <a:cubicBezTo>
                    <a:pt x="13756" y="9483"/>
                    <a:pt x="13959" y="9687"/>
                    <a:pt x="14203" y="9687"/>
                  </a:cubicBezTo>
                  <a:cubicBezTo>
                    <a:pt x="14448" y="9687"/>
                    <a:pt x="14651" y="9483"/>
                    <a:pt x="14651" y="9239"/>
                  </a:cubicBezTo>
                  <a:cubicBezTo>
                    <a:pt x="14651" y="8995"/>
                    <a:pt x="14448" y="8791"/>
                    <a:pt x="14203" y="8791"/>
                  </a:cubicBezTo>
                  <a:close/>
                  <a:moveTo>
                    <a:pt x="15546" y="8791"/>
                  </a:moveTo>
                  <a:cubicBezTo>
                    <a:pt x="15302" y="8791"/>
                    <a:pt x="15099" y="8995"/>
                    <a:pt x="15099" y="9239"/>
                  </a:cubicBezTo>
                  <a:cubicBezTo>
                    <a:pt x="15099" y="9483"/>
                    <a:pt x="15302" y="9687"/>
                    <a:pt x="15546" y="9687"/>
                  </a:cubicBezTo>
                  <a:cubicBezTo>
                    <a:pt x="15791" y="9687"/>
                    <a:pt x="15994" y="9483"/>
                    <a:pt x="15994" y="9239"/>
                  </a:cubicBezTo>
                  <a:cubicBezTo>
                    <a:pt x="15994" y="8995"/>
                    <a:pt x="15791" y="8791"/>
                    <a:pt x="15546" y="8791"/>
                  </a:cubicBezTo>
                  <a:close/>
                  <a:moveTo>
                    <a:pt x="16889" y="8791"/>
                  </a:moveTo>
                  <a:cubicBezTo>
                    <a:pt x="16645" y="8791"/>
                    <a:pt x="16442" y="8995"/>
                    <a:pt x="16442" y="9239"/>
                  </a:cubicBezTo>
                  <a:cubicBezTo>
                    <a:pt x="16442" y="9483"/>
                    <a:pt x="16645" y="9687"/>
                    <a:pt x="16889" y="9687"/>
                  </a:cubicBezTo>
                  <a:cubicBezTo>
                    <a:pt x="17134" y="9687"/>
                    <a:pt x="17337" y="9483"/>
                    <a:pt x="17337" y="9239"/>
                  </a:cubicBezTo>
                  <a:cubicBezTo>
                    <a:pt x="17337" y="8995"/>
                    <a:pt x="17134" y="8791"/>
                    <a:pt x="16889" y="8791"/>
                  </a:cubicBezTo>
                  <a:close/>
                  <a:moveTo>
                    <a:pt x="18232" y="8791"/>
                  </a:moveTo>
                  <a:cubicBezTo>
                    <a:pt x="17988" y="8791"/>
                    <a:pt x="17785" y="8995"/>
                    <a:pt x="17785" y="9239"/>
                  </a:cubicBezTo>
                  <a:cubicBezTo>
                    <a:pt x="17785" y="9483"/>
                    <a:pt x="17988" y="9687"/>
                    <a:pt x="18232" y="9687"/>
                  </a:cubicBezTo>
                  <a:cubicBezTo>
                    <a:pt x="18477" y="9687"/>
                    <a:pt x="18680" y="9483"/>
                    <a:pt x="18680" y="9239"/>
                  </a:cubicBezTo>
                  <a:cubicBezTo>
                    <a:pt x="18680" y="8995"/>
                    <a:pt x="18477" y="8791"/>
                    <a:pt x="18232" y="8791"/>
                  </a:cubicBezTo>
                  <a:close/>
                  <a:moveTo>
                    <a:pt x="19575" y="8791"/>
                  </a:moveTo>
                  <a:cubicBezTo>
                    <a:pt x="19331" y="8791"/>
                    <a:pt x="19128" y="8995"/>
                    <a:pt x="19128" y="9239"/>
                  </a:cubicBezTo>
                  <a:cubicBezTo>
                    <a:pt x="19128" y="9483"/>
                    <a:pt x="19331" y="9687"/>
                    <a:pt x="19575" y="9687"/>
                  </a:cubicBezTo>
                  <a:cubicBezTo>
                    <a:pt x="19820" y="9687"/>
                    <a:pt x="20023" y="9483"/>
                    <a:pt x="20023" y="9239"/>
                  </a:cubicBezTo>
                  <a:cubicBezTo>
                    <a:pt x="20023" y="8995"/>
                    <a:pt x="19820" y="8791"/>
                    <a:pt x="19575" y="8791"/>
                  </a:cubicBezTo>
                  <a:close/>
                  <a:moveTo>
                    <a:pt x="20918" y="8791"/>
                  </a:moveTo>
                  <a:cubicBezTo>
                    <a:pt x="20674" y="8791"/>
                    <a:pt x="20471" y="8995"/>
                    <a:pt x="20471" y="9239"/>
                  </a:cubicBezTo>
                  <a:cubicBezTo>
                    <a:pt x="20471" y="9483"/>
                    <a:pt x="20674" y="9687"/>
                    <a:pt x="20918" y="9687"/>
                  </a:cubicBezTo>
                  <a:cubicBezTo>
                    <a:pt x="21163" y="9687"/>
                    <a:pt x="21366" y="9483"/>
                    <a:pt x="21366" y="9239"/>
                  </a:cubicBezTo>
                  <a:cubicBezTo>
                    <a:pt x="21366" y="8995"/>
                    <a:pt x="21163" y="8791"/>
                    <a:pt x="20918" y="8791"/>
                  </a:cubicBezTo>
                  <a:close/>
                  <a:moveTo>
                    <a:pt x="366" y="9076"/>
                  </a:moveTo>
                  <a:cubicBezTo>
                    <a:pt x="163" y="9076"/>
                    <a:pt x="0" y="9239"/>
                    <a:pt x="0" y="9443"/>
                  </a:cubicBezTo>
                  <a:cubicBezTo>
                    <a:pt x="0" y="9646"/>
                    <a:pt x="163" y="9850"/>
                    <a:pt x="366" y="9850"/>
                  </a:cubicBezTo>
                  <a:lnTo>
                    <a:pt x="1954" y="9850"/>
                  </a:lnTo>
                  <a:cubicBezTo>
                    <a:pt x="2157" y="9850"/>
                    <a:pt x="2360" y="9646"/>
                    <a:pt x="2360" y="9443"/>
                  </a:cubicBezTo>
                  <a:cubicBezTo>
                    <a:pt x="2360" y="9239"/>
                    <a:pt x="2157" y="9076"/>
                    <a:pt x="1954" y="9076"/>
                  </a:cubicBezTo>
                  <a:close/>
                  <a:moveTo>
                    <a:pt x="8669" y="9076"/>
                  </a:moveTo>
                  <a:cubicBezTo>
                    <a:pt x="8424" y="9076"/>
                    <a:pt x="8262" y="9239"/>
                    <a:pt x="8262" y="9443"/>
                  </a:cubicBezTo>
                  <a:cubicBezTo>
                    <a:pt x="8262" y="9646"/>
                    <a:pt x="8424" y="9850"/>
                    <a:pt x="8669" y="9850"/>
                  </a:cubicBezTo>
                  <a:lnTo>
                    <a:pt x="12779" y="9850"/>
                  </a:lnTo>
                  <a:cubicBezTo>
                    <a:pt x="12982" y="9850"/>
                    <a:pt x="13145" y="9646"/>
                    <a:pt x="13145" y="9443"/>
                  </a:cubicBezTo>
                  <a:cubicBezTo>
                    <a:pt x="13145" y="9239"/>
                    <a:pt x="12982" y="9076"/>
                    <a:pt x="12779" y="9076"/>
                  </a:cubicBezTo>
                  <a:close/>
                  <a:moveTo>
                    <a:pt x="366" y="10867"/>
                  </a:moveTo>
                  <a:cubicBezTo>
                    <a:pt x="163" y="10867"/>
                    <a:pt x="0" y="11030"/>
                    <a:pt x="0" y="11233"/>
                  </a:cubicBezTo>
                  <a:cubicBezTo>
                    <a:pt x="0" y="11478"/>
                    <a:pt x="163" y="11640"/>
                    <a:pt x="366" y="11640"/>
                  </a:cubicBezTo>
                  <a:lnTo>
                    <a:pt x="1954" y="11640"/>
                  </a:lnTo>
                  <a:cubicBezTo>
                    <a:pt x="2157" y="11640"/>
                    <a:pt x="2360" y="11478"/>
                    <a:pt x="2360" y="11233"/>
                  </a:cubicBezTo>
                  <a:cubicBezTo>
                    <a:pt x="2360" y="11030"/>
                    <a:pt x="2157" y="10867"/>
                    <a:pt x="1954" y="10867"/>
                  </a:cubicBezTo>
                  <a:close/>
                  <a:moveTo>
                    <a:pt x="8669" y="10867"/>
                  </a:moveTo>
                  <a:cubicBezTo>
                    <a:pt x="8424" y="10867"/>
                    <a:pt x="8262" y="11030"/>
                    <a:pt x="8262" y="11233"/>
                  </a:cubicBezTo>
                  <a:cubicBezTo>
                    <a:pt x="8262" y="11478"/>
                    <a:pt x="8424" y="11640"/>
                    <a:pt x="8669" y="11640"/>
                  </a:cubicBezTo>
                  <a:lnTo>
                    <a:pt x="12779" y="11640"/>
                  </a:lnTo>
                  <a:cubicBezTo>
                    <a:pt x="12982" y="11640"/>
                    <a:pt x="13145" y="11478"/>
                    <a:pt x="13145" y="11233"/>
                  </a:cubicBezTo>
                  <a:cubicBezTo>
                    <a:pt x="13145" y="11030"/>
                    <a:pt x="12982" y="10867"/>
                    <a:pt x="12779" y="10867"/>
                  </a:cubicBezTo>
                  <a:close/>
                  <a:moveTo>
                    <a:pt x="14203" y="12495"/>
                  </a:moveTo>
                  <a:cubicBezTo>
                    <a:pt x="13959" y="12495"/>
                    <a:pt x="13756" y="12698"/>
                    <a:pt x="13756" y="12943"/>
                  </a:cubicBezTo>
                  <a:cubicBezTo>
                    <a:pt x="13756" y="13187"/>
                    <a:pt x="13959" y="13390"/>
                    <a:pt x="14203" y="13390"/>
                  </a:cubicBezTo>
                  <a:cubicBezTo>
                    <a:pt x="14448" y="13390"/>
                    <a:pt x="14651" y="13187"/>
                    <a:pt x="14651" y="12943"/>
                  </a:cubicBezTo>
                  <a:cubicBezTo>
                    <a:pt x="14651" y="12698"/>
                    <a:pt x="14448" y="12495"/>
                    <a:pt x="14203" y="12495"/>
                  </a:cubicBezTo>
                  <a:close/>
                  <a:moveTo>
                    <a:pt x="15546" y="12495"/>
                  </a:moveTo>
                  <a:cubicBezTo>
                    <a:pt x="15302" y="12495"/>
                    <a:pt x="15099" y="12698"/>
                    <a:pt x="15099" y="12943"/>
                  </a:cubicBezTo>
                  <a:cubicBezTo>
                    <a:pt x="15099" y="13187"/>
                    <a:pt x="15302" y="13390"/>
                    <a:pt x="15546" y="13390"/>
                  </a:cubicBezTo>
                  <a:cubicBezTo>
                    <a:pt x="15791" y="13390"/>
                    <a:pt x="15994" y="13187"/>
                    <a:pt x="15994" y="12943"/>
                  </a:cubicBezTo>
                  <a:cubicBezTo>
                    <a:pt x="15994" y="12698"/>
                    <a:pt x="15791" y="12495"/>
                    <a:pt x="15546" y="12495"/>
                  </a:cubicBezTo>
                  <a:close/>
                  <a:moveTo>
                    <a:pt x="16889" y="12495"/>
                  </a:moveTo>
                  <a:cubicBezTo>
                    <a:pt x="16645" y="12495"/>
                    <a:pt x="16442" y="12698"/>
                    <a:pt x="16442" y="12943"/>
                  </a:cubicBezTo>
                  <a:cubicBezTo>
                    <a:pt x="16442" y="13187"/>
                    <a:pt x="16645" y="13390"/>
                    <a:pt x="16889" y="13390"/>
                  </a:cubicBezTo>
                  <a:cubicBezTo>
                    <a:pt x="17134" y="13390"/>
                    <a:pt x="17337" y="13187"/>
                    <a:pt x="17337" y="12943"/>
                  </a:cubicBezTo>
                  <a:cubicBezTo>
                    <a:pt x="17337" y="12698"/>
                    <a:pt x="17134" y="12495"/>
                    <a:pt x="16889" y="12495"/>
                  </a:cubicBezTo>
                  <a:close/>
                  <a:moveTo>
                    <a:pt x="18232" y="12495"/>
                  </a:moveTo>
                  <a:cubicBezTo>
                    <a:pt x="17988" y="12495"/>
                    <a:pt x="17785" y="12698"/>
                    <a:pt x="17785" y="12943"/>
                  </a:cubicBezTo>
                  <a:cubicBezTo>
                    <a:pt x="17785" y="13187"/>
                    <a:pt x="17988" y="13390"/>
                    <a:pt x="18232" y="13390"/>
                  </a:cubicBezTo>
                  <a:cubicBezTo>
                    <a:pt x="18477" y="13390"/>
                    <a:pt x="18680" y="13187"/>
                    <a:pt x="18680" y="12943"/>
                  </a:cubicBezTo>
                  <a:cubicBezTo>
                    <a:pt x="18680" y="12698"/>
                    <a:pt x="18477" y="12495"/>
                    <a:pt x="18232" y="12495"/>
                  </a:cubicBezTo>
                  <a:close/>
                  <a:moveTo>
                    <a:pt x="19575" y="12495"/>
                  </a:moveTo>
                  <a:cubicBezTo>
                    <a:pt x="19331" y="12495"/>
                    <a:pt x="19128" y="12698"/>
                    <a:pt x="19128" y="12943"/>
                  </a:cubicBezTo>
                  <a:cubicBezTo>
                    <a:pt x="19128" y="13187"/>
                    <a:pt x="19331" y="13390"/>
                    <a:pt x="19575" y="13390"/>
                  </a:cubicBezTo>
                  <a:cubicBezTo>
                    <a:pt x="19820" y="13390"/>
                    <a:pt x="20023" y="13187"/>
                    <a:pt x="20023" y="12943"/>
                  </a:cubicBezTo>
                  <a:cubicBezTo>
                    <a:pt x="20023" y="12698"/>
                    <a:pt x="19820" y="12495"/>
                    <a:pt x="19575" y="12495"/>
                  </a:cubicBezTo>
                  <a:close/>
                  <a:moveTo>
                    <a:pt x="20918" y="12495"/>
                  </a:moveTo>
                  <a:cubicBezTo>
                    <a:pt x="20674" y="12495"/>
                    <a:pt x="20471" y="12698"/>
                    <a:pt x="20471" y="12943"/>
                  </a:cubicBezTo>
                  <a:cubicBezTo>
                    <a:pt x="20471" y="13187"/>
                    <a:pt x="20674" y="13390"/>
                    <a:pt x="20918" y="13390"/>
                  </a:cubicBezTo>
                  <a:cubicBezTo>
                    <a:pt x="21163" y="13390"/>
                    <a:pt x="21366" y="13187"/>
                    <a:pt x="21366" y="12943"/>
                  </a:cubicBezTo>
                  <a:cubicBezTo>
                    <a:pt x="21366" y="12698"/>
                    <a:pt x="21163" y="12495"/>
                    <a:pt x="20918" y="12495"/>
                  </a:cubicBezTo>
                  <a:close/>
                  <a:moveTo>
                    <a:pt x="366" y="12658"/>
                  </a:moveTo>
                  <a:cubicBezTo>
                    <a:pt x="163" y="12658"/>
                    <a:pt x="0" y="12821"/>
                    <a:pt x="0" y="13065"/>
                  </a:cubicBezTo>
                  <a:cubicBezTo>
                    <a:pt x="0" y="13268"/>
                    <a:pt x="163" y="13431"/>
                    <a:pt x="366" y="13431"/>
                  </a:cubicBezTo>
                  <a:lnTo>
                    <a:pt x="1954" y="13431"/>
                  </a:lnTo>
                  <a:cubicBezTo>
                    <a:pt x="2157" y="13431"/>
                    <a:pt x="2360" y="13268"/>
                    <a:pt x="2360" y="13065"/>
                  </a:cubicBezTo>
                  <a:cubicBezTo>
                    <a:pt x="2360" y="12821"/>
                    <a:pt x="2157" y="12658"/>
                    <a:pt x="1954" y="12658"/>
                  </a:cubicBezTo>
                  <a:close/>
                  <a:moveTo>
                    <a:pt x="8669" y="12658"/>
                  </a:moveTo>
                  <a:cubicBezTo>
                    <a:pt x="8424" y="12658"/>
                    <a:pt x="8262" y="12821"/>
                    <a:pt x="8262" y="13065"/>
                  </a:cubicBezTo>
                  <a:cubicBezTo>
                    <a:pt x="8262" y="13268"/>
                    <a:pt x="8424" y="13431"/>
                    <a:pt x="8669" y="13431"/>
                  </a:cubicBezTo>
                  <a:lnTo>
                    <a:pt x="12779" y="13431"/>
                  </a:lnTo>
                  <a:cubicBezTo>
                    <a:pt x="12982" y="13431"/>
                    <a:pt x="13145" y="13268"/>
                    <a:pt x="13145" y="13065"/>
                  </a:cubicBezTo>
                  <a:cubicBezTo>
                    <a:pt x="13145" y="12821"/>
                    <a:pt x="12982" y="12658"/>
                    <a:pt x="12779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35"/>
            <p:cNvSpPr/>
            <p:nvPr/>
          </p:nvSpPr>
          <p:spPr>
            <a:xfrm>
              <a:off x="3304325" y="3321950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6" y="82"/>
                  </a:moveTo>
                  <a:cubicBezTo>
                    <a:pt x="163" y="82"/>
                    <a:pt x="0" y="244"/>
                    <a:pt x="0" y="448"/>
                  </a:cubicBezTo>
                  <a:cubicBezTo>
                    <a:pt x="0" y="692"/>
                    <a:pt x="163" y="855"/>
                    <a:pt x="366" y="855"/>
                  </a:cubicBezTo>
                  <a:lnTo>
                    <a:pt x="1954" y="855"/>
                  </a:lnTo>
                  <a:cubicBezTo>
                    <a:pt x="2157" y="855"/>
                    <a:pt x="2360" y="692"/>
                    <a:pt x="2360" y="448"/>
                  </a:cubicBezTo>
                  <a:cubicBezTo>
                    <a:pt x="2360" y="244"/>
                    <a:pt x="2157" y="82"/>
                    <a:pt x="1954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4"/>
                    <a:pt x="3337" y="448"/>
                  </a:cubicBezTo>
                  <a:cubicBezTo>
                    <a:pt x="3337" y="692"/>
                    <a:pt x="3500" y="855"/>
                    <a:pt x="3703" y="855"/>
                  </a:cubicBezTo>
                  <a:lnTo>
                    <a:pt x="7855" y="855"/>
                  </a:lnTo>
                  <a:cubicBezTo>
                    <a:pt x="8058" y="855"/>
                    <a:pt x="8221" y="692"/>
                    <a:pt x="8221" y="448"/>
                  </a:cubicBezTo>
                  <a:cubicBezTo>
                    <a:pt x="8221" y="244"/>
                    <a:pt x="8058" y="82"/>
                    <a:pt x="7855" y="82"/>
                  </a:cubicBezTo>
                  <a:close/>
                  <a:moveTo>
                    <a:pt x="9605" y="0"/>
                  </a:moveTo>
                  <a:cubicBezTo>
                    <a:pt x="9360" y="0"/>
                    <a:pt x="9157" y="204"/>
                    <a:pt x="9157" y="448"/>
                  </a:cubicBezTo>
                  <a:cubicBezTo>
                    <a:pt x="9157" y="692"/>
                    <a:pt x="9360" y="896"/>
                    <a:pt x="9605" y="896"/>
                  </a:cubicBezTo>
                  <a:cubicBezTo>
                    <a:pt x="9849" y="896"/>
                    <a:pt x="10052" y="692"/>
                    <a:pt x="10052" y="448"/>
                  </a:cubicBezTo>
                  <a:cubicBezTo>
                    <a:pt x="10052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3" y="0"/>
                    <a:pt x="10500" y="204"/>
                    <a:pt x="10500" y="448"/>
                  </a:cubicBezTo>
                  <a:cubicBezTo>
                    <a:pt x="10500" y="692"/>
                    <a:pt x="10703" y="896"/>
                    <a:pt x="10948" y="896"/>
                  </a:cubicBezTo>
                  <a:cubicBezTo>
                    <a:pt x="11192" y="896"/>
                    <a:pt x="11395" y="692"/>
                    <a:pt x="11395" y="448"/>
                  </a:cubicBezTo>
                  <a:cubicBezTo>
                    <a:pt x="11395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6" y="0"/>
                    <a:pt x="11843" y="204"/>
                    <a:pt x="11843" y="448"/>
                  </a:cubicBezTo>
                  <a:cubicBezTo>
                    <a:pt x="11843" y="692"/>
                    <a:pt x="12046" y="896"/>
                    <a:pt x="12291" y="896"/>
                  </a:cubicBezTo>
                  <a:cubicBezTo>
                    <a:pt x="12535" y="896"/>
                    <a:pt x="12738" y="692"/>
                    <a:pt x="12738" y="448"/>
                  </a:cubicBezTo>
                  <a:cubicBezTo>
                    <a:pt x="12738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89" y="0"/>
                    <a:pt x="13186" y="204"/>
                    <a:pt x="13186" y="448"/>
                  </a:cubicBezTo>
                  <a:cubicBezTo>
                    <a:pt x="13186" y="692"/>
                    <a:pt x="13389" y="896"/>
                    <a:pt x="13634" y="896"/>
                  </a:cubicBezTo>
                  <a:cubicBezTo>
                    <a:pt x="13878" y="896"/>
                    <a:pt x="14081" y="692"/>
                    <a:pt x="14081" y="448"/>
                  </a:cubicBezTo>
                  <a:cubicBezTo>
                    <a:pt x="14081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2" y="0"/>
                    <a:pt x="14529" y="204"/>
                    <a:pt x="14529" y="448"/>
                  </a:cubicBezTo>
                  <a:cubicBezTo>
                    <a:pt x="14529" y="692"/>
                    <a:pt x="14732" y="896"/>
                    <a:pt x="14977" y="896"/>
                  </a:cubicBezTo>
                  <a:cubicBezTo>
                    <a:pt x="15221" y="896"/>
                    <a:pt x="15424" y="692"/>
                    <a:pt x="15424" y="448"/>
                  </a:cubicBezTo>
                  <a:cubicBezTo>
                    <a:pt x="15424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5" y="0"/>
                    <a:pt x="15872" y="204"/>
                    <a:pt x="15872" y="448"/>
                  </a:cubicBezTo>
                  <a:cubicBezTo>
                    <a:pt x="15872" y="692"/>
                    <a:pt x="16075" y="896"/>
                    <a:pt x="16320" y="896"/>
                  </a:cubicBezTo>
                  <a:cubicBezTo>
                    <a:pt x="16564" y="896"/>
                    <a:pt x="16767" y="692"/>
                    <a:pt x="16767" y="448"/>
                  </a:cubicBezTo>
                  <a:cubicBezTo>
                    <a:pt x="16767" y="204"/>
                    <a:pt x="16564" y="0"/>
                    <a:pt x="16320" y="0"/>
                  </a:cubicBezTo>
                  <a:close/>
                  <a:moveTo>
                    <a:pt x="366" y="1872"/>
                  </a:moveTo>
                  <a:cubicBezTo>
                    <a:pt x="163" y="1872"/>
                    <a:pt x="0" y="2035"/>
                    <a:pt x="0" y="2239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4" y="2646"/>
                  </a:lnTo>
                  <a:cubicBezTo>
                    <a:pt x="2157" y="2646"/>
                    <a:pt x="2360" y="2483"/>
                    <a:pt x="2360" y="2239"/>
                  </a:cubicBezTo>
                  <a:cubicBezTo>
                    <a:pt x="2360" y="2035"/>
                    <a:pt x="2157" y="1872"/>
                    <a:pt x="1954" y="1872"/>
                  </a:cubicBezTo>
                  <a:close/>
                  <a:moveTo>
                    <a:pt x="3703" y="1872"/>
                  </a:moveTo>
                  <a:cubicBezTo>
                    <a:pt x="3500" y="1872"/>
                    <a:pt x="3337" y="2035"/>
                    <a:pt x="3337" y="2239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55" y="2646"/>
                  </a:lnTo>
                  <a:cubicBezTo>
                    <a:pt x="8058" y="2646"/>
                    <a:pt x="8221" y="2483"/>
                    <a:pt x="8221" y="2239"/>
                  </a:cubicBezTo>
                  <a:cubicBezTo>
                    <a:pt x="8221" y="2035"/>
                    <a:pt x="8058" y="1872"/>
                    <a:pt x="7855" y="1872"/>
                  </a:cubicBezTo>
                  <a:close/>
                  <a:moveTo>
                    <a:pt x="366" y="3663"/>
                  </a:moveTo>
                  <a:cubicBezTo>
                    <a:pt x="163" y="3663"/>
                    <a:pt x="0" y="3826"/>
                    <a:pt x="0" y="4070"/>
                  </a:cubicBezTo>
                  <a:cubicBezTo>
                    <a:pt x="0" y="4273"/>
                    <a:pt x="163" y="4436"/>
                    <a:pt x="366" y="4436"/>
                  </a:cubicBezTo>
                  <a:lnTo>
                    <a:pt x="1954" y="4436"/>
                  </a:lnTo>
                  <a:cubicBezTo>
                    <a:pt x="2157" y="4436"/>
                    <a:pt x="2360" y="4273"/>
                    <a:pt x="2360" y="4070"/>
                  </a:cubicBezTo>
                  <a:cubicBezTo>
                    <a:pt x="2360" y="3826"/>
                    <a:pt x="2157" y="3663"/>
                    <a:pt x="1954" y="3663"/>
                  </a:cubicBezTo>
                  <a:close/>
                  <a:moveTo>
                    <a:pt x="3703" y="3663"/>
                  </a:moveTo>
                  <a:cubicBezTo>
                    <a:pt x="3500" y="3663"/>
                    <a:pt x="3337" y="3826"/>
                    <a:pt x="3337" y="4070"/>
                  </a:cubicBezTo>
                  <a:cubicBezTo>
                    <a:pt x="3337" y="4273"/>
                    <a:pt x="3500" y="4436"/>
                    <a:pt x="3703" y="4436"/>
                  </a:cubicBezTo>
                  <a:lnTo>
                    <a:pt x="7855" y="4436"/>
                  </a:lnTo>
                  <a:cubicBezTo>
                    <a:pt x="8058" y="4436"/>
                    <a:pt x="8221" y="4273"/>
                    <a:pt x="8221" y="4070"/>
                  </a:cubicBezTo>
                  <a:cubicBezTo>
                    <a:pt x="8221" y="3826"/>
                    <a:pt x="8058" y="3663"/>
                    <a:pt x="7855" y="3663"/>
                  </a:cubicBezTo>
                  <a:close/>
                  <a:moveTo>
                    <a:pt x="9605" y="3622"/>
                  </a:moveTo>
                  <a:cubicBezTo>
                    <a:pt x="9360" y="3622"/>
                    <a:pt x="9157" y="3785"/>
                    <a:pt x="9157" y="4070"/>
                  </a:cubicBezTo>
                  <a:cubicBezTo>
                    <a:pt x="9157" y="4314"/>
                    <a:pt x="9360" y="4518"/>
                    <a:pt x="9605" y="4518"/>
                  </a:cubicBezTo>
                  <a:cubicBezTo>
                    <a:pt x="9849" y="4518"/>
                    <a:pt x="10052" y="4314"/>
                    <a:pt x="10052" y="4070"/>
                  </a:cubicBezTo>
                  <a:cubicBezTo>
                    <a:pt x="10052" y="3785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3" y="3622"/>
                    <a:pt x="10500" y="3785"/>
                    <a:pt x="10500" y="4070"/>
                  </a:cubicBezTo>
                  <a:cubicBezTo>
                    <a:pt x="10500" y="4314"/>
                    <a:pt x="10703" y="4518"/>
                    <a:pt x="10948" y="4518"/>
                  </a:cubicBezTo>
                  <a:cubicBezTo>
                    <a:pt x="11192" y="4518"/>
                    <a:pt x="11395" y="4314"/>
                    <a:pt x="11395" y="4070"/>
                  </a:cubicBezTo>
                  <a:cubicBezTo>
                    <a:pt x="11395" y="3785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6" y="3622"/>
                    <a:pt x="11843" y="3785"/>
                    <a:pt x="11843" y="4070"/>
                  </a:cubicBezTo>
                  <a:cubicBezTo>
                    <a:pt x="11843" y="4314"/>
                    <a:pt x="12046" y="4518"/>
                    <a:pt x="12291" y="4518"/>
                  </a:cubicBezTo>
                  <a:cubicBezTo>
                    <a:pt x="12535" y="4518"/>
                    <a:pt x="12738" y="4314"/>
                    <a:pt x="12738" y="4070"/>
                  </a:cubicBezTo>
                  <a:cubicBezTo>
                    <a:pt x="12738" y="3785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89" y="3622"/>
                    <a:pt x="13186" y="3785"/>
                    <a:pt x="13186" y="4070"/>
                  </a:cubicBezTo>
                  <a:cubicBezTo>
                    <a:pt x="13186" y="4314"/>
                    <a:pt x="13389" y="4518"/>
                    <a:pt x="13634" y="4518"/>
                  </a:cubicBezTo>
                  <a:cubicBezTo>
                    <a:pt x="13878" y="4518"/>
                    <a:pt x="14081" y="4314"/>
                    <a:pt x="14081" y="4070"/>
                  </a:cubicBezTo>
                  <a:cubicBezTo>
                    <a:pt x="14081" y="3785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2" y="3622"/>
                    <a:pt x="14529" y="3785"/>
                    <a:pt x="14529" y="4070"/>
                  </a:cubicBezTo>
                  <a:cubicBezTo>
                    <a:pt x="14529" y="4314"/>
                    <a:pt x="14732" y="4518"/>
                    <a:pt x="14977" y="4518"/>
                  </a:cubicBezTo>
                  <a:cubicBezTo>
                    <a:pt x="15221" y="4518"/>
                    <a:pt x="15424" y="4314"/>
                    <a:pt x="15424" y="4070"/>
                  </a:cubicBezTo>
                  <a:cubicBezTo>
                    <a:pt x="15424" y="3785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5" y="3622"/>
                    <a:pt x="15872" y="3785"/>
                    <a:pt x="15872" y="4070"/>
                  </a:cubicBezTo>
                  <a:cubicBezTo>
                    <a:pt x="15872" y="4314"/>
                    <a:pt x="16075" y="4518"/>
                    <a:pt x="16320" y="4518"/>
                  </a:cubicBezTo>
                  <a:cubicBezTo>
                    <a:pt x="16564" y="4518"/>
                    <a:pt x="16767" y="4314"/>
                    <a:pt x="16767" y="4070"/>
                  </a:cubicBezTo>
                  <a:cubicBezTo>
                    <a:pt x="16767" y="3785"/>
                    <a:pt x="16564" y="3622"/>
                    <a:pt x="16320" y="3622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17"/>
                    <a:pt x="0" y="5861"/>
                  </a:cubicBezTo>
                  <a:cubicBezTo>
                    <a:pt x="0" y="6064"/>
                    <a:pt x="163" y="6227"/>
                    <a:pt x="366" y="6227"/>
                  </a:cubicBezTo>
                  <a:lnTo>
                    <a:pt x="1954" y="6227"/>
                  </a:lnTo>
                  <a:cubicBezTo>
                    <a:pt x="2157" y="6227"/>
                    <a:pt x="2360" y="6064"/>
                    <a:pt x="2360" y="5861"/>
                  </a:cubicBezTo>
                  <a:cubicBezTo>
                    <a:pt x="2360" y="5617"/>
                    <a:pt x="2157" y="5454"/>
                    <a:pt x="1954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17"/>
                    <a:pt x="3337" y="5861"/>
                  </a:cubicBezTo>
                  <a:cubicBezTo>
                    <a:pt x="3337" y="6064"/>
                    <a:pt x="3500" y="6227"/>
                    <a:pt x="3703" y="6227"/>
                  </a:cubicBezTo>
                  <a:lnTo>
                    <a:pt x="7855" y="6227"/>
                  </a:lnTo>
                  <a:cubicBezTo>
                    <a:pt x="8058" y="6227"/>
                    <a:pt x="8221" y="6064"/>
                    <a:pt x="8221" y="5861"/>
                  </a:cubicBezTo>
                  <a:cubicBezTo>
                    <a:pt x="8221" y="5617"/>
                    <a:pt x="8058" y="5454"/>
                    <a:pt x="7855" y="5454"/>
                  </a:cubicBezTo>
                  <a:close/>
                  <a:moveTo>
                    <a:pt x="366" y="7244"/>
                  </a:moveTo>
                  <a:cubicBezTo>
                    <a:pt x="163" y="7244"/>
                    <a:pt x="0" y="7448"/>
                    <a:pt x="0" y="7651"/>
                  </a:cubicBezTo>
                  <a:cubicBezTo>
                    <a:pt x="0" y="7855"/>
                    <a:pt x="163" y="8018"/>
                    <a:pt x="366" y="8018"/>
                  </a:cubicBezTo>
                  <a:lnTo>
                    <a:pt x="1954" y="8018"/>
                  </a:lnTo>
                  <a:cubicBezTo>
                    <a:pt x="2157" y="8018"/>
                    <a:pt x="2360" y="7855"/>
                    <a:pt x="2360" y="7651"/>
                  </a:cubicBezTo>
                  <a:cubicBezTo>
                    <a:pt x="2360" y="7448"/>
                    <a:pt x="2157" y="7244"/>
                    <a:pt x="1954" y="7244"/>
                  </a:cubicBezTo>
                  <a:close/>
                  <a:moveTo>
                    <a:pt x="3703" y="7244"/>
                  </a:moveTo>
                  <a:cubicBezTo>
                    <a:pt x="3500" y="7244"/>
                    <a:pt x="3337" y="7448"/>
                    <a:pt x="3337" y="7651"/>
                  </a:cubicBezTo>
                  <a:cubicBezTo>
                    <a:pt x="3337" y="7855"/>
                    <a:pt x="3500" y="8018"/>
                    <a:pt x="3703" y="8018"/>
                  </a:cubicBezTo>
                  <a:lnTo>
                    <a:pt x="7855" y="8018"/>
                  </a:lnTo>
                  <a:cubicBezTo>
                    <a:pt x="8058" y="8018"/>
                    <a:pt x="8221" y="7855"/>
                    <a:pt x="8221" y="7651"/>
                  </a:cubicBezTo>
                  <a:cubicBezTo>
                    <a:pt x="8221" y="7448"/>
                    <a:pt x="8058" y="7244"/>
                    <a:pt x="7855" y="7244"/>
                  </a:cubicBezTo>
                  <a:close/>
                  <a:moveTo>
                    <a:pt x="14203" y="8750"/>
                  </a:moveTo>
                  <a:cubicBezTo>
                    <a:pt x="13959" y="8750"/>
                    <a:pt x="13756" y="8954"/>
                    <a:pt x="13756" y="9198"/>
                  </a:cubicBezTo>
                  <a:cubicBezTo>
                    <a:pt x="13756" y="9483"/>
                    <a:pt x="13959" y="9686"/>
                    <a:pt x="14203" y="9686"/>
                  </a:cubicBezTo>
                  <a:cubicBezTo>
                    <a:pt x="14448" y="9686"/>
                    <a:pt x="14651" y="9483"/>
                    <a:pt x="14651" y="9198"/>
                  </a:cubicBezTo>
                  <a:cubicBezTo>
                    <a:pt x="14651" y="8954"/>
                    <a:pt x="14448" y="8750"/>
                    <a:pt x="14203" y="8750"/>
                  </a:cubicBezTo>
                  <a:close/>
                  <a:moveTo>
                    <a:pt x="15546" y="8750"/>
                  </a:moveTo>
                  <a:cubicBezTo>
                    <a:pt x="15302" y="8750"/>
                    <a:pt x="15099" y="8954"/>
                    <a:pt x="15099" y="9198"/>
                  </a:cubicBezTo>
                  <a:cubicBezTo>
                    <a:pt x="15099" y="9483"/>
                    <a:pt x="15302" y="9686"/>
                    <a:pt x="15546" y="9686"/>
                  </a:cubicBezTo>
                  <a:cubicBezTo>
                    <a:pt x="15791" y="9686"/>
                    <a:pt x="15994" y="9483"/>
                    <a:pt x="15994" y="9198"/>
                  </a:cubicBezTo>
                  <a:cubicBezTo>
                    <a:pt x="15994" y="8954"/>
                    <a:pt x="15791" y="8750"/>
                    <a:pt x="15546" y="8750"/>
                  </a:cubicBezTo>
                  <a:close/>
                  <a:moveTo>
                    <a:pt x="16889" y="8750"/>
                  </a:moveTo>
                  <a:cubicBezTo>
                    <a:pt x="16645" y="8750"/>
                    <a:pt x="16442" y="8954"/>
                    <a:pt x="16442" y="9198"/>
                  </a:cubicBezTo>
                  <a:cubicBezTo>
                    <a:pt x="16442" y="9483"/>
                    <a:pt x="16645" y="9686"/>
                    <a:pt x="16889" y="9686"/>
                  </a:cubicBezTo>
                  <a:cubicBezTo>
                    <a:pt x="17134" y="9686"/>
                    <a:pt x="17337" y="9483"/>
                    <a:pt x="17337" y="9198"/>
                  </a:cubicBezTo>
                  <a:cubicBezTo>
                    <a:pt x="17337" y="8954"/>
                    <a:pt x="17134" y="8750"/>
                    <a:pt x="16889" y="8750"/>
                  </a:cubicBezTo>
                  <a:close/>
                  <a:moveTo>
                    <a:pt x="18232" y="8750"/>
                  </a:moveTo>
                  <a:cubicBezTo>
                    <a:pt x="17988" y="8750"/>
                    <a:pt x="17785" y="8954"/>
                    <a:pt x="17785" y="9198"/>
                  </a:cubicBezTo>
                  <a:cubicBezTo>
                    <a:pt x="17785" y="9483"/>
                    <a:pt x="17988" y="9686"/>
                    <a:pt x="18232" y="9686"/>
                  </a:cubicBezTo>
                  <a:cubicBezTo>
                    <a:pt x="18477" y="9686"/>
                    <a:pt x="18680" y="9483"/>
                    <a:pt x="18680" y="9198"/>
                  </a:cubicBezTo>
                  <a:cubicBezTo>
                    <a:pt x="18680" y="8954"/>
                    <a:pt x="18477" y="8750"/>
                    <a:pt x="18232" y="8750"/>
                  </a:cubicBezTo>
                  <a:close/>
                  <a:moveTo>
                    <a:pt x="19575" y="8750"/>
                  </a:moveTo>
                  <a:cubicBezTo>
                    <a:pt x="19331" y="8750"/>
                    <a:pt x="19128" y="8954"/>
                    <a:pt x="19128" y="9198"/>
                  </a:cubicBezTo>
                  <a:cubicBezTo>
                    <a:pt x="19128" y="9483"/>
                    <a:pt x="19331" y="9686"/>
                    <a:pt x="19575" y="9686"/>
                  </a:cubicBezTo>
                  <a:cubicBezTo>
                    <a:pt x="19820" y="9686"/>
                    <a:pt x="20023" y="9483"/>
                    <a:pt x="20023" y="9198"/>
                  </a:cubicBezTo>
                  <a:cubicBezTo>
                    <a:pt x="20023" y="8954"/>
                    <a:pt x="19820" y="8750"/>
                    <a:pt x="19575" y="8750"/>
                  </a:cubicBezTo>
                  <a:close/>
                  <a:moveTo>
                    <a:pt x="20918" y="8750"/>
                  </a:moveTo>
                  <a:cubicBezTo>
                    <a:pt x="20674" y="8750"/>
                    <a:pt x="20471" y="8954"/>
                    <a:pt x="20471" y="9198"/>
                  </a:cubicBezTo>
                  <a:cubicBezTo>
                    <a:pt x="20471" y="9483"/>
                    <a:pt x="20674" y="9686"/>
                    <a:pt x="20918" y="9686"/>
                  </a:cubicBezTo>
                  <a:cubicBezTo>
                    <a:pt x="21163" y="9686"/>
                    <a:pt x="21366" y="9483"/>
                    <a:pt x="21366" y="9198"/>
                  </a:cubicBezTo>
                  <a:cubicBezTo>
                    <a:pt x="21366" y="8954"/>
                    <a:pt x="21163" y="8750"/>
                    <a:pt x="20918" y="8750"/>
                  </a:cubicBezTo>
                  <a:close/>
                  <a:moveTo>
                    <a:pt x="366" y="9035"/>
                  </a:moveTo>
                  <a:cubicBezTo>
                    <a:pt x="163" y="9035"/>
                    <a:pt x="0" y="9239"/>
                    <a:pt x="0" y="9442"/>
                  </a:cubicBezTo>
                  <a:cubicBezTo>
                    <a:pt x="0" y="9646"/>
                    <a:pt x="163" y="9849"/>
                    <a:pt x="366" y="9849"/>
                  </a:cubicBezTo>
                  <a:lnTo>
                    <a:pt x="1954" y="9849"/>
                  </a:lnTo>
                  <a:cubicBezTo>
                    <a:pt x="2157" y="9849"/>
                    <a:pt x="2360" y="9646"/>
                    <a:pt x="2360" y="9442"/>
                  </a:cubicBezTo>
                  <a:cubicBezTo>
                    <a:pt x="2360" y="9239"/>
                    <a:pt x="2157" y="9035"/>
                    <a:pt x="1954" y="9035"/>
                  </a:cubicBezTo>
                  <a:close/>
                  <a:moveTo>
                    <a:pt x="8669" y="9035"/>
                  </a:moveTo>
                  <a:cubicBezTo>
                    <a:pt x="8424" y="9035"/>
                    <a:pt x="8262" y="9239"/>
                    <a:pt x="8262" y="9442"/>
                  </a:cubicBezTo>
                  <a:cubicBezTo>
                    <a:pt x="8262" y="9646"/>
                    <a:pt x="8424" y="9849"/>
                    <a:pt x="8669" y="9849"/>
                  </a:cubicBezTo>
                  <a:lnTo>
                    <a:pt x="12779" y="9849"/>
                  </a:lnTo>
                  <a:cubicBezTo>
                    <a:pt x="12982" y="9849"/>
                    <a:pt x="13145" y="9646"/>
                    <a:pt x="13145" y="9442"/>
                  </a:cubicBezTo>
                  <a:cubicBezTo>
                    <a:pt x="13145" y="9239"/>
                    <a:pt x="12982" y="9035"/>
                    <a:pt x="12779" y="9035"/>
                  </a:cubicBezTo>
                  <a:close/>
                  <a:moveTo>
                    <a:pt x="366" y="10866"/>
                  </a:moveTo>
                  <a:cubicBezTo>
                    <a:pt x="163" y="10866"/>
                    <a:pt x="0" y="11029"/>
                    <a:pt x="0" y="11233"/>
                  </a:cubicBezTo>
                  <a:cubicBezTo>
                    <a:pt x="0" y="11436"/>
                    <a:pt x="163" y="11640"/>
                    <a:pt x="366" y="11640"/>
                  </a:cubicBezTo>
                  <a:lnTo>
                    <a:pt x="1954" y="11640"/>
                  </a:lnTo>
                  <a:cubicBezTo>
                    <a:pt x="2157" y="11640"/>
                    <a:pt x="2360" y="11436"/>
                    <a:pt x="2360" y="11233"/>
                  </a:cubicBezTo>
                  <a:cubicBezTo>
                    <a:pt x="2360" y="11029"/>
                    <a:pt x="2157" y="10866"/>
                    <a:pt x="1954" y="10866"/>
                  </a:cubicBezTo>
                  <a:close/>
                  <a:moveTo>
                    <a:pt x="8669" y="10866"/>
                  </a:moveTo>
                  <a:cubicBezTo>
                    <a:pt x="8424" y="10866"/>
                    <a:pt x="8262" y="11029"/>
                    <a:pt x="8262" y="11233"/>
                  </a:cubicBezTo>
                  <a:cubicBezTo>
                    <a:pt x="8262" y="11436"/>
                    <a:pt x="8424" y="11640"/>
                    <a:pt x="8669" y="11640"/>
                  </a:cubicBezTo>
                  <a:lnTo>
                    <a:pt x="12779" y="11640"/>
                  </a:lnTo>
                  <a:cubicBezTo>
                    <a:pt x="12982" y="11640"/>
                    <a:pt x="13145" y="11436"/>
                    <a:pt x="13145" y="11233"/>
                  </a:cubicBezTo>
                  <a:cubicBezTo>
                    <a:pt x="13145" y="11029"/>
                    <a:pt x="12982" y="10866"/>
                    <a:pt x="12779" y="10866"/>
                  </a:cubicBezTo>
                  <a:close/>
                  <a:moveTo>
                    <a:pt x="14203" y="12454"/>
                  </a:moveTo>
                  <a:cubicBezTo>
                    <a:pt x="13959" y="12454"/>
                    <a:pt x="13756" y="12657"/>
                    <a:pt x="13756" y="12942"/>
                  </a:cubicBezTo>
                  <a:cubicBezTo>
                    <a:pt x="13756" y="13186"/>
                    <a:pt x="13959" y="13390"/>
                    <a:pt x="14203" y="13390"/>
                  </a:cubicBezTo>
                  <a:cubicBezTo>
                    <a:pt x="14448" y="13390"/>
                    <a:pt x="14651" y="13186"/>
                    <a:pt x="14651" y="12942"/>
                  </a:cubicBezTo>
                  <a:cubicBezTo>
                    <a:pt x="14651" y="12657"/>
                    <a:pt x="14448" y="12454"/>
                    <a:pt x="14203" y="12454"/>
                  </a:cubicBezTo>
                  <a:close/>
                  <a:moveTo>
                    <a:pt x="15546" y="12454"/>
                  </a:moveTo>
                  <a:cubicBezTo>
                    <a:pt x="15302" y="12454"/>
                    <a:pt x="15099" y="12657"/>
                    <a:pt x="15099" y="12942"/>
                  </a:cubicBezTo>
                  <a:cubicBezTo>
                    <a:pt x="15099" y="13186"/>
                    <a:pt x="15302" y="13390"/>
                    <a:pt x="15546" y="13390"/>
                  </a:cubicBezTo>
                  <a:cubicBezTo>
                    <a:pt x="15791" y="13390"/>
                    <a:pt x="15994" y="13186"/>
                    <a:pt x="15994" y="12942"/>
                  </a:cubicBezTo>
                  <a:cubicBezTo>
                    <a:pt x="15994" y="12657"/>
                    <a:pt x="15791" y="12454"/>
                    <a:pt x="15546" y="12454"/>
                  </a:cubicBezTo>
                  <a:close/>
                  <a:moveTo>
                    <a:pt x="16889" y="12454"/>
                  </a:moveTo>
                  <a:cubicBezTo>
                    <a:pt x="16645" y="12454"/>
                    <a:pt x="16442" y="12657"/>
                    <a:pt x="16442" y="12942"/>
                  </a:cubicBezTo>
                  <a:cubicBezTo>
                    <a:pt x="16442" y="13186"/>
                    <a:pt x="16645" y="13390"/>
                    <a:pt x="16889" y="13390"/>
                  </a:cubicBezTo>
                  <a:cubicBezTo>
                    <a:pt x="17134" y="13390"/>
                    <a:pt x="17337" y="13186"/>
                    <a:pt x="17337" y="12942"/>
                  </a:cubicBezTo>
                  <a:cubicBezTo>
                    <a:pt x="17337" y="12657"/>
                    <a:pt x="17134" y="12454"/>
                    <a:pt x="16889" y="12454"/>
                  </a:cubicBezTo>
                  <a:close/>
                  <a:moveTo>
                    <a:pt x="18232" y="12454"/>
                  </a:moveTo>
                  <a:cubicBezTo>
                    <a:pt x="17988" y="12454"/>
                    <a:pt x="17785" y="12657"/>
                    <a:pt x="17785" y="12942"/>
                  </a:cubicBezTo>
                  <a:cubicBezTo>
                    <a:pt x="17785" y="13186"/>
                    <a:pt x="17988" y="13390"/>
                    <a:pt x="18232" y="13390"/>
                  </a:cubicBezTo>
                  <a:cubicBezTo>
                    <a:pt x="18477" y="13390"/>
                    <a:pt x="18680" y="13186"/>
                    <a:pt x="18680" y="12942"/>
                  </a:cubicBezTo>
                  <a:cubicBezTo>
                    <a:pt x="18680" y="12657"/>
                    <a:pt x="18477" y="12454"/>
                    <a:pt x="18232" y="12454"/>
                  </a:cubicBezTo>
                  <a:close/>
                  <a:moveTo>
                    <a:pt x="19575" y="12454"/>
                  </a:moveTo>
                  <a:cubicBezTo>
                    <a:pt x="19331" y="12454"/>
                    <a:pt x="19128" y="12657"/>
                    <a:pt x="19128" y="12942"/>
                  </a:cubicBezTo>
                  <a:cubicBezTo>
                    <a:pt x="19128" y="13186"/>
                    <a:pt x="19331" y="13390"/>
                    <a:pt x="19575" y="13390"/>
                  </a:cubicBezTo>
                  <a:cubicBezTo>
                    <a:pt x="19820" y="13390"/>
                    <a:pt x="20023" y="13186"/>
                    <a:pt x="20023" y="12942"/>
                  </a:cubicBezTo>
                  <a:cubicBezTo>
                    <a:pt x="20023" y="12657"/>
                    <a:pt x="19820" y="12454"/>
                    <a:pt x="19575" y="12454"/>
                  </a:cubicBezTo>
                  <a:close/>
                  <a:moveTo>
                    <a:pt x="20918" y="12454"/>
                  </a:moveTo>
                  <a:cubicBezTo>
                    <a:pt x="20674" y="12454"/>
                    <a:pt x="20471" y="12657"/>
                    <a:pt x="20471" y="12942"/>
                  </a:cubicBezTo>
                  <a:cubicBezTo>
                    <a:pt x="20471" y="13186"/>
                    <a:pt x="20674" y="13390"/>
                    <a:pt x="20918" y="13390"/>
                  </a:cubicBezTo>
                  <a:cubicBezTo>
                    <a:pt x="21163" y="13390"/>
                    <a:pt x="21366" y="13186"/>
                    <a:pt x="21366" y="12942"/>
                  </a:cubicBezTo>
                  <a:cubicBezTo>
                    <a:pt x="21366" y="12657"/>
                    <a:pt x="21163" y="12454"/>
                    <a:pt x="20918" y="12454"/>
                  </a:cubicBezTo>
                  <a:close/>
                  <a:moveTo>
                    <a:pt x="366" y="12657"/>
                  </a:moveTo>
                  <a:cubicBezTo>
                    <a:pt x="163" y="12657"/>
                    <a:pt x="0" y="12820"/>
                    <a:pt x="0" y="13023"/>
                  </a:cubicBezTo>
                  <a:cubicBezTo>
                    <a:pt x="0" y="13268"/>
                    <a:pt x="163" y="13430"/>
                    <a:pt x="366" y="13430"/>
                  </a:cubicBezTo>
                  <a:lnTo>
                    <a:pt x="1954" y="13430"/>
                  </a:lnTo>
                  <a:cubicBezTo>
                    <a:pt x="2157" y="13430"/>
                    <a:pt x="2360" y="13268"/>
                    <a:pt x="2360" y="13023"/>
                  </a:cubicBezTo>
                  <a:cubicBezTo>
                    <a:pt x="2360" y="12820"/>
                    <a:pt x="2157" y="12657"/>
                    <a:pt x="1954" y="12657"/>
                  </a:cubicBezTo>
                  <a:close/>
                  <a:moveTo>
                    <a:pt x="8669" y="12657"/>
                  </a:moveTo>
                  <a:cubicBezTo>
                    <a:pt x="8424" y="12657"/>
                    <a:pt x="8262" y="12820"/>
                    <a:pt x="8262" y="13023"/>
                  </a:cubicBezTo>
                  <a:cubicBezTo>
                    <a:pt x="8262" y="13268"/>
                    <a:pt x="8424" y="13430"/>
                    <a:pt x="8669" y="13430"/>
                  </a:cubicBezTo>
                  <a:lnTo>
                    <a:pt x="12779" y="13430"/>
                  </a:lnTo>
                  <a:cubicBezTo>
                    <a:pt x="12982" y="13430"/>
                    <a:pt x="13145" y="13268"/>
                    <a:pt x="13145" y="13023"/>
                  </a:cubicBezTo>
                  <a:cubicBezTo>
                    <a:pt x="13145" y="12820"/>
                    <a:pt x="12982" y="12657"/>
                    <a:pt x="12779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35"/>
            <p:cNvSpPr/>
            <p:nvPr/>
          </p:nvSpPr>
          <p:spPr>
            <a:xfrm>
              <a:off x="3173075" y="2324875"/>
              <a:ext cx="135325" cy="249275"/>
            </a:xfrm>
            <a:custGeom>
              <a:avLst/>
              <a:gdLst/>
              <a:ahLst/>
              <a:cxnLst/>
              <a:rect l="l" t="t" r="r" b="b"/>
              <a:pathLst>
                <a:path w="5413" h="9971" extrusionOk="0">
                  <a:moveTo>
                    <a:pt x="3052" y="692"/>
                  </a:moveTo>
                  <a:cubicBezTo>
                    <a:pt x="3256" y="692"/>
                    <a:pt x="3459" y="814"/>
                    <a:pt x="3663" y="977"/>
                  </a:cubicBezTo>
                  <a:cubicBezTo>
                    <a:pt x="3948" y="1221"/>
                    <a:pt x="4233" y="1709"/>
                    <a:pt x="4436" y="2320"/>
                  </a:cubicBezTo>
                  <a:cubicBezTo>
                    <a:pt x="4640" y="2930"/>
                    <a:pt x="4762" y="3663"/>
                    <a:pt x="4762" y="4477"/>
                  </a:cubicBezTo>
                  <a:cubicBezTo>
                    <a:pt x="4762" y="4680"/>
                    <a:pt x="4762" y="4924"/>
                    <a:pt x="4721" y="5169"/>
                  </a:cubicBezTo>
                  <a:cubicBezTo>
                    <a:pt x="4640" y="6349"/>
                    <a:pt x="4314" y="7448"/>
                    <a:pt x="3866" y="8180"/>
                  </a:cubicBezTo>
                  <a:cubicBezTo>
                    <a:pt x="3663" y="8546"/>
                    <a:pt x="3419" y="8831"/>
                    <a:pt x="3134" y="9035"/>
                  </a:cubicBezTo>
                  <a:cubicBezTo>
                    <a:pt x="2890" y="9238"/>
                    <a:pt x="2686" y="9320"/>
                    <a:pt x="2442" y="9320"/>
                  </a:cubicBezTo>
                  <a:lnTo>
                    <a:pt x="2361" y="9320"/>
                  </a:lnTo>
                  <a:cubicBezTo>
                    <a:pt x="2157" y="9279"/>
                    <a:pt x="1954" y="9198"/>
                    <a:pt x="1750" y="9035"/>
                  </a:cubicBezTo>
                  <a:cubicBezTo>
                    <a:pt x="1465" y="8750"/>
                    <a:pt x="1180" y="8302"/>
                    <a:pt x="977" y="7692"/>
                  </a:cubicBezTo>
                  <a:cubicBezTo>
                    <a:pt x="773" y="7081"/>
                    <a:pt x="651" y="6349"/>
                    <a:pt x="651" y="5535"/>
                  </a:cubicBezTo>
                  <a:cubicBezTo>
                    <a:pt x="651" y="5291"/>
                    <a:pt x="692" y="5087"/>
                    <a:pt x="692" y="4843"/>
                  </a:cubicBezTo>
                  <a:cubicBezTo>
                    <a:pt x="773" y="3622"/>
                    <a:pt x="1099" y="2564"/>
                    <a:pt x="1547" y="1831"/>
                  </a:cubicBezTo>
                  <a:cubicBezTo>
                    <a:pt x="1791" y="1424"/>
                    <a:pt x="2035" y="1140"/>
                    <a:pt x="2279" y="977"/>
                  </a:cubicBezTo>
                  <a:cubicBezTo>
                    <a:pt x="2523" y="773"/>
                    <a:pt x="2768" y="692"/>
                    <a:pt x="2971" y="692"/>
                  </a:cubicBezTo>
                  <a:close/>
                  <a:moveTo>
                    <a:pt x="2971" y="0"/>
                  </a:moveTo>
                  <a:cubicBezTo>
                    <a:pt x="2564" y="0"/>
                    <a:pt x="2198" y="163"/>
                    <a:pt x="1872" y="407"/>
                  </a:cubicBezTo>
                  <a:cubicBezTo>
                    <a:pt x="1343" y="814"/>
                    <a:pt x="936" y="1424"/>
                    <a:pt x="611" y="2157"/>
                  </a:cubicBezTo>
                  <a:cubicBezTo>
                    <a:pt x="326" y="2930"/>
                    <a:pt x="82" y="3826"/>
                    <a:pt x="0" y="4802"/>
                  </a:cubicBezTo>
                  <a:cubicBezTo>
                    <a:pt x="0" y="5046"/>
                    <a:pt x="0" y="5291"/>
                    <a:pt x="0" y="5535"/>
                  </a:cubicBezTo>
                  <a:cubicBezTo>
                    <a:pt x="0" y="6674"/>
                    <a:pt x="204" y="7732"/>
                    <a:pt x="611" y="8546"/>
                  </a:cubicBezTo>
                  <a:cubicBezTo>
                    <a:pt x="773" y="8953"/>
                    <a:pt x="1018" y="9279"/>
                    <a:pt x="1302" y="9523"/>
                  </a:cubicBezTo>
                  <a:cubicBezTo>
                    <a:pt x="1587" y="9767"/>
                    <a:pt x="1954" y="9930"/>
                    <a:pt x="2320" y="9971"/>
                  </a:cubicBezTo>
                  <a:lnTo>
                    <a:pt x="2442" y="9971"/>
                  </a:lnTo>
                  <a:cubicBezTo>
                    <a:pt x="2849" y="9971"/>
                    <a:pt x="3215" y="9808"/>
                    <a:pt x="3581" y="9564"/>
                  </a:cubicBezTo>
                  <a:cubicBezTo>
                    <a:pt x="4070" y="9198"/>
                    <a:pt x="4477" y="8587"/>
                    <a:pt x="4802" y="7814"/>
                  </a:cubicBezTo>
                  <a:cubicBezTo>
                    <a:pt x="5128" y="7081"/>
                    <a:pt x="5331" y="6186"/>
                    <a:pt x="5413" y="5209"/>
                  </a:cubicBezTo>
                  <a:cubicBezTo>
                    <a:pt x="5413" y="4965"/>
                    <a:pt x="5413" y="4721"/>
                    <a:pt x="5413" y="4477"/>
                  </a:cubicBezTo>
                  <a:cubicBezTo>
                    <a:pt x="5413" y="3296"/>
                    <a:pt x="5209" y="2238"/>
                    <a:pt x="4843" y="1465"/>
                  </a:cubicBezTo>
                  <a:cubicBezTo>
                    <a:pt x="4640" y="1058"/>
                    <a:pt x="4395" y="733"/>
                    <a:pt x="4111" y="448"/>
                  </a:cubicBezTo>
                  <a:cubicBezTo>
                    <a:pt x="3826" y="203"/>
                    <a:pt x="3459" y="41"/>
                    <a:pt x="30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35"/>
            <p:cNvSpPr/>
            <p:nvPr/>
          </p:nvSpPr>
          <p:spPr>
            <a:xfrm>
              <a:off x="2390675" y="1910275"/>
              <a:ext cx="866850" cy="1118675"/>
            </a:xfrm>
            <a:custGeom>
              <a:avLst/>
              <a:gdLst/>
              <a:ahLst/>
              <a:cxnLst/>
              <a:rect l="l" t="t" r="r" b="b"/>
              <a:pathLst>
                <a:path w="34674" h="44747" extrusionOk="0">
                  <a:moveTo>
                    <a:pt x="20542" y="1"/>
                  </a:moveTo>
                  <a:cubicBezTo>
                    <a:pt x="16954" y="1"/>
                    <a:pt x="13117" y="564"/>
                    <a:pt x="9849" y="2096"/>
                  </a:cubicBezTo>
                  <a:cubicBezTo>
                    <a:pt x="1465" y="6043"/>
                    <a:pt x="3297" y="19799"/>
                    <a:pt x="3297" y="19799"/>
                  </a:cubicBezTo>
                  <a:cubicBezTo>
                    <a:pt x="3297" y="19799"/>
                    <a:pt x="5128" y="25700"/>
                    <a:pt x="3948" y="29526"/>
                  </a:cubicBezTo>
                  <a:cubicBezTo>
                    <a:pt x="2767" y="33311"/>
                    <a:pt x="0" y="36200"/>
                    <a:pt x="0" y="36200"/>
                  </a:cubicBezTo>
                  <a:lnTo>
                    <a:pt x="19168" y="44746"/>
                  </a:lnTo>
                  <a:cubicBezTo>
                    <a:pt x="19168" y="44746"/>
                    <a:pt x="19820" y="41979"/>
                    <a:pt x="20104" y="41206"/>
                  </a:cubicBezTo>
                  <a:cubicBezTo>
                    <a:pt x="20349" y="40433"/>
                    <a:pt x="22343" y="40148"/>
                    <a:pt x="22343" y="40148"/>
                  </a:cubicBezTo>
                  <a:cubicBezTo>
                    <a:pt x="22343" y="40148"/>
                    <a:pt x="25362" y="41619"/>
                    <a:pt x="26748" y="41619"/>
                  </a:cubicBezTo>
                  <a:cubicBezTo>
                    <a:pt x="26802" y="41619"/>
                    <a:pt x="26853" y="41617"/>
                    <a:pt x="26901" y="41613"/>
                  </a:cubicBezTo>
                  <a:cubicBezTo>
                    <a:pt x="28244" y="41450"/>
                    <a:pt x="27837" y="40799"/>
                    <a:pt x="28895" y="38845"/>
                  </a:cubicBezTo>
                  <a:cubicBezTo>
                    <a:pt x="29953" y="36851"/>
                    <a:pt x="33738" y="26758"/>
                    <a:pt x="33738" y="24683"/>
                  </a:cubicBezTo>
                  <a:cubicBezTo>
                    <a:pt x="33738" y="22566"/>
                    <a:pt x="32029" y="21264"/>
                    <a:pt x="32029" y="20206"/>
                  </a:cubicBezTo>
                  <a:cubicBezTo>
                    <a:pt x="32029" y="19148"/>
                    <a:pt x="33087" y="17724"/>
                    <a:pt x="33860" y="15485"/>
                  </a:cubicBezTo>
                  <a:cubicBezTo>
                    <a:pt x="34674" y="13247"/>
                    <a:pt x="34389" y="8526"/>
                    <a:pt x="34389" y="8526"/>
                  </a:cubicBezTo>
                  <a:cubicBezTo>
                    <a:pt x="34389" y="8526"/>
                    <a:pt x="34389" y="4578"/>
                    <a:pt x="32436" y="2625"/>
                  </a:cubicBezTo>
                  <a:cubicBezTo>
                    <a:pt x="31240" y="1404"/>
                    <a:pt x="26202" y="1"/>
                    <a:pt x="205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35"/>
            <p:cNvSpPr/>
            <p:nvPr/>
          </p:nvSpPr>
          <p:spPr>
            <a:xfrm>
              <a:off x="2431350" y="1943325"/>
              <a:ext cx="633900" cy="998125"/>
            </a:xfrm>
            <a:custGeom>
              <a:avLst/>
              <a:gdLst/>
              <a:ahLst/>
              <a:cxnLst/>
              <a:rect l="l" t="t" r="r" b="b"/>
              <a:pathLst>
                <a:path w="25356" h="39925" extrusionOk="0">
                  <a:moveTo>
                    <a:pt x="11233" y="1"/>
                  </a:moveTo>
                  <a:cubicBezTo>
                    <a:pt x="10257" y="285"/>
                    <a:pt x="9280" y="652"/>
                    <a:pt x="8385" y="1059"/>
                  </a:cubicBezTo>
                  <a:cubicBezTo>
                    <a:pt x="5576" y="2402"/>
                    <a:pt x="3949" y="4844"/>
                    <a:pt x="3013" y="7570"/>
                  </a:cubicBezTo>
                  <a:cubicBezTo>
                    <a:pt x="2077" y="10256"/>
                    <a:pt x="1832" y="13186"/>
                    <a:pt x="1832" y="15343"/>
                  </a:cubicBezTo>
                  <a:cubicBezTo>
                    <a:pt x="1832" y="16727"/>
                    <a:pt x="1914" y="17785"/>
                    <a:pt x="1995" y="18233"/>
                  </a:cubicBezTo>
                  <a:cubicBezTo>
                    <a:pt x="1995" y="18314"/>
                    <a:pt x="1995" y="18396"/>
                    <a:pt x="1995" y="18396"/>
                  </a:cubicBezTo>
                  <a:cubicBezTo>
                    <a:pt x="2117" y="18762"/>
                    <a:pt x="3053" y="21977"/>
                    <a:pt x="3053" y="25151"/>
                  </a:cubicBezTo>
                  <a:cubicBezTo>
                    <a:pt x="3053" y="26250"/>
                    <a:pt x="2931" y="27308"/>
                    <a:pt x="2646" y="28285"/>
                  </a:cubicBezTo>
                  <a:cubicBezTo>
                    <a:pt x="1995" y="30401"/>
                    <a:pt x="896" y="32192"/>
                    <a:pt x="1" y="33413"/>
                  </a:cubicBezTo>
                  <a:cubicBezTo>
                    <a:pt x="774" y="33616"/>
                    <a:pt x="1629" y="33861"/>
                    <a:pt x="2606" y="34227"/>
                  </a:cubicBezTo>
                  <a:cubicBezTo>
                    <a:pt x="5047" y="35163"/>
                    <a:pt x="9402" y="37320"/>
                    <a:pt x="13024" y="39355"/>
                  </a:cubicBezTo>
                  <a:lnTo>
                    <a:pt x="18396" y="38622"/>
                  </a:lnTo>
                  <a:cubicBezTo>
                    <a:pt x="18396" y="38622"/>
                    <a:pt x="18681" y="38744"/>
                    <a:pt x="19088" y="38907"/>
                  </a:cubicBezTo>
                  <a:cubicBezTo>
                    <a:pt x="19251" y="38866"/>
                    <a:pt x="19413" y="38785"/>
                    <a:pt x="19576" y="38744"/>
                  </a:cubicBezTo>
                  <a:cubicBezTo>
                    <a:pt x="20146" y="38541"/>
                    <a:pt x="20634" y="38500"/>
                    <a:pt x="20634" y="38500"/>
                  </a:cubicBezTo>
                  <a:lnTo>
                    <a:pt x="20716" y="38500"/>
                  </a:lnTo>
                  <a:cubicBezTo>
                    <a:pt x="20756" y="38500"/>
                    <a:pt x="20797" y="38500"/>
                    <a:pt x="20838" y="38541"/>
                  </a:cubicBezTo>
                  <a:cubicBezTo>
                    <a:pt x="20838" y="38541"/>
                    <a:pt x="20960" y="38582"/>
                    <a:pt x="21123" y="38663"/>
                  </a:cubicBezTo>
                  <a:cubicBezTo>
                    <a:pt x="21326" y="38744"/>
                    <a:pt x="21570" y="38866"/>
                    <a:pt x="21855" y="38988"/>
                  </a:cubicBezTo>
                  <a:cubicBezTo>
                    <a:pt x="22466" y="39233"/>
                    <a:pt x="23239" y="39518"/>
                    <a:pt x="23931" y="39721"/>
                  </a:cubicBezTo>
                  <a:cubicBezTo>
                    <a:pt x="24379" y="39843"/>
                    <a:pt x="24826" y="39925"/>
                    <a:pt x="25111" y="39925"/>
                  </a:cubicBezTo>
                  <a:lnTo>
                    <a:pt x="25355" y="39925"/>
                  </a:lnTo>
                  <a:cubicBezTo>
                    <a:pt x="25192" y="38459"/>
                    <a:pt x="20309" y="34552"/>
                    <a:pt x="20512" y="28977"/>
                  </a:cubicBezTo>
                  <a:cubicBezTo>
                    <a:pt x="20756" y="22872"/>
                    <a:pt x="19129" y="15099"/>
                    <a:pt x="19129" y="15099"/>
                  </a:cubicBezTo>
                  <a:cubicBezTo>
                    <a:pt x="19129" y="15099"/>
                    <a:pt x="19332" y="13186"/>
                    <a:pt x="15832" y="7326"/>
                  </a:cubicBezTo>
                  <a:cubicBezTo>
                    <a:pt x="14571" y="5210"/>
                    <a:pt x="13105" y="2524"/>
                    <a:pt x="1123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35"/>
            <p:cNvSpPr/>
            <p:nvPr/>
          </p:nvSpPr>
          <p:spPr>
            <a:xfrm>
              <a:off x="2939050" y="2055250"/>
              <a:ext cx="304250" cy="177050"/>
            </a:xfrm>
            <a:custGeom>
              <a:avLst/>
              <a:gdLst/>
              <a:ahLst/>
              <a:cxnLst/>
              <a:rect l="l" t="t" r="r" b="b"/>
              <a:pathLst>
                <a:path w="12170" h="7082" extrusionOk="0">
                  <a:moveTo>
                    <a:pt x="7733" y="0"/>
                  </a:moveTo>
                  <a:cubicBezTo>
                    <a:pt x="1385" y="0"/>
                    <a:pt x="1" y="2605"/>
                    <a:pt x="1873" y="4233"/>
                  </a:cubicBezTo>
                  <a:lnTo>
                    <a:pt x="6594" y="4029"/>
                  </a:lnTo>
                  <a:lnTo>
                    <a:pt x="6594" y="4029"/>
                  </a:lnTo>
                  <a:cubicBezTo>
                    <a:pt x="6594" y="4029"/>
                    <a:pt x="3745" y="7082"/>
                    <a:pt x="7041" y="7082"/>
                  </a:cubicBezTo>
                  <a:cubicBezTo>
                    <a:pt x="9605" y="7082"/>
                    <a:pt x="11437" y="6593"/>
                    <a:pt x="12169" y="5535"/>
                  </a:cubicBezTo>
                  <a:cubicBezTo>
                    <a:pt x="12169" y="5169"/>
                    <a:pt x="12169" y="4843"/>
                    <a:pt x="12169" y="4518"/>
                  </a:cubicBezTo>
                  <a:cubicBezTo>
                    <a:pt x="12169" y="3989"/>
                    <a:pt x="12169" y="3541"/>
                    <a:pt x="12129" y="3256"/>
                  </a:cubicBezTo>
                  <a:cubicBezTo>
                    <a:pt x="12129" y="2930"/>
                    <a:pt x="12129" y="2727"/>
                    <a:pt x="12129" y="2727"/>
                  </a:cubicBezTo>
                  <a:cubicBezTo>
                    <a:pt x="12129" y="2727"/>
                    <a:pt x="12129" y="2686"/>
                    <a:pt x="12129" y="2564"/>
                  </a:cubicBezTo>
                  <a:cubicBezTo>
                    <a:pt x="12129" y="2442"/>
                    <a:pt x="12129" y="2279"/>
                    <a:pt x="12088" y="2116"/>
                  </a:cubicBezTo>
                  <a:cubicBezTo>
                    <a:pt x="12088" y="1791"/>
                    <a:pt x="12006" y="1343"/>
                    <a:pt x="11925" y="896"/>
                  </a:cubicBezTo>
                  <a:cubicBezTo>
                    <a:pt x="11274" y="367"/>
                    <a:pt x="10012" y="0"/>
                    <a:pt x="773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35"/>
            <p:cNvSpPr/>
            <p:nvPr/>
          </p:nvSpPr>
          <p:spPr>
            <a:xfrm>
              <a:off x="2382525" y="1901600"/>
              <a:ext cx="878075" cy="1136150"/>
            </a:xfrm>
            <a:custGeom>
              <a:avLst/>
              <a:gdLst/>
              <a:ahLst/>
              <a:cxnLst/>
              <a:rect l="l" t="t" r="r" b="b"/>
              <a:pathLst>
                <a:path w="35123" h="45446" extrusionOk="0">
                  <a:moveTo>
                    <a:pt x="20837" y="693"/>
                  </a:moveTo>
                  <a:cubicBezTo>
                    <a:pt x="23646" y="693"/>
                    <a:pt x="26291" y="1059"/>
                    <a:pt x="28407" y="1547"/>
                  </a:cubicBezTo>
                  <a:cubicBezTo>
                    <a:pt x="29424" y="1792"/>
                    <a:pt x="30361" y="2077"/>
                    <a:pt x="31052" y="2361"/>
                  </a:cubicBezTo>
                  <a:cubicBezTo>
                    <a:pt x="31744" y="2646"/>
                    <a:pt x="32273" y="2972"/>
                    <a:pt x="32517" y="3216"/>
                  </a:cubicBezTo>
                  <a:cubicBezTo>
                    <a:pt x="33413" y="4111"/>
                    <a:pt x="33901" y="5536"/>
                    <a:pt x="34145" y="6716"/>
                  </a:cubicBezTo>
                  <a:cubicBezTo>
                    <a:pt x="34267" y="7326"/>
                    <a:pt x="34308" y="7856"/>
                    <a:pt x="34349" y="8262"/>
                  </a:cubicBezTo>
                  <a:cubicBezTo>
                    <a:pt x="34390" y="8425"/>
                    <a:pt x="34390" y="8588"/>
                    <a:pt x="34390" y="8710"/>
                  </a:cubicBezTo>
                  <a:cubicBezTo>
                    <a:pt x="34390" y="8832"/>
                    <a:pt x="34390" y="8873"/>
                    <a:pt x="34390" y="8873"/>
                  </a:cubicBezTo>
                  <a:cubicBezTo>
                    <a:pt x="34390" y="8873"/>
                    <a:pt x="34390" y="9076"/>
                    <a:pt x="34390" y="9402"/>
                  </a:cubicBezTo>
                  <a:cubicBezTo>
                    <a:pt x="34430" y="9687"/>
                    <a:pt x="34430" y="10135"/>
                    <a:pt x="34430" y="10664"/>
                  </a:cubicBezTo>
                  <a:cubicBezTo>
                    <a:pt x="34430" y="11437"/>
                    <a:pt x="34390" y="12414"/>
                    <a:pt x="34308" y="13309"/>
                  </a:cubicBezTo>
                  <a:cubicBezTo>
                    <a:pt x="34227" y="14204"/>
                    <a:pt x="34105" y="15100"/>
                    <a:pt x="33901" y="15710"/>
                  </a:cubicBezTo>
                  <a:cubicBezTo>
                    <a:pt x="33494" y="16809"/>
                    <a:pt x="33047" y="17704"/>
                    <a:pt x="32680" y="18478"/>
                  </a:cubicBezTo>
                  <a:cubicBezTo>
                    <a:pt x="32314" y="19251"/>
                    <a:pt x="32029" y="19902"/>
                    <a:pt x="32029" y="20553"/>
                  </a:cubicBezTo>
                  <a:cubicBezTo>
                    <a:pt x="32029" y="20919"/>
                    <a:pt x="32151" y="21245"/>
                    <a:pt x="32314" y="21570"/>
                  </a:cubicBezTo>
                  <a:cubicBezTo>
                    <a:pt x="32843" y="22507"/>
                    <a:pt x="33738" y="23565"/>
                    <a:pt x="33738" y="25030"/>
                  </a:cubicBezTo>
                  <a:cubicBezTo>
                    <a:pt x="33738" y="25233"/>
                    <a:pt x="33698" y="25600"/>
                    <a:pt x="33576" y="26088"/>
                  </a:cubicBezTo>
                  <a:cubicBezTo>
                    <a:pt x="33209" y="27716"/>
                    <a:pt x="32273" y="30565"/>
                    <a:pt x="31297" y="33169"/>
                  </a:cubicBezTo>
                  <a:cubicBezTo>
                    <a:pt x="30808" y="34472"/>
                    <a:pt x="30320" y="35733"/>
                    <a:pt x="29913" y="36751"/>
                  </a:cubicBezTo>
                  <a:cubicBezTo>
                    <a:pt x="29506" y="37809"/>
                    <a:pt x="29140" y="38623"/>
                    <a:pt x="28895" y="39030"/>
                  </a:cubicBezTo>
                  <a:cubicBezTo>
                    <a:pt x="28366" y="40047"/>
                    <a:pt x="28204" y="40739"/>
                    <a:pt x="28041" y="41105"/>
                  </a:cubicBezTo>
                  <a:cubicBezTo>
                    <a:pt x="27919" y="41309"/>
                    <a:pt x="27878" y="41390"/>
                    <a:pt x="27756" y="41471"/>
                  </a:cubicBezTo>
                  <a:cubicBezTo>
                    <a:pt x="27675" y="41512"/>
                    <a:pt x="27512" y="41594"/>
                    <a:pt x="27227" y="41594"/>
                  </a:cubicBezTo>
                  <a:lnTo>
                    <a:pt x="27064" y="41594"/>
                  </a:lnTo>
                  <a:cubicBezTo>
                    <a:pt x="26779" y="41594"/>
                    <a:pt x="26372" y="41512"/>
                    <a:pt x="25884" y="41390"/>
                  </a:cubicBezTo>
                  <a:cubicBezTo>
                    <a:pt x="25192" y="41187"/>
                    <a:pt x="24419" y="40902"/>
                    <a:pt x="23808" y="40657"/>
                  </a:cubicBezTo>
                  <a:cubicBezTo>
                    <a:pt x="23523" y="40535"/>
                    <a:pt x="23279" y="40413"/>
                    <a:pt x="23076" y="40332"/>
                  </a:cubicBezTo>
                  <a:cubicBezTo>
                    <a:pt x="22913" y="40251"/>
                    <a:pt x="22791" y="40210"/>
                    <a:pt x="22791" y="40210"/>
                  </a:cubicBezTo>
                  <a:cubicBezTo>
                    <a:pt x="22750" y="40169"/>
                    <a:pt x="22669" y="40169"/>
                    <a:pt x="22587" y="40169"/>
                  </a:cubicBezTo>
                  <a:cubicBezTo>
                    <a:pt x="22587" y="40169"/>
                    <a:pt x="22099" y="40210"/>
                    <a:pt x="21529" y="40413"/>
                  </a:cubicBezTo>
                  <a:cubicBezTo>
                    <a:pt x="21244" y="40495"/>
                    <a:pt x="20960" y="40617"/>
                    <a:pt x="20715" y="40780"/>
                  </a:cubicBezTo>
                  <a:cubicBezTo>
                    <a:pt x="20430" y="40902"/>
                    <a:pt x="20227" y="41105"/>
                    <a:pt x="20105" y="41431"/>
                  </a:cubicBezTo>
                  <a:cubicBezTo>
                    <a:pt x="19942" y="41878"/>
                    <a:pt x="19739" y="42733"/>
                    <a:pt x="19535" y="43547"/>
                  </a:cubicBezTo>
                  <a:cubicBezTo>
                    <a:pt x="19430" y="43946"/>
                    <a:pt x="19336" y="44324"/>
                    <a:pt x="19269" y="44596"/>
                  </a:cubicBezTo>
                  <a:lnTo>
                    <a:pt x="19269" y="44596"/>
                  </a:lnTo>
                  <a:lnTo>
                    <a:pt x="898" y="36444"/>
                  </a:lnTo>
                  <a:lnTo>
                    <a:pt x="898" y="36444"/>
                  </a:lnTo>
                  <a:cubicBezTo>
                    <a:pt x="1673" y="35558"/>
                    <a:pt x="3627" y="33066"/>
                    <a:pt x="4599" y="29954"/>
                  </a:cubicBezTo>
                  <a:cubicBezTo>
                    <a:pt x="4884" y="28977"/>
                    <a:pt x="5006" y="27919"/>
                    <a:pt x="5006" y="26820"/>
                  </a:cubicBezTo>
                  <a:cubicBezTo>
                    <a:pt x="5006" y="23483"/>
                    <a:pt x="3948" y="20065"/>
                    <a:pt x="3948" y="20065"/>
                  </a:cubicBezTo>
                  <a:cubicBezTo>
                    <a:pt x="3948" y="20029"/>
                    <a:pt x="3948" y="19972"/>
                    <a:pt x="3948" y="19902"/>
                  </a:cubicBezTo>
                  <a:cubicBezTo>
                    <a:pt x="3867" y="19454"/>
                    <a:pt x="3785" y="18396"/>
                    <a:pt x="3785" y="17012"/>
                  </a:cubicBezTo>
                  <a:cubicBezTo>
                    <a:pt x="3785" y="14855"/>
                    <a:pt x="4030" y="11925"/>
                    <a:pt x="4966" y="9239"/>
                  </a:cubicBezTo>
                  <a:cubicBezTo>
                    <a:pt x="5902" y="6513"/>
                    <a:pt x="7529" y="4071"/>
                    <a:pt x="10338" y="2728"/>
                  </a:cubicBezTo>
                  <a:cubicBezTo>
                    <a:pt x="13512" y="1263"/>
                    <a:pt x="17297" y="693"/>
                    <a:pt x="20837" y="693"/>
                  </a:cubicBezTo>
                  <a:close/>
                  <a:moveTo>
                    <a:pt x="20837" y="1"/>
                  </a:moveTo>
                  <a:cubicBezTo>
                    <a:pt x="17215" y="1"/>
                    <a:pt x="13349" y="571"/>
                    <a:pt x="10053" y="2117"/>
                  </a:cubicBezTo>
                  <a:cubicBezTo>
                    <a:pt x="7000" y="3542"/>
                    <a:pt x="5291" y="6187"/>
                    <a:pt x="4314" y="8995"/>
                  </a:cubicBezTo>
                  <a:cubicBezTo>
                    <a:pt x="3338" y="11844"/>
                    <a:pt x="3093" y="14815"/>
                    <a:pt x="3093" y="17012"/>
                  </a:cubicBezTo>
                  <a:cubicBezTo>
                    <a:pt x="3093" y="18884"/>
                    <a:pt x="3297" y="20187"/>
                    <a:pt x="3297" y="20187"/>
                  </a:cubicBezTo>
                  <a:lnTo>
                    <a:pt x="3297" y="20268"/>
                  </a:lnTo>
                  <a:cubicBezTo>
                    <a:pt x="3297" y="20268"/>
                    <a:pt x="3297" y="20309"/>
                    <a:pt x="3338" y="20390"/>
                  </a:cubicBezTo>
                  <a:cubicBezTo>
                    <a:pt x="3541" y="21082"/>
                    <a:pt x="4355" y="24012"/>
                    <a:pt x="4355" y="26820"/>
                  </a:cubicBezTo>
                  <a:cubicBezTo>
                    <a:pt x="4355" y="27879"/>
                    <a:pt x="4233" y="28896"/>
                    <a:pt x="3948" y="29751"/>
                  </a:cubicBezTo>
                  <a:cubicBezTo>
                    <a:pt x="3378" y="31623"/>
                    <a:pt x="2402" y="33251"/>
                    <a:pt x="1588" y="34431"/>
                  </a:cubicBezTo>
                  <a:cubicBezTo>
                    <a:pt x="1181" y="35041"/>
                    <a:pt x="814" y="35489"/>
                    <a:pt x="530" y="35815"/>
                  </a:cubicBezTo>
                  <a:cubicBezTo>
                    <a:pt x="407" y="35977"/>
                    <a:pt x="285" y="36099"/>
                    <a:pt x="204" y="36221"/>
                  </a:cubicBezTo>
                  <a:lnTo>
                    <a:pt x="123" y="36303"/>
                  </a:lnTo>
                  <a:lnTo>
                    <a:pt x="82" y="36344"/>
                  </a:lnTo>
                  <a:cubicBezTo>
                    <a:pt x="1" y="36425"/>
                    <a:pt x="1" y="36506"/>
                    <a:pt x="1" y="36628"/>
                  </a:cubicBezTo>
                  <a:cubicBezTo>
                    <a:pt x="41" y="36751"/>
                    <a:pt x="123" y="36832"/>
                    <a:pt x="204" y="36873"/>
                  </a:cubicBezTo>
                  <a:lnTo>
                    <a:pt x="19372" y="45419"/>
                  </a:lnTo>
                  <a:cubicBezTo>
                    <a:pt x="19406" y="45436"/>
                    <a:pt x="19447" y="45446"/>
                    <a:pt x="19489" y="45446"/>
                  </a:cubicBezTo>
                  <a:cubicBezTo>
                    <a:pt x="19548" y="45446"/>
                    <a:pt x="19610" y="45426"/>
                    <a:pt x="19657" y="45378"/>
                  </a:cubicBezTo>
                  <a:cubicBezTo>
                    <a:pt x="19739" y="45338"/>
                    <a:pt x="19820" y="45256"/>
                    <a:pt x="19820" y="45175"/>
                  </a:cubicBezTo>
                  <a:cubicBezTo>
                    <a:pt x="19820" y="45175"/>
                    <a:pt x="19983" y="44483"/>
                    <a:pt x="20186" y="43710"/>
                  </a:cubicBezTo>
                  <a:cubicBezTo>
                    <a:pt x="20390" y="42896"/>
                    <a:pt x="20634" y="42041"/>
                    <a:pt x="20756" y="41675"/>
                  </a:cubicBezTo>
                  <a:cubicBezTo>
                    <a:pt x="20756" y="41594"/>
                    <a:pt x="20878" y="41471"/>
                    <a:pt x="21041" y="41349"/>
                  </a:cubicBezTo>
                  <a:cubicBezTo>
                    <a:pt x="21326" y="41187"/>
                    <a:pt x="21773" y="41024"/>
                    <a:pt x="22099" y="40942"/>
                  </a:cubicBezTo>
                  <a:cubicBezTo>
                    <a:pt x="22262" y="40902"/>
                    <a:pt x="22425" y="40861"/>
                    <a:pt x="22547" y="40861"/>
                  </a:cubicBezTo>
                  <a:lnTo>
                    <a:pt x="22574" y="40852"/>
                  </a:lnTo>
                  <a:lnTo>
                    <a:pt x="22574" y="40852"/>
                  </a:lnTo>
                  <a:cubicBezTo>
                    <a:pt x="22782" y="40948"/>
                    <a:pt x="23443" y="41251"/>
                    <a:pt x="24215" y="41553"/>
                  </a:cubicBezTo>
                  <a:cubicBezTo>
                    <a:pt x="24704" y="41716"/>
                    <a:pt x="25192" y="41919"/>
                    <a:pt x="25721" y="42041"/>
                  </a:cubicBezTo>
                  <a:cubicBezTo>
                    <a:pt x="26209" y="42204"/>
                    <a:pt x="26657" y="42285"/>
                    <a:pt x="27064" y="42285"/>
                  </a:cubicBezTo>
                  <a:lnTo>
                    <a:pt x="27268" y="42285"/>
                  </a:lnTo>
                  <a:cubicBezTo>
                    <a:pt x="27634" y="42245"/>
                    <a:pt x="27919" y="42163"/>
                    <a:pt x="28163" y="42000"/>
                  </a:cubicBezTo>
                  <a:cubicBezTo>
                    <a:pt x="28326" y="41878"/>
                    <a:pt x="28448" y="41756"/>
                    <a:pt x="28529" y="41553"/>
                  </a:cubicBezTo>
                  <a:cubicBezTo>
                    <a:pt x="28814" y="41064"/>
                    <a:pt x="28936" y="40413"/>
                    <a:pt x="29506" y="39355"/>
                  </a:cubicBezTo>
                  <a:cubicBezTo>
                    <a:pt x="29791" y="38826"/>
                    <a:pt x="30238" y="37809"/>
                    <a:pt x="30727" y="36547"/>
                  </a:cubicBezTo>
                  <a:cubicBezTo>
                    <a:pt x="31500" y="34675"/>
                    <a:pt x="32395" y="32192"/>
                    <a:pt x="33128" y="29995"/>
                  </a:cubicBezTo>
                  <a:cubicBezTo>
                    <a:pt x="33494" y="28896"/>
                    <a:pt x="33820" y="27879"/>
                    <a:pt x="34023" y="27024"/>
                  </a:cubicBezTo>
                  <a:cubicBezTo>
                    <a:pt x="34267" y="26169"/>
                    <a:pt x="34390" y="25477"/>
                    <a:pt x="34390" y="25030"/>
                  </a:cubicBezTo>
                  <a:cubicBezTo>
                    <a:pt x="34390" y="23850"/>
                    <a:pt x="33942" y="22954"/>
                    <a:pt x="33494" y="22222"/>
                  </a:cubicBezTo>
                  <a:cubicBezTo>
                    <a:pt x="33291" y="21855"/>
                    <a:pt x="33087" y="21530"/>
                    <a:pt x="32924" y="21245"/>
                  </a:cubicBezTo>
                  <a:cubicBezTo>
                    <a:pt x="32762" y="20960"/>
                    <a:pt x="32721" y="20716"/>
                    <a:pt x="32721" y="20553"/>
                  </a:cubicBezTo>
                  <a:cubicBezTo>
                    <a:pt x="32680" y="20146"/>
                    <a:pt x="32924" y="19536"/>
                    <a:pt x="33291" y="18762"/>
                  </a:cubicBezTo>
                  <a:cubicBezTo>
                    <a:pt x="33657" y="17989"/>
                    <a:pt x="34105" y="17094"/>
                    <a:pt x="34512" y="15954"/>
                  </a:cubicBezTo>
                  <a:cubicBezTo>
                    <a:pt x="34756" y="15222"/>
                    <a:pt x="34919" y="14326"/>
                    <a:pt x="35000" y="13350"/>
                  </a:cubicBezTo>
                  <a:cubicBezTo>
                    <a:pt x="35081" y="12414"/>
                    <a:pt x="35122" y="11478"/>
                    <a:pt x="35122" y="10664"/>
                  </a:cubicBezTo>
                  <a:cubicBezTo>
                    <a:pt x="35122" y="9606"/>
                    <a:pt x="35081" y="8873"/>
                    <a:pt x="35081" y="8832"/>
                  </a:cubicBezTo>
                  <a:lnTo>
                    <a:pt x="35081" y="8832"/>
                  </a:lnTo>
                  <a:lnTo>
                    <a:pt x="35081" y="8832"/>
                  </a:lnTo>
                  <a:cubicBezTo>
                    <a:pt x="35077" y="8631"/>
                    <a:pt x="35048" y="7708"/>
                    <a:pt x="34797" y="6594"/>
                  </a:cubicBezTo>
                  <a:cubicBezTo>
                    <a:pt x="34552" y="5332"/>
                    <a:pt x="34064" y="3786"/>
                    <a:pt x="33006" y="2728"/>
                  </a:cubicBezTo>
                  <a:cubicBezTo>
                    <a:pt x="32640" y="2361"/>
                    <a:pt x="32070" y="2036"/>
                    <a:pt x="31297" y="1751"/>
                  </a:cubicBezTo>
                  <a:cubicBezTo>
                    <a:pt x="29058" y="815"/>
                    <a:pt x="25111" y="1"/>
                    <a:pt x="208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35"/>
            <p:cNvSpPr/>
            <p:nvPr/>
          </p:nvSpPr>
          <p:spPr>
            <a:xfrm>
              <a:off x="2417125" y="1742250"/>
              <a:ext cx="1039825" cy="903125"/>
            </a:xfrm>
            <a:custGeom>
              <a:avLst/>
              <a:gdLst/>
              <a:ahLst/>
              <a:cxnLst/>
              <a:rect l="l" t="t" r="r" b="b"/>
              <a:pathLst>
                <a:path w="41593" h="36125" extrusionOk="0">
                  <a:moveTo>
                    <a:pt x="17525" y="0"/>
                  </a:moveTo>
                  <a:cubicBezTo>
                    <a:pt x="17069" y="0"/>
                    <a:pt x="16613" y="9"/>
                    <a:pt x="16157" y="26"/>
                  </a:cubicBezTo>
                  <a:cubicBezTo>
                    <a:pt x="8669" y="270"/>
                    <a:pt x="3175" y="2916"/>
                    <a:pt x="1587" y="7230"/>
                  </a:cubicBezTo>
                  <a:cubicBezTo>
                    <a:pt x="0" y="11584"/>
                    <a:pt x="2483" y="26805"/>
                    <a:pt x="2646" y="30875"/>
                  </a:cubicBezTo>
                  <a:cubicBezTo>
                    <a:pt x="2768" y="34944"/>
                    <a:pt x="5250" y="36125"/>
                    <a:pt x="8140" y="36125"/>
                  </a:cubicBezTo>
                  <a:cubicBezTo>
                    <a:pt x="11029" y="36125"/>
                    <a:pt x="13512" y="33601"/>
                    <a:pt x="14163" y="31404"/>
                  </a:cubicBezTo>
                  <a:cubicBezTo>
                    <a:pt x="14855" y="29165"/>
                    <a:pt x="15099" y="26927"/>
                    <a:pt x="15506" y="26398"/>
                  </a:cubicBezTo>
                  <a:cubicBezTo>
                    <a:pt x="15558" y="26322"/>
                    <a:pt x="15635" y="26290"/>
                    <a:pt x="15729" y="26290"/>
                  </a:cubicBezTo>
                  <a:cubicBezTo>
                    <a:pt x="16293" y="26290"/>
                    <a:pt x="17459" y="27456"/>
                    <a:pt x="17459" y="27456"/>
                  </a:cubicBezTo>
                  <a:cubicBezTo>
                    <a:pt x="17459" y="27456"/>
                    <a:pt x="18852" y="27854"/>
                    <a:pt x="19901" y="27854"/>
                  </a:cubicBezTo>
                  <a:cubicBezTo>
                    <a:pt x="20426" y="27854"/>
                    <a:pt x="20864" y="27755"/>
                    <a:pt x="21000" y="27456"/>
                  </a:cubicBezTo>
                  <a:cubicBezTo>
                    <a:pt x="21407" y="26520"/>
                    <a:pt x="20227" y="26276"/>
                    <a:pt x="21651" y="25747"/>
                  </a:cubicBezTo>
                  <a:cubicBezTo>
                    <a:pt x="23116" y="25218"/>
                    <a:pt x="26535" y="23102"/>
                    <a:pt x="26535" y="21026"/>
                  </a:cubicBezTo>
                  <a:cubicBezTo>
                    <a:pt x="26535" y="18910"/>
                    <a:pt x="22587" y="15369"/>
                    <a:pt x="24541" y="14840"/>
                  </a:cubicBezTo>
                  <a:cubicBezTo>
                    <a:pt x="25501" y="14585"/>
                    <a:pt x="27395" y="14519"/>
                    <a:pt x="29101" y="14519"/>
                  </a:cubicBezTo>
                  <a:cubicBezTo>
                    <a:pt x="30938" y="14519"/>
                    <a:pt x="32558" y="14596"/>
                    <a:pt x="32558" y="14596"/>
                  </a:cubicBezTo>
                  <a:cubicBezTo>
                    <a:pt x="32558" y="14596"/>
                    <a:pt x="28366" y="16549"/>
                    <a:pt x="30442" y="17485"/>
                  </a:cubicBezTo>
                  <a:cubicBezTo>
                    <a:pt x="30907" y="17682"/>
                    <a:pt x="31518" y="17779"/>
                    <a:pt x="32209" y="17779"/>
                  </a:cubicBezTo>
                  <a:cubicBezTo>
                    <a:pt x="34660" y="17779"/>
                    <a:pt x="38115" y="16565"/>
                    <a:pt x="39639" y="14311"/>
                  </a:cubicBezTo>
                  <a:cubicBezTo>
                    <a:pt x="41593" y="11421"/>
                    <a:pt x="38866" y="6863"/>
                    <a:pt x="35040" y="4340"/>
                  </a:cubicBezTo>
                  <a:cubicBezTo>
                    <a:pt x="31486" y="2009"/>
                    <a:pt x="24558" y="0"/>
                    <a:pt x="175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35"/>
            <p:cNvSpPr/>
            <p:nvPr/>
          </p:nvSpPr>
          <p:spPr>
            <a:xfrm>
              <a:off x="2435425" y="1733725"/>
              <a:ext cx="997100" cy="919800"/>
            </a:xfrm>
            <a:custGeom>
              <a:avLst/>
              <a:gdLst/>
              <a:ahLst/>
              <a:cxnLst/>
              <a:rect l="l" t="t" r="r" b="b"/>
              <a:pathLst>
                <a:path w="39884" h="36792" extrusionOk="0">
                  <a:moveTo>
                    <a:pt x="16893" y="692"/>
                  </a:moveTo>
                  <a:cubicBezTo>
                    <a:pt x="23823" y="692"/>
                    <a:pt x="30680" y="2709"/>
                    <a:pt x="34146" y="4966"/>
                  </a:cubicBezTo>
                  <a:cubicBezTo>
                    <a:pt x="35570" y="5902"/>
                    <a:pt x="36832" y="7164"/>
                    <a:pt x="37768" y="8507"/>
                  </a:cubicBezTo>
                  <a:cubicBezTo>
                    <a:pt x="38663" y="9809"/>
                    <a:pt x="39233" y="11233"/>
                    <a:pt x="39233" y="12454"/>
                  </a:cubicBezTo>
                  <a:cubicBezTo>
                    <a:pt x="39233" y="13187"/>
                    <a:pt x="39029" y="13879"/>
                    <a:pt x="38622" y="14489"/>
                  </a:cubicBezTo>
                  <a:cubicBezTo>
                    <a:pt x="37930" y="15507"/>
                    <a:pt x="36750" y="16361"/>
                    <a:pt x="35407" y="16931"/>
                  </a:cubicBezTo>
                  <a:cubicBezTo>
                    <a:pt x="34105" y="17501"/>
                    <a:pt x="32681" y="17786"/>
                    <a:pt x="31500" y="17786"/>
                  </a:cubicBezTo>
                  <a:cubicBezTo>
                    <a:pt x="30849" y="17786"/>
                    <a:pt x="30279" y="17664"/>
                    <a:pt x="29872" y="17501"/>
                  </a:cubicBezTo>
                  <a:cubicBezTo>
                    <a:pt x="29669" y="17419"/>
                    <a:pt x="29588" y="17338"/>
                    <a:pt x="29547" y="17297"/>
                  </a:cubicBezTo>
                  <a:lnTo>
                    <a:pt x="29465" y="17175"/>
                  </a:lnTo>
                  <a:cubicBezTo>
                    <a:pt x="29465" y="17134"/>
                    <a:pt x="29506" y="17053"/>
                    <a:pt x="29547" y="16972"/>
                  </a:cubicBezTo>
                  <a:cubicBezTo>
                    <a:pt x="29710" y="16605"/>
                    <a:pt x="30361" y="16158"/>
                    <a:pt x="30890" y="15791"/>
                  </a:cubicBezTo>
                  <a:cubicBezTo>
                    <a:pt x="31175" y="15629"/>
                    <a:pt x="31460" y="15507"/>
                    <a:pt x="31663" y="15384"/>
                  </a:cubicBezTo>
                  <a:cubicBezTo>
                    <a:pt x="31744" y="15344"/>
                    <a:pt x="31826" y="15303"/>
                    <a:pt x="31867" y="15262"/>
                  </a:cubicBezTo>
                  <a:lnTo>
                    <a:pt x="31948" y="15222"/>
                  </a:lnTo>
                  <a:cubicBezTo>
                    <a:pt x="32111" y="15181"/>
                    <a:pt x="32192" y="15018"/>
                    <a:pt x="32151" y="14855"/>
                  </a:cubicBezTo>
                  <a:cubicBezTo>
                    <a:pt x="32111" y="14693"/>
                    <a:pt x="31989" y="14611"/>
                    <a:pt x="31826" y="14571"/>
                  </a:cubicBezTo>
                  <a:cubicBezTo>
                    <a:pt x="31826" y="14571"/>
                    <a:pt x="30320" y="14530"/>
                    <a:pt x="28570" y="14530"/>
                  </a:cubicBezTo>
                  <a:cubicBezTo>
                    <a:pt x="27675" y="14530"/>
                    <a:pt x="26739" y="14530"/>
                    <a:pt x="25884" y="14571"/>
                  </a:cubicBezTo>
                  <a:cubicBezTo>
                    <a:pt x="25029" y="14652"/>
                    <a:pt x="24256" y="14733"/>
                    <a:pt x="23727" y="14855"/>
                  </a:cubicBezTo>
                  <a:cubicBezTo>
                    <a:pt x="23483" y="14937"/>
                    <a:pt x="23279" y="15059"/>
                    <a:pt x="23117" y="15222"/>
                  </a:cubicBezTo>
                  <a:cubicBezTo>
                    <a:pt x="22995" y="15384"/>
                    <a:pt x="22913" y="15629"/>
                    <a:pt x="22913" y="15832"/>
                  </a:cubicBezTo>
                  <a:cubicBezTo>
                    <a:pt x="22913" y="16239"/>
                    <a:pt x="23117" y="16687"/>
                    <a:pt x="23361" y="17134"/>
                  </a:cubicBezTo>
                  <a:cubicBezTo>
                    <a:pt x="23727" y="17826"/>
                    <a:pt x="24256" y="18600"/>
                    <a:pt x="24704" y="19373"/>
                  </a:cubicBezTo>
                  <a:cubicBezTo>
                    <a:pt x="25152" y="20105"/>
                    <a:pt x="25436" y="20838"/>
                    <a:pt x="25436" y="21367"/>
                  </a:cubicBezTo>
                  <a:cubicBezTo>
                    <a:pt x="25436" y="21774"/>
                    <a:pt x="25274" y="22262"/>
                    <a:pt x="24948" y="22710"/>
                  </a:cubicBezTo>
                  <a:cubicBezTo>
                    <a:pt x="24460" y="23402"/>
                    <a:pt x="23686" y="24094"/>
                    <a:pt x="22913" y="24623"/>
                  </a:cubicBezTo>
                  <a:cubicBezTo>
                    <a:pt x="22140" y="25193"/>
                    <a:pt x="21326" y="25599"/>
                    <a:pt x="20797" y="25762"/>
                  </a:cubicBezTo>
                  <a:cubicBezTo>
                    <a:pt x="20512" y="25884"/>
                    <a:pt x="20268" y="25966"/>
                    <a:pt x="20105" y="26129"/>
                  </a:cubicBezTo>
                  <a:cubicBezTo>
                    <a:pt x="20024" y="26169"/>
                    <a:pt x="19983" y="26251"/>
                    <a:pt x="19902" y="26373"/>
                  </a:cubicBezTo>
                  <a:cubicBezTo>
                    <a:pt x="19861" y="26454"/>
                    <a:pt x="19861" y="26576"/>
                    <a:pt x="19861" y="26658"/>
                  </a:cubicBezTo>
                  <a:cubicBezTo>
                    <a:pt x="19861" y="26861"/>
                    <a:pt x="19902" y="26983"/>
                    <a:pt x="19942" y="27105"/>
                  </a:cubicBezTo>
                  <a:cubicBezTo>
                    <a:pt x="19983" y="27227"/>
                    <a:pt x="20024" y="27309"/>
                    <a:pt x="20024" y="27390"/>
                  </a:cubicBezTo>
                  <a:cubicBezTo>
                    <a:pt x="20024" y="27472"/>
                    <a:pt x="20024" y="27553"/>
                    <a:pt x="19942" y="27675"/>
                  </a:cubicBezTo>
                  <a:cubicBezTo>
                    <a:pt x="19942" y="27675"/>
                    <a:pt x="19902" y="27756"/>
                    <a:pt x="19780" y="27797"/>
                  </a:cubicBezTo>
                  <a:cubicBezTo>
                    <a:pt x="19664" y="27826"/>
                    <a:pt x="19529" y="27855"/>
                    <a:pt x="19373" y="27855"/>
                  </a:cubicBezTo>
                  <a:cubicBezTo>
                    <a:pt x="19309" y="27855"/>
                    <a:pt x="19241" y="27850"/>
                    <a:pt x="19169" y="27838"/>
                  </a:cubicBezTo>
                  <a:cubicBezTo>
                    <a:pt x="19102" y="27843"/>
                    <a:pt x="19034" y="27846"/>
                    <a:pt x="18965" y="27846"/>
                  </a:cubicBezTo>
                  <a:cubicBezTo>
                    <a:pt x="18526" y="27846"/>
                    <a:pt x="18044" y="27745"/>
                    <a:pt x="17623" y="27675"/>
                  </a:cubicBezTo>
                  <a:cubicBezTo>
                    <a:pt x="17378" y="27594"/>
                    <a:pt x="17175" y="27553"/>
                    <a:pt x="17053" y="27512"/>
                  </a:cubicBezTo>
                  <a:cubicBezTo>
                    <a:pt x="16988" y="27496"/>
                    <a:pt x="16936" y="27486"/>
                    <a:pt x="16897" y="27480"/>
                  </a:cubicBezTo>
                  <a:lnTo>
                    <a:pt x="16897" y="27480"/>
                  </a:lnTo>
                  <a:cubicBezTo>
                    <a:pt x="16786" y="27375"/>
                    <a:pt x="16562" y="27169"/>
                    <a:pt x="16280" y="26942"/>
                  </a:cubicBezTo>
                  <a:cubicBezTo>
                    <a:pt x="16117" y="26780"/>
                    <a:pt x="15873" y="26658"/>
                    <a:pt x="15669" y="26536"/>
                  </a:cubicBezTo>
                  <a:cubicBezTo>
                    <a:pt x="15466" y="26413"/>
                    <a:pt x="15262" y="26291"/>
                    <a:pt x="14977" y="26291"/>
                  </a:cubicBezTo>
                  <a:cubicBezTo>
                    <a:pt x="14814" y="26291"/>
                    <a:pt x="14611" y="26373"/>
                    <a:pt x="14489" y="26536"/>
                  </a:cubicBezTo>
                  <a:cubicBezTo>
                    <a:pt x="14326" y="26739"/>
                    <a:pt x="14245" y="26983"/>
                    <a:pt x="14163" y="27349"/>
                  </a:cubicBezTo>
                  <a:cubicBezTo>
                    <a:pt x="13878" y="28326"/>
                    <a:pt x="13594" y="29995"/>
                    <a:pt x="13105" y="31623"/>
                  </a:cubicBezTo>
                  <a:cubicBezTo>
                    <a:pt x="12820" y="32681"/>
                    <a:pt x="12047" y="33820"/>
                    <a:pt x="11030" y="34675"/>
                  </a:cubicBezTo>
                  <a:cubicBezTo>
                    <a:pt x="10012" y="35530"/>
                    <a:pt x="8751" y="36099"/>
                    <a:pt x="7408" y="36099"/>
                  </a:cubicBezTo>
                  <a:cubicBezTo>
                    <a:pt x="6024" y="36099"/>
                    <a:pt x="4762" y="35814"/>
                    <a:pt x="3826" y="35082"/>
                  </a:cubicBezTo>
                  <a:cubicBezTo>
                    <a:pt x="2931" y="34349"/>
                    <a:pt x="2320" y="33169"/>
                    <a:pt x="2239" y="31175"/>
                  </a:cubicBezTo>
                  <a:cubicBezTo>
                    <a:pt x="2198" y="29588"/>
                    <a:pt x="1791" y="26454"/>
                    <a:pt x="1425" y="22873"/>
                  </a:cubicBezTo>
                  <a:cubicBezTo>
                    <a:pt x="1018" y="19332"/>
                    <a:pt x="652" y="15344"/>
                    <a:pt x="652" y="12251"/>
                  </a:cubicBezTo>
                  <a:cubicBezTo>
                    <a:pt x="652" y="10297"/>
                    <a:pt x="815" y="8629"/>
                    <a:pt x="1181" y="7693"/>
                  </a:cubicBezTo>
                  <a:cubicBezTo>
                    <a:pt x="1914" y="5617"/>
                    <a:pt x="3623" y="3949"/>
                    <a:pt x="6065" y="2728"/>
                  </a:cubicBezTo>
                  <a:cubicBezTo>
                    <a:pt x="8506" y="1547"/>
                    <a:pt x="11722" y="815"/>
                    <a:pt x="15425" y="693"/>
                  </a:cubicBezTo>
                  <a:lnTo>
                    <a:pt x="16687" y="693"/>
                  </a:lnTo>
                  <a:cubicBezTo>
                    <a:pt x="16755" y="692"/>
                    <a:pt x="16824" y="692"/>
                    <a:pt x="16893" y="692"/>
                  </a:cubicBezTo>
                  <a:close/>
                  <a:moveTo>
                    <a:pt x="15425" y="1"/>
                  </a:moveTo>
                  <a:cubicBezTo>
                    <a:pt x="11640" y="164"/>
                    <a:pt x="8344" y="896"/>
                    <a:pt x="5780" y="2158"/>
                  </a:cubicBezTo>
                  <a:cubicBezTo>
                    <a:pt x="3216" y="3379"/>
                    <a:pt x="1344" y="5210"/>
                    <a:pt x="530" y="7449"/>
                  </a:cubicBezTo>
                  <a:cubicBezTo>
                    <a:pt x="123" y="8588"/>
                    <a:pt x="1" y="10257"/>
                    <a:pt x="1" y="12251"/>
                  </a:cubicBezTo>
                  <a:cubicBezTo>
                    <a:pt x="1" y="15425"/>
                    <a:pt x="367" y="19373"/>
                    <a:pt x="733" y="22954"/>
                  </a:cubicBezTo>
                  <a:cubicBezTo>
                    <a:pt x="1140" y="26536"/>
                    <a:pt x="1507" y="29710"/>
                    <a:pt x="1547" y="31216"/>
                  </a:cubicBezTo>
                  <a:cubicBezTo>
                    <a:pt x="1629" y="33291"/>
                    <a:pt x="2320" y="34756"/>
                    <a:pt x="3419" y="35611"/>
                  </a:cubicBezTo>
                  <a:cubicBezTo>
                    <a:pt x="4518" y="36506"/>
                    <a:pt x="5943" y="36791"/>
                    <a:pt x="7408" y="36791"/>
                  </a:cubicBezTo>
                  <a:cubicBezTo>
                    <a:pt x="8954" y="36791"/>
                    <a:pt x="10379" y="36140"/>
                    <a:pt x="11477" y="35204"/>
                  </a:cubicBezTo>
                  <a:cubicBezTo>
                    <a:pt x="12617" y="34227"/>
                    <a:pt x="13431" y="33006"/>
                    <a:pt x="13756" y="31826"/>
                  </a:cubicBezTo>
                  <a:cubicBezTo>
                    <a:pt x="14123" y="30687"/>
                    <a:pt x="14326" y="29547"/>
                    <a:pt x="14530" y="28652"/>
                  </a:cubicBezTo>
                  <a:cubicBezTo>
                    <a:pt x="14652" y="28204"/>
                    <a:pt x="14733" y="27838"/>
                    <a:pt x="14814" y="27512"/>
                  </a:cubicBezTo>
                  <a:cubicBezTo>
                    <a:pt x="14881" y="27279"/>
                    <a:pt x="14947" y="27074"/>
                    <a:pt x="14992" y="26984"/>
                  </a:cubicBezTo>
                  <a:lnTo>
                    <a:pt x="14992" y="26984"/>
                  </a:lnTo>
                  <a:cubicBezTo>
                    <a:pt x="15048" y="26991"/>
                    <a:pt x="15196" y="27031"/>
                    <a:pt x="15344" y="27105"/>
                  </a:cubicBezTo>
                  <a:cubicBezTo>
                    <a:pt x="15588" y="27268"/>
                    <a:pt x="15873" y="27472"/>
                    <a:pt x="16117" y="27675"/>
                  </a:cubicBezTo>
                  <a:cubicBezTo>
                    <a:pt x="16239" y="27756"/>
                    <a:pt x="16320" y="27879"/>
                    <a:pt x="16402" y="27919"/>
                  </a:cubicBezTo>
                  <a:cubicBezTo>
                    <a:pt x="16442" y="28001"/>
                    <a:pt x="16483" y="28041"/>
                    <a:pt x="16483" y="28041"/>
                  </a:cubicBezTo>
                  <a:lnTo>
                    <a:pt x="16646" y="28123"/>
                  </a:lnTo>
                  <a:cubicBezTo>
                    <a:pt x="16646" y="28123"/>
                    <a:pt x="18070" y="28530"/>
                    <a:pt x="19169" y="28530"/>
                  </a:cubicBezTo>
                  <a:cubicBezTo>
                    <a:pt x="19454" y="28530"/>
                    <a:pt x="19739" y="28530"/>
                    <a:pt x="19983" y="28448"/>
                  </a:cubicBezTo>
                  <a:cubicBezTo>
                    <a:pt x="20227" y="28367"/>
                    <a:pt x="20471" y="28204"/>
                    <a:pt x="20593" y="27919"/>
                  </a:cubicBezTo>
                  <a:cubicBezTo>
                    <a:pt x="20675" y="27756"/>
                    <a:pt x="20716" y="27553"/>
                    <a:pt x="20716" y="27390"/>
                  </a:cubicBezTo>
                  <a:cubicBezTo>
                    <a:pt x="20716" y="27187"/>
                    <a:pt x="20634" y="26983"/>
                    <a:pt x="20593" y="26861"/>
                  </a:cubicBezTo>
                  <a:cubicBezTo>
                    <a:pt x="20553" y="26739"/>
                    <a:pt x="20512" y="26658"/>
                    <a:pt x="20512" y="26658"/>
                  </a:cubicBezTo>
                  <a:lnTo>
                    <a:pt x="20553" y="26658"/>
                  </a:lnTo>
                  <a:cubicBezTo>
                    <a:pt x="20593" y="26617"/>
                    <a:pt x="20716" y="26495"/>
                    <a:pt x="21041" y="26413"/>
                  </a:cubicBezTo>
                  <a:cubicBezTo>
                    <a:pt x="21814" y="26129"/>
                    <a:pt x="23035" y="25437"/>
                    <a:pt x="24134" y="24582"/>
                  </a:cubicBezTo>
                  <a:cubicBezTo>
                    <a:pt x="24663" y="24134"/>
                    <a:pt x="25152" y="23646"/>
                    <a:pt x="25518" y="23117"/>
                  </a:cubicBezTo>
                  <a:cubicBezTo>
                    <a:pt x="25884" y="22547"/>
                    <a:pt x="26128" y="21977"/>
                    <a:pt x="26128" y="21367"/>
                  </a:cubicBezTo>
                  <a:cubicBezTo>
                    <a:pt x="26128" y="20838"/>
                    <a:pt x="25925" y="20350"/>
                    <a:pt x="25681" y="19820"/>
                  </a:cubicBezTo>
                  <a:cubicBezTo>
                    <a:pt x="25314" y="19047"/>
                    <a:pt x="24785" y="18233"/>
                    <a:pt x="24338" y="17501"/>
                  </a:cubicBezTo>
                  <a:cubicBezTo>
                    <a:pt x="24134" y="17134"/>
                    <a:pt x="23931" y="16809"/>
                    <a:pt x="23809" y="16524"/>
                  </a:cubicBezTo>
                  <a:cubicBezTo>
                    <a:pt x="23686" y="16239"/>
                    <a:pt x="23605" y="15995"/>
                    <a:pt x="23605" y="15832"/>
                  </a:cubicBezTo>
                  <a:cubicBezTo>
                    <a:pt x="23605" y="15751"/>
                    <a:pt x="23646" y="15669"/>
                    <a:pt x="23646" y="15629"/>
                  </a:cubicBezTo>
                  <a:cubicBezTo>
                    <a:pt x="23686" y="15629"/>
                    <a:pt x="23768" y="15547"/>
                    <a:pt x="23890" y="15507"/>
                  </a:cubicBezTo>
                  <a:cubicBezTo>
                    <a:pt x="24338" y="15384"/>
                    <a:pt x="25070" y="15303"/>
                    <a:pt x="25925" y="15262"/>
                  </a:cubicBezTo>
                  <a:cubicBezTo>
                    <a:pt x="26739" y="15222"/>
                    <a:pt x="27675" y="15181"/>
                    <a:pt x="28570" y="15181"/>
                  </a:cubicBezTo>
                  <a:cubicBezTo>
                    <a:pt x="29289" y="15181"/>
                    <a:pt x="29979" y="15210"/>
                    <a:pt x="30544" y="15219"/>
                  </a:cubicBezTo>
                  <a:lnTo>
                    <a:pt x="30544" y="15219"/>
                  </a:lnTo>
                  <a:cubicBezTo>
                    <a:pt x="30457" y="15272"/>
                    <a:pt x="30368" y="15327"/>
                    <a:pt x="30279" y="15384"/>
                  </a:cubicBezTo>
                  <a:cubicBezTo>
                    <a:pt x="29954" y="15629"/>
                    <a:pt x="29588" y="15873"/>
                    <a:pt x="29303" y="16158"/>
                  </a:cubicBezTo>
                  <a:cubicBezTo>
                    <a:pt x="29181" y="16321"/>
                    <a:pt x="29058" y="16443"/>
                    <a:pt x="28936" y="16605"/>
                  </a:cubicBezTo>
                  <a:cubicBezTo>
                    <a:pt x="28855" y="16768"/>
                    <a:pt x="28814" y="16972"/>
                    <a:pt x="28814" y="17175"/>
                  </a:cubicBezTo>
                  <a:cubicBezTo>
                    <a:pt x="28774" y="17379"/>
                    <a:pt x="28855" y="17582"/>
                    <a:pt x="29018" y="17745"/>
                  </a:cubicBezTo>
                  <a:cubicBezTo>
                    <a:pt x="29140" y="17908"/>
                    <a:pt x="29343" y="18030"/>
                    <a:pt x="29588" y="18111"/>
                  </a:cubicBezTo>
                  <a:cubicBezTo>
                    <a:pt x="30117" y="18355"/>
                    <a:pt x="30768" y="18477"/>
                    <a:pt x="31500" y="18477"/>
                  </a:cubicBezTo>
                  <a:cubicBezTo>
                    <a:pt x="32803" y="18477"/>
                    <a:pt x="34308" y="18152"/>
                    <a:pt x="35692" y="17541"/>
                  </a:cubicBezTo>
                  <a:cubicBezTo>
                    <a:pt x="37076" y="16931"/>
                    <a:pt x="38378" y="16036"/>
                    <a:pt x="39192" y="14855"/>
                  </a:cubicBezTo>
                  <a:cubicBezTo>
                    <a:pt x="39680" y="14123"/>
                    <a:pt x="39884" y="13309"/>
                    <a:pt x="39884" y="12454"/>
                  </a:cubicBezTo>
                  <a:cubicBezTo>
                    <a:pt x="39884" y="11030"/>
                    <a:pt x="39273" y="9524"/>
                    <a:pt x="38337" y="8100"/>
                  </a:cubicBezTo>
                  <a:cubicBezTo>
                    <a:pt x="37361" y="6675"/>
                    <a:pt x="36018" y="5373"/>
                    <a:pt x="34512" y="4396"/>
                  </a:cubicBezTo>
                  <a:cubicBezTo>
                    <a:pt x="30808" y="1995"/>
                    <a:pt x="23809" y="1"/>
                    <a:pt x="166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35"/>
            <p:cNvSpPr/>
            <p:nvPr/>
          </p:nvSpPr>
          <p:spPr>
            <a:xfrm>
              <a:off x="2586000" y="2406000"/>
              <a:ext cx="59050" cy="52500"/>
            </a:xfrm>
            <a:custGeom>
              <a:avLst/>
              <a:gdLst/>
              <a:ahLst/>
              <a:cxnLst/>
              <a:rect l="l" t="t" r="r" b="b"/>
              <a:pathLst>
                <a:path w="2362" h="2100" extrusionOk="0">
                  <a:moveTo>
                    <a:pt x="1970" y="1"/>
                  </a:moveTo>
                  <a:cubicBezTo>
                    <a:pt x="1883" y="1"/>
                    <a:pt x="1792" y="31"/>
                    <a:pt x="1710" y="92"/>
                  </a:cubicBezTo>
                  <a:cubicBezTo>
                    <a:pt x="1303" y="581"/>
                    <a:pt x="815" y="1028"/>
                    <a:pt x="164" y="1476"/>
                  </a:cubicBezTo>
                  <a:cubicBezTo>
                    <a:pt x="42" y="1598"/>
                    <a:pt x="1" y="1801"/>
                    <a:pt x="82" y="1964"/>
                  </a:cubicBezTo>
                  <a:cubicBezTo>
                    <a:pt x="154" y="2060"/>
                    <a:pt x="253" y="2099"/>
                    <a:pt x="356" y="2099"/>
                  </a:cubicBezTo>
                  <a:cubicBezTo>
                    <a:pt x="429" y="2099"/>
                    <a:pt x="503" y="2079"/>
                    <a:pt x="571" y="2046"/>
                  </a:cubicBezTo>
                  <a:cubicBezTo>
                    <a:pt x="1222" y="1557"/>
                    <a:pt x="1792" y="1069"/>
                    <a:pt x="2239" y="581"/>
                  </a:cubicBezTo>
                  <a:cubicBezTo>
                    <a:pt x="2361" y="418"/>
                    <a:pt x="2361" y="214"/>
                    <a:pt x="2199" y="92"/>
                  </a:cubicBezTo>
                  <a:cubicBezTo>
                    <a:pt x="2138" y="31"/>
                    <a:pt x="2056" y="1"/>
                    <a:pt x="19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35"/>
            <p:cNvSpPr/>
            <p:nvPr/>
          </p:nvSpPr>
          <p:spPr>
            <a:xfrm>
              <a:off x="2671475" y="1981950"/>
              <a:ext cx="727475" cy="348225"/>
            </a:xfrm>
            <a:custGeom>
              <a:avLst/>
              <a:gdLst/>
              <a:ahLst/>
              <a:cxnLst/>
              <a:rect l="l" t="t" r="r" b="b"/>
              <a:pathLst>
                <a:path w="29099" h="13929" extrusionOk="0">
                  <a:moveTo>
                    <a:pt x="28714" y="0"/>
                  </a:moveTo>
                  <a:cubicBezTo>
                    <a:pt x="28604" y="0"/>
                    <a:pt x="28500" y="45"/>
                    <a:pt x="28448" y="124"/>
                  </a:cubicBezTo>
                  <a:cubicBezTo>
                    <a:pt x="28407" y="124"/>
                    <a:pt x="27593" y="1345"/>
                    <a:pt x="24256" y="2200"/>
                  </a:cubicBezTo>
                  <a:cubicBezTo>
                    <a:pt x="23890" y="2281"/>
                    <a:pt x="23483" y="2322"/>
                    <a:pt x="23035" y="2322"/>
                  </a:cubicBezTo>
                  <a:cubicBezTo>
                    <a:pt x="20756" y="2322"/>
                    <a:pt x="17337" y="1386"/>
                    <a:pt x="13349" y="1345"/>
                  </a:cubicBezTo>
                  <a:cubicBezTo>
                    <a:pt x="10785" y="1345"/>
                    <a:pt x="8018" y="1752"/>
                    <a:pt x="5128" y="3095"/>
                  </a:cubicBezTo>
                  <a:cubicBezTo>
                    <a:pt x="3745" y="3746"/>
                    <a:pt x="2727" y="4479"/>
                    <a:pt x="2035" y="5293"/>
                  </a:cubicBezTo>
                  <a:cubicBezTo>
                    <a:pt x="977" y="6554"/>
                    <a:pt x="652" y="7938"/>
                    <a:pt x="489" y="9322"/>
                  </a:cubicBezTo>
                  <a:cubicBezTo>
                    <a:pt x="326" y="10705"/>
                    <a:pt x="326" y="12130"/>
                    <a:pt x="41" y="13514"/>
                  </a:cubicBezTo>
                  <a:cubicBezTo>
                    <a:pt x="0" y="13676"/>
                    <a:pt x="123" y="13880"/>
                    <a:pt x="326" y="13920"/>
                  </a:cubicBezTo>
                  <a:cubicBezTo>
                    <a:pt x="347" y="13926"/>
                    <a:pt x="369" y="13928"/>
                    <a:pt x="391" y="13928"/>
                  </a:cubicBezTo>
                  <a:cubicBezTo>
                    <a:pt x="539" y="13928"/>
                    <a:pt x="698" y="13813"/>
                    <a:pt x="733" y="13636"/>
                  </a:cubicBezTo>
                  <a:cubicBezTo>
                    <a:pt x="1099" y="11682"/>
                    <a:pt x="937" y="9769"/>
                    <a:pt x="1384" y="8101"/>
                  </a:cubicBezTo>
                  <a:cubicBezTo>
                    <a:pt x="1588" y="7246"/>
                    <a:pt x="1954" y="6473"/>
                    <a:pt x="2564" y="5740"/>
                  </a:cubicBezTo>
                  <a:cubicBezTo>
                    <a:pt x="3175" y="5008"/>
                    <a:pt x="4070" y="4316"/>
                    <a:pt x="5413" y="3705"/>
                  </a:cubicBezTo>
                  <a:cubicBezTo>
                    <a:pt x="8181" y="2444"/>
                    <a:pt x="10867" y="2037"/>
                    <a:pt x="13349" y="2037"/>
                  </a:cubicBezTo>
                  <a:cubicBezTo>
                    <a:pt x="17215" y="2037"/>
                    <a:pt x="20593" y="2973"/>
                    <a:pt x="23035" y="3014"/>
                  </a:cubicBezTo>
                  <a:cubicBezTo>
                    <a:pt x="23523" y="3014"/>
                    <a:pt x="23971" y="2973"/>
                    <a:pt x="24419" y="2851"/>
                  </a:cubicBezTo>
                  <a:cubicBezTo>
                    <a:pt x="28000" y="1956"/>
                    <a:pt x="28936" y="572"/>
                    <a:pt x="28977" y="531"/>
                  </a:cubicBezTo>
                  <a:cubicBezTo>
                    <a:pt x="29099" y="368"/>
                    <a:pt x="29058" y="165"/>
                    <a:pt x="28895" y="43"/>
                  </a:cubicBezTo>
                  <a:cubicBezTo>
                    <a:pt x="28838" y="14"/>
                    <a:pt x="28775" y="0"/>
                    <a:pt x="287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35"/>
            <p:cNvSpPr/>
            <p:nvPr/>
          </p:nvSpPr>
          <p:spPr>
            <a:xfrm>
              <a:off x="2657225" y="2145625"/>
              <a:ext cx="358175" cy="400300"/>
            </a:xfrm>
            <a:custGeom>
              <a:avLst/>
              <a:gdLst/>
              <a:ahLst/>
              <a:cxnLst/>
              <a:rect l="l" t="t" r="r" b="b"/>
              <a:pathLst>
                <a:path w="14327" h="16012" extrusionOk="0">
                  <a:moveTo>
                    <a:pt x="13971" y="1"/>
                  </a:moveTo>
                  <a:cubicBezTo>
                    <a:pt x="13953" y="1"/>
                    <a:pt x="13936" y="3"/>
                    <a:pt x="13919" y="7"/>
                  </a:cubicBezTo>
                  <a:cubicBezTo>
                    <a:pt x="13838" y="7"/>
                    <a:pt x="10867" y="496"/>
                    <a:pt x="8628" y="4321"/>
                  </a:cubicBezTo>
                  <a:cubicBezTo>
                    <a:pt x="7489" y="6275"/>
                    <a:pt x="7001" y="8635"/>
                    <a:pt x="5983" y="10670"/>
                  </a:cubicBezTo>
                  <a:cubicBezTo>
                    <a:pt x="5495" y="11728"/>
                    <a:pt x="4844" y="12664"/>
                    <a:pt x="3948" y="13478"/>
                  </a:cubicBezTo>
                  <a:cubicBezTo>
                    <a:pt x="3053" y="14251"/>
                    <a:pt x="1873" y="14943"/>
                    <a:pt x="286" y="15350"/>
                  </a:cubicBezTo>
                  <a:cubicBezTo>
                    <a:pt x="123" y="15391"/>
                    <a:pt x="1" y="15594"/>
                    <a:pt x="41" y="15757"/>
                  </a:cubicBezTo>
                  <a:cubicBezTo>
                    <a:pt x="75" y="15927"/>
                    <a:pt x="222" y="16011"/>
                    <a:pt x="365" y="16011"/>
                  </a:cubicBezTo>
                  <a:cubicBezTo>
                    <a:pt x="393" y="16011"/>
                    <a:pt x="421" y="16008"/>
                    <a:pt x="448" y="16001"/>
                  </a:cubicBezTo>
                  <a:cubicBezTo>
                    <a:pt x="2158" y="15554"/>
                    <a:pt x="3419" y="14862"/>
                    <a:pt x="4396" y="13966"/>
                  </a:cubicBezTo>
                  <a:cubicBezTo>
                    <a:pt x="5861" y="12664"/>
                    <a:pt x="6675" y="10996"/>
                    <a:pt x="7285" y="9327"/>
                  </a:cubicBezTo>
                  <a:cubicBezTo>
                    <a:pt x="7937" y="7699"/>
                    <a:pt x="8425" y="6030"/>
                    <a:pt x="9198" y="4687"/>
                  </a:cubicBezTo>
                  <a:cubicBezTo>
                    <a:pt x="10256" y="2856"/>
                    <a:pt x="11477" y="1879"/>
                    <a:pt x="12413" y="1310"/>
                  </a:cubicBezTo>
                  <a:cubicBezTo>
                    <a:pt x="12902" y="1065"/>
                    <a:pt x="13309" y="903"/>
                    <a:pt x="13594" y="781"/>
                  </a:cubicBezTo>
                  <a:cubicBezTo>
                    <a:pt x="13716" y="740"/>
                    <a:pt x="13838" y="740"/>
                    <a:pt x="13919" y="699"/>
                  </a:cubicBezTo>
                  <a:lnTo>
                    <a:pt x="14001" y="699"/>
                  </a:lnTo>
                  <a:cubicBezTo>
                    <a:pt x="14204" y="658"/>
                    <a:pt x="14326" y="496"/>
                    <a:pt x="14285" y="292"/>
                  </a:cubicBezTo>
                  <a:cubicBezTo>
                    <a:pt x="14249" y="147"/>
                    <a:pt x="14115" y="1"/>
                    <a:pt x="139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35"/>
            <p:cNvSpPr/>
            <p:nvPr/>
          </p:nvSpPr>
          <p:spPr>
            <a:xfrm>
              <a:off x="2814925" y="2364375"/>
              <a:ext cx="487375" cy="66325"/>
            </a:xfrm>
            <a:custGeom>
              <a:avLst/>
              <a:gdLst/>
              <a:ahLst/>
              <a:cxnLst/>
              <a:rect l="l" t="t" r="r" b="b"/>
              <a:pathLst>
                <a:path w="19495" h="2653" extrusionOk="0">
                  <a:moveTo>
                    <a:pt x="345" y="1"/>
                  </a:moveTo>
                  <a:cubicBezTo>
                    <a:pt x="172" y="1"/>
                    <a:pt x="41" y="146"/>
                    <a:pt x="41" y="292"/>
                  </a:cubicBezTo>
                  <a:cubicBezTo>
                    <a:pt x="1" y="496"/>
                    <a:pt x="164" y="658"/>
                    <a:pt x="326" y="658"/>
                  </a:cubicBezTo>
                  <a:lnTo>
                    <a:pt x="19088" y="2653"/>
                  </a:lnTo>
                  <a:cubicBezTo>
                    <a:pt x="19291" y="2653"/>
                    <a:pt x="19454" y="2530"/>
                    <a:pt x="19454" y="2327"/>
                  </a:cubicBezTo>
                  <a:cubicBezTo>
                    <a:pt x="19495" y="2164"/>
                    <a:pt x="19373" y="2001"/>
                    <a:pt x="19169" y="1961"/>
                  </a:cubicBezTo>
                  <a:lnTo>
                    <a:pt x="408" y="7"/>
                  </a:lnTo>
                  <a:cubicBezTo>
                    <a:pt x="386" y="3"/>
                    <a:pt x="365" y="1"/>
                    <a:pt x="3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35"/>
            <p:cNvSpPr/>
            <p:nvPr/>
          </p:nvSpPr>
          <p:spPr>
            <a:xfrm>
              <a:off x="2735575" y="2281825"/>
              <a:ext cx="160775" cy="314125"/>
            </a:xfrm>
            <a:custGeom>
              <a:avLst/>
              <a:gdLst/>
              <a:ahLst/>
              <a:cxnLst/>
              <a:rect l="l" t="t" r="r" b="b"/>
              <a:pathLst>
                <a:path w="6431" h="12565" extrusionOk="0">
                  <a:moveTo>
                    <a:pt x="3253" y="0"/>
                  </a:moveTo>
                  <a:cubicBezTo>
                    <a:pt x="2204" y="0"/>
                    <a:pt x="1341" y="1697"/>
                    <a:pt x="774" y="4815"/>
                  </a:cubicBezTo>
                  <a:cubicBezTo>
                    <a:pt x="0" y="9292"/>
                    <a:pt x="0" y="11652"/>
                    <a:pt x="1710" y="12303"/>
                  </a:cubicBezTo>
                  <a:cubicBezTo>
                    <a:pt x="2216" y="12496"/>
                    <a:pt x="2723" y="12564"/>
                    <a:pt x="3185" y="12564"/>
                  </a:cubicBezTo>
                  <a:cubicBezTo>
                    <a:pt x="4282" y="12564"/>
                    <a:pt x="5128" y="12181"/>
                    <a:pt x="5128" y="12181"/>
                  </a:cubicBezTo>
                  <a:lnTo>
                    <a:pt x="6186" y="7827"/>
                  </a:lnTo>
                  <a:cubicBezTo>
                    <a:pt x="6186" y="7827"/>
                    <a:pt x="6431" y="3228"/>
                    <a:pt x="4721" y="989"/>
                  </a:cubicBezTo>
                  <a:cubicBezTo>
                    <a:pt x="4203" y="322"/>
                    <a:pt x="3710" y="0"/>
                    <a:pt x="32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35"/>
            <p:cNvSpPr/>
            <p:nvPr/>
          </p:nvSpPr>
          <p:spPr>
            <a:xfrm>
              <a:off x="2734550" y="2272975"/>
              <a:ext cx="163825" cy="331700"/>
            </a:xfrm>
            <a:custGeom>
              <a:avLst/>
              <a:gdLst/>
              <a:ahLst/>
              <a:cxnLst/>
              <a:rect l="l" t="t" r="r" b="b"/>
              <a:pathLst>
                <a:path w="6553" h="13268" extrusionOk="0">
                  <a:moveTo>
                    <a:pt x="3297" y="0"/>
                  </a:moveTo>
                  <a:cubicBezTo>
                    <a:pt x="2931" y="0"/>
                    <a:pt x="2605" y="163"/>
                    <a:pt x="2320" y="407"/>
                  </a:cubicBezTo>
                  <a:cubicBezTo>
                    <a:pt x="1913" y="774"/>
                    <a:pt x="1547" y="1384"/>
                    <a:pt x="1262" y="2157"/>
                  </a:cubicBezTo>
                  <a:cubicBezTo>
                    <a:pt x="937" y="2931"/>
                    <a:pt x="693" y="3948"/>
                    <a:pt x="489" y="5128"/>
                  </a:cubicBezTo>
                  <a:cubicBezTo>
                    <a:pt x="163" y="6919"/>
                    <a:pt x="1" y="8384"/>
                    <a:pt x="1" y="9564"/>
                  </a:cubicBezTo>
                  <a:cubicBezTo>
                    <a:pt x="1" y="10460"/>
                    <a:pt x="82" y="11151"/>
                    <a:pt x="326" y="11721"/>
                  </a:cubicBezTo>
                  <a:cubicBezTo>
                    <a:pt x="611" y="12332"/>
                    <a:pt x="1059" y="12739"/>
                    <a:pt x="1629" y="12983"/>
                  </a:cubicBezTo>
                  <a:cubicBezTo>
                    <a:pt x="2158" y="13186"/>
                    <a:pt x="2727" y="13268"/>
                    <a:pt x="3216" y="13268"/>
                  </a:cubicBezTo>
                  <a:cubicBezTo>
                    <a:pt x="4396" y="13268"/>
                    <a:pt x="5291" y="12820"/>
                    <a:pt x="5291" y="12820"/>
                  </a:cubicBezTo>
                  <a:cubicBezTo>
                    <a:pt x="5454" y="12739"/>
                    <a:pt x="5535" y="12535"/>
                    <a:pt x="5454" y="12372"/>
                  </a:cubicBezTo>
                  <a:cubicBezTo>
                    <a:pt x="5395" y="12253"/>
                    <a:pt x="5270" y="12178"/>
                    <a:pt x="5143" y="12178"/>
                  </a:cubicBezTo>
                  <a:cubicBezTo>
                    <a:pt x="5097" y="12178"/>
                    <a:pt x="5050" y="12188"/>
                    <a:pt x="5006" y="12210"/>
                  </a:cubicBezTo>
                  <a:cubicBezTo>
                    <a:pt x="4925" y="12250"/>
                    <a:pt x="4152" y="12576"/>
                    <a:pt x="3216" y="12576"/>
                  </a:cubicBezTo>
                  <a:cubicBezTo>
                    <a:pt x="2768" y="12576"/>
                    <a:pt x="2320" y="12494"/>
                    <a:pt x="1873" y="12332"/>
                  </a:cubicBezTo>
                  <a:cubicBezTo>
                    <a:pt x="1425" y="12169"/>
                    <a:pt x="1181" y="11884"/>
                    <a:pt x="977" y="11477"/>
                  </a:cubicBezTo>
                  <a:cubicBezTo>
                    <a:pt x="774" y="11029"/>
                    <a:pt x="652" y="10378"/>
                    <a:pt x="652" y="9564"/>
                  </a:cubicBezTo>
                  <a:cubicBezTo>
                    <a:pt x="652" y="8465"/>
                    <a:pt x="855" y="7041"/>
                    <a:pt x="1181" y="5210"/>
                  </a:cubicBezTo>
                  <a:cubicBezTo>
                    <a:pt x="1425" y="3704"/>
                    <a:pt x="1791" y="2524"/>
                    <a:pt x="2158" y="1750"/>
                  </a:cubicBezTo>
                  <a:cubicBezTo>
                    <a:pt x="2361" y="1384"/>
                    <a:pt x="2565" y="1099"/>
                    <a:pt x="2768" y="936"/>
                  </a:cubicBezTo>
                  <a:cubicBezTo>
                    <a:pt x="2972" y="774"/>
                    <a:pt x="3134" y="692"/>
                    <a:pt x="3297" y="692"/>
                  </a:cubicBezTo>
                  <a:cubicBezTo>
                    <a:pt x="3419" y="692"/>
                    <a:pt x="3623" y="733"/>
                    <a:pt x="3826" y="896"/>
                  </a:cubicBezTo>
                  <a:cubicBezTo>
                    <a:pt x="4030" y="1018"/>
                    <a:pt x="4233" y="1262"/>
                    <a:pt x="4477" y="1588"/>
                  </a:cubicBezTo>
                  <a:cubicBezTo>
                    <a:pt x="5088" y="2361"/>
                    <a:pt x="5454" y="3500"/>
                    <a:pt x="5658" y="4640"/>
                  </a:cubicBezTo>
                  <a:cubicBezTo>
                    <a:pt x="5861" y="5739"/>
                    <a:pt x="5902" y="6838"/>
                    <a:pt x="5902" y="7529"/>
                  </a:cubicBezTo>
                  <a:cubicBezTo>
                    <a:pt x="5902" y="7733"/>
                    <a:pt x="5861" y="7896"/>
                    <a:pt x="5861" y="7977"/>
                  </a:cubicBezTo>
                  <a:cubicBezTo>
                    <a:pt x="5861" y="8099"/>
                    <a:pt x="5861" y="8181"/>
                    <a:pt x="5861" y="8181"/>
                  </a:cubicBezTo>
                  <a:cubicBezTo>
                    <a:pt x="5861" y="8343"/>
                    <a:pt x="5983" y="8506"/>
                    <a:pt x="6187" y="8506"/>
                  </a:cubicBezTo>
                  <a:cubicBezTo>
                    <a:pt x="6208" y="8510"/>
                    <a:pt x="6229" y="8512"/>
                    <a:pt x="6250" y="8512"/>
                  </a:cubicBezTo>
                  <a:cubicBezTo>
                    <a:pt x="6423" y="8512"/>
                    <a:pt x="6553" y="8367"/>
                    <a:pt x="6553" y="8221"/>
                  </a:cubicBezTo>
                  <a:cubicBezTo>
                    <a:pt x="6553" y="8221"/>
                    <a:pt x="6553" y="7936"/>
                    <a:pt x="6553" y="7529"/>
                  </a:cubicBezTo>
                  <a:cubicBezTo>
                    <a:pt x="6553" y="6838"/>
                    <a:pt x="6512" y="5698"/>
                    <a:pt x="6309" y="4518"/>
                  </a:cubicBezTo>
                  <a:cubicBezTo>
                    <a:pt x="6105" y="3338"/>
                    <a:pt x="5739" y="2076"/>
                    <a:pt x="5047" y="1140"/>
                  </a:cubicBezTo>
                  <a:cubicBezTo>
                    <a:pt x="4762" y="814"/>
                    <a:pt x="4477" y="530"/>
                    <a:pt x="4192" y="326"/>
                  </a:cubicBezTo>
                  <a:cubicBezTo>
                    <a:pt x="3908" y="123"/>
                    <a:pt x="3623" y="0"/>
                    <a:pt x="32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35"/>
            <p:cNvSpPr/>
            <p:nvPr/>
          </p:nvSpPr>
          <p:spPr>
            <a:xfrm>
              <a:off x="1585875" y="4992575"/>
              <a:ext cx="2500875" cy="466000"/>
            </a:xfrm>
            <a:custGeom>
              <a:avLst/>
              <a:gdLst/>
              <a:ahLst/>
              <a:cxnLst/>
              <a:rect l="l" t="t" r="r" b="b"/>
              <a:pathLst>
                <a:path w="100035" h="18640" extrusionOk="0">
                  <a:moveTo>
                    <a:pt x="46314" y="0"/>
                  </a:moveTo>
                  <a:cubicBezTo>
                    <a:pt x="45378" y="0"/>
                    <a:pt x="41064" y="1425"/>
                    <a:pt x="31460" y="3541"/>
                  </a:cubicBezTo>
                  <a:cubicBezTo>
                    <a:pt x="29832" y="3892"/>
                    <a:pt x="27988" y="4039"/>
                    <a:pt x="26046" y="4039"/>
                  </a:cubicBezTo>
                  <a:cubicBezTo>
                    <a:pt x="16528" y="4039"/>
                    <a:pt x="4681" y="529"/>
                    <a:pt x="4681" y="529"/>
                  </a:cubicBezTo>
                  <a:cubicBezTo>
                    <a:pt x="4681" y="529"/>
                    <a:pt x="1" y="3988"/>
                    <a:pt x="1" y="10459"/>
                  </a:cubicBezTo>
                  <a:cubicBezTo>
                    <a:pt x="1" y="14529"/>
                    <a:pt x="367" y="17948"/>
                    <a:pt x="855" y="18639"/>
                  </a:cubicBezTo>
                  <a:lnTo>
                    <a:pt x="100034" y="18639"/>
                  </a:lnTo>
                  <a:cubicBezTo>
                    <a:pt x="98447" y="17093"/>
                    <a:pt x="94255" y="13390"/>
                    <a:pt x="89046" y="12169"/>
                  </a:cubicBezTo>
                  <a:cubicBezTo>
                    <a:pt x="82290" y="10541"/>
                    <a:pt x="52866" y="7204"/>
                    <a:pt x="52866" y="7204"/>
                  </a:cubicBezTo>
                  <a:lnTo>
                    <a:pt x="51442" y="1302"/>
                  </a:lnTo>
                  <a:cubicBezTo>
                    <a:pt x="51442" y="1302"/>
                    <a:pt x="47291" y="0"/>
                    <a:pt x="463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35"/>
            <p:cNvSpPr/>
            <p:nvPr/>
          </p:nvSpPr>
          <p:spPr>
            <a:xfrm>
              <a:off x="1577750" y="4984425"/>
              <a:ext cx="2518150" cy="483300"/>
            </a:xfrm>
            <a:custGeom>
              <a:avLst/>
              <a:gdLst/>
              <a:ahLst/>
              <a:cxnLst/>
              <a:rect l="l" t="t" r="r" b="b"/>
              <a:pathLst>
                <a:path w="100726" h="19332" extrusionOk="0">
                  <a:moveTo>
                    <a:pt x="46639" y="652"/>
                  </a:moveTo>
                  <a:cubicBezTo>
                    <a:pt x="46842" y="652"/>
                    <a:pt x="47249" y="733"/>
                    <a:pt x="47778" y="855"/>
                  </a:cubicBezTo>
                  <a:cubicBezTo>
                    <a:pt x="48552" y="1018"/>
                    <a:pt x="49528" y="1303"/>
                    <a:pt x="50302" y="1547"/>
                  </a:cubicBezTo>
                  <a:cubicBezTo>
                    <a:pt x="50809" y="1681"/>
                    <a:pt x="51246" y="1797"/>
                    <a:pt x="51487" y="1861"/>
                  </a:cubicBezTo>
                  <a:lnTo>
                    <a:pt x="51487" y="1861"/>
                  </a:lnTo>
                  <a:lnTo>
                    <a:pt x="52866" y="7611"/>
                  </a:lnTo>
                  <a:cubicBezTo>
                    <a:pt x="52906" y="7733"/>
                    <a:pt x="53028" y="7855"/>
                    <a:pt x="53151" y="7855"/>
                  </a:cubicBezTo>
                  <a:cubicBezTo>
                    <a:pt x="53151" y="7855"/>
                    <a:pt x="53639" y="7896"/>
                    <a:pt x="54453" y="8018"/>
                  </a:cubicBezTo>
                  <a:cubicBezTo>
                    <a:pt x="57302" y="8343"/>
                    <a:pt x="64546" y="9198"/>
                    <a:pt x="71830" y="10134"/>
                  </a:cubicBezTo>
                  <a:cubicBezTo>
                    <a:pt x="79075" y="11070"/>
                    <a:pt x="86359" y="12128"/>
                    <a:pt x="89290" y="12820"/>
                  </a:cubicBezTo>
                  <a:cubicBezTo>
                    <a:pt x="93862" y="13909"/>
                    <a:pt x="97658" y="16907"/>
                    <a:pt x="99523" y="18640"/>
                  </a:cubicBezTo>
                  <a:lnTo>
                    <a:pt x="1383" y="18640"/>
                  </a:lnTo>
                  <a:cubicBezTo>
                    <a:pt x="1314" y="18474"/>
                    <a:pt x="1237" y="18221"/>
                    <a:pt x="1180" y="17907"/>
                  </a:cubicBezTo>
                  <a:cubicBezTo>
                    <a:pt x="895" y="16483"/>
                    <a:pt x="651" y="13838"/>
                    <a:pt x="651" y="10785"/>
                  </a:cubicBezTo>
                  <a:cubicBezTo>
                    <a:pt x="651" y="7652"/>
                    <a:pt x="1791" y="5210"/>
                    <a:pt x="2930" y="3582"/>
                  </a:cubicBezTo>
                  <a:cubicBezTo>
                    <a:pt x="3500" y="2768"/>
                    <a:pt x="4070" y="2158"/>
                    <a:pt x="4517" y="1710"/>
                  </a:cubicBezTo>
                  <a:cubicBezTo>
                    <a:pt x="4721" y="1506"/>
                    <a:pt x="4884" y="1344"/>
                    <a:pt x="5006" y="1262"/>
                  </a:cubicBezTo>
                  <a:lnTo>
                    <a:pt x="5052" y="1227"/>
                  </a:lnTo>
                  <a:lnTo>
                    <a:pt x="5052" y="1227"/>
                  </a:lnTo>
                  <a:cubicBezTo>
                    <a:pt x="6529" y="1642"/>
                    <a:pt x="17422" y="4681"/>
                    <a:pt x="26372" y="4681"/>
                  </a:cubicBezTo>
                  <a:cubicBezTo>
                    <a:pt x="28325" y="4681"/>
                    <a:pt x="30197" y="4518"/>
                    <a:pt x="31866" y="4192"/>
                  </a:cubicBezTo>
                  <a:cubicBezTo>
                    <a:pt x="36668" y="3134"/>
                    <a:pt x="40127" y="2239"/>
                    <a:pt x="42529" y="1628"/>
                  </a:cubicBezTo>
                  <a:cubicBezTo>
                    <a:pt x="43749" y="1344"/>
                    <a:pt x="44686" y="1099"/>
                    <a:pt x="45337" y="896"/>
                  </a:cubicBezTo>
                  <a:cubicBezTo>
                    <a:pt x="46029" y="733"/>
                    <a:pt x="46476" y="652"/>
                    <a:pt x="46639" y="652"/>
                  </a:cubicBezTo>
                  <a:close/>
                  <a:moveTo>
                    <a:pt x="46639" y="1"/>
                  </a:moveTo>
                  <a:cubicBezTo>
                    <a:pt x="46354" y="1"/>
                    <a:pt x="45906" y="82"/>
                    <a:pt x="45174" y="245"/>
                  </a:cubicBezTo>
                  <a:cubicBezTo>
                    <a:pt x="43098" y="774"/>
                    <a:pt x="38907" y="1954"/>
                    <a:pt x="31703" y="3501"/>
                  </a:cubicBezTo>
                  <a:cubicBezTo>
                    <a:pt x="30116" y="3867"/>
                    <a:pt x="28285" y="3989"/>
                    <a:pt x="26372" y="3989"/>
                  </a:cubicBezTo>
                  <a:cubicBezTo>
                    <a:pt x="21651" y="3989"/>
                    <a:pt x="16320" y="3134"/>
                    <a:pt x="12169" y="2280"/>
                  </a:cubicBezTo>
                  <a:cubicBezTo>
                    <a:pt x="10093" y="1832"/>
                    <a:pt x="8343" y="1384"/>
                    <a:pt x="7081" y="1059"/>
                  </a:cubicBezTo>
                  <a:cubicBezTo>
                    <a:pt x="6471" y="896"/>
                    <a:pt x="5942" y="774"/>
                    <a:pt x="5616" y="652"/>
                  </a:cubicBezTo>
                  <a:cubicBezTo>
                    <a:pt x="5291" y="570"/>
                    <a:pt x="5087" y="530"/>
                    <a:pt x="5087" y="530"/>
                  </a:cubicBezTo>
                  <a:cubicBezTo>
                    <a:pt x="5054" y="513"/>
                    <a:pt x="5013" y="503"/>
                    <a:pt x="4971" y="503"/>
                  </a:cubicBezTo>
                  <a:cubicBezTo>
                    <a:pt x="4912" y="503"/>
                    <a:pt x="4850" y="523"/>
                    <a:pt x="4802" y="570"/>
                  </a:cubicBezTo>
                  <a:cubicBezTo>
                    <a:pt x="4762" y="570"/>
                    <a:pt x="3581" y="1466"/>
                    <a:pt x="2401" y="3216"/>
                  </a:cubicBezTo>
                  <a:cubicBezTo>
                    <a:pt x="1180" y="4925"/>
                    <a:pt x="0" y="7489"/>
                    <a:pt x="0" y="10785"/>
                  </a:cubicBezTo>
                  <a:cubicBezTo>
                    <a:pt x="0" y="12861"/>
                    <a:pt x="82" y="14692"/>
                    <a:pt x="244" y="16157"/>
                  </a:cubicBezTo>
                  <a:cubicBezTo>
                    <a:pt x="326" y="16890"/>
                    <a:pt x="407" y="17541"/>
                    <a:pt x="529" y="18029"/>
                  </a:cubicBezTo>
                  <a:cubicBezTo>
                    <a:pt x="611" y="18518"/>
                    <a:pt x="733" y="18884"/>
                    <a:pt x="895" y="19169"/>
                  </a:cubicBezTo>
                  <a:cubicBezTo>
                    <a:pt x="936" y="19250"/>
                    <a:pt x="1058" y="19332"/>
                    <a:pt x="1180" y="19332"/>
                  </a:cubicBezTo>
                  <a:lnTo>
                    <a:pt x="100359" y="19332"/>
                  </a:lnTo>
                  <a:cubicBezTo>
                    <a:pt x="100481" y="19332"/>
                    <a:pt x="100603" y="19210"/>
                    <a:pt x="100644" y="19088"/>
                  </a:cubicBezTo>
                  <a:cubicBezTo>
                    <a:pt x="100725" y="18965"/>
                    <a:pt x="100685" y="18843"/>
                    <a:pt x="100563" y="18721"/>
                  </a:cubicBezTo>
                  <a:cubicBezTo>
                    <a:pt x="98975" y="17134"/>
                    <a:pt x="94784" y="13431"/>
                    <a:pt x="89412" y="12169"/>
                  </a:cubicBezTo>
                  <a:cubicBezTo>
                    <a:pt x="86034" y="11355"/>
                    <a:pt x="76999" y="10093"/>
                    <a:pt x="68819" y="9076"/>
                  </a:cubicBezTo>
                  <a:cubicBezTo>
                    <a:pt x="61526" y="8137"/>
                    <a:pt x="54907" y="7391"/>
                    <a:pt x="53504" y="7234"/>
                  </a:cubicBezTo>
                  <a:lnTo>
                    <a:pt x="53504" y="7234"/>
                  </a:lnTo>
                  <a:lnTo>
                    <a:pt x="52092" y="1547"/>
                  </a:lnTo>
                  <a:cubicBezTo>
                    <a:pt x="52052" y="1425"/>
                    <a:pt x="51970" y="1303"/>
                    <a:pt x="51848" y="1303"/>
                  </a:cubicBezTo>
                  <a:cubicBezTo>
                    <a:pt x="51848" y="1303"/>
                    <a:pt x="50831" y="977"/>
                    <a:pt x="49651" y="652"/>
                  </a:cubicBezTo>
                  <a:cubicBezTo>
                    <a:pt x="49081" y="489"/>
                    <a:pt x="48470" y="326"/>
                    <a:pt x="47941" y="204"/>
                  </a:cubicBezTo>
                  <a:cubicBezTo>
                    <a:pt x="47412" y="82"/>
                    <a:pt x="46965" y="1"/>
                    <a:pt x="466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35"/>
            <p:cNvSpPr/>
            <p:nvPr/>
          </p:nvSpPr>
          <p:spPr>
            <a:xfrm>
              <a:off x="1598100" y="2881400"/>
              <a:ext cx="1406100" cy="2341600"/>
            </a:xfrm>
            <a:custGeom>
              <a:avLst/>
              <a:gdLst/>
              <a:ahLst/>
              <a:cxnLst/>
              <a:rect l="l" t="t" r="r" b="b"/>
              <a:pathLst>
                <a:path w="56244" h="93664" extrusionOk="0">
                  <a:moveTo>
                    <a:pt x="27796" y="0"/>
                  </a:moveTo>
                  <a:cubicBezTo>
                    <a:pt x="27796" y="0"/>
                    <a:pt x="27593" y="122"/>
                    <a:pt x="27308" y="326"/>
                  </a:cubicBezTo>
                  <a:cubicBezTo>
                    <a:pt x="25436" y="1588"/>
                    <a:pt x="18639" y="6308"/>
                    <a:pt x="13471" y="10378"/>
                  </a:cubicBezTo>
                  <a:cubicBezTo>
                    <a:pt x="7448" y="15099"/>
                    <a:pt x="7041" y="23890"/>
                    <a:pt x="6796" y="30686"/>
                  </a:cubicBezTo>
                  <a:cubicBezTo>
                    <a:pt x="6512" y="37523"/>
                    <a:pt x="2116" y="80011"/>
                    <a:pt x="1058" y="85261"/>
                  </a:cubicBezTo>
                  <a:cubicBezTo>
                    <a:pt x="0" y="90511"/>
                    <a:pt x="9401" y="91854"/>
                    <a:pt x="18477" y="93156"/>
                  </a:cubicBezTo>
                  <a:cubicBezTo>
                    <a:pt x="20817" y="93504"/>
                    <a:pt x="23335" y="93664"/>
                    <a:pt x="25880" y="93664"/>
                  </a:cubicBezTo>
                  <a:cubicBezTo>
                    <a:pt x="33159" y="93664"/>
                    <a:pt x="40657" y="92359"/>
                    <a:pt x="44848" y="90430"/>
                  </a:cubicBezTo>
                  <a:cubicBezTo>
                    <a:pt x="50505" y="87784"/>
                    <a:pt x="51807" y="87906"/>
                    <a:pt x="51807" y="85058"/>
                  </a:cubicBezTo>
                  <a:cubicBezTo>
                    <a:pt x="51807" y="82168"/>
                    <a:pt x="51930" y="75575"/>
                    <a:pt x="51930" y="75046"/>
                  </a:cubicBezTo>
                  <a:cubicBezTo>
                    <a:pt x="51930" y="74558"/>
                    <a:pt x="55999" y="42366"/>
                    <a:pt x="55755" y="32924"/>
                  </a:cubicBezTo>
                  <a:cubicBezTo>
                    <a:pt x="55470" y="23483"/>
                    <a:pt x="56243" y="18355"/>
                    <a:pt x="54046" y="13634"/>
                  </a:cubicBezTo>
                  <a:cubicBezTo>
                    <a:pt x="51807" y="8913"/>
                    <a:pt x="46151" y="5250"/>
                    <a:pt x="38662" y="2768"/>
                  </a:cubicBezTo>
                  <a:cubicBezTo>
                    <a:pt x="31174" y="245"/>
                    <a:pt x="27796" y="0"/>
                    <a:pt x="277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35"/>
            <p:cNvSpPr/>
            <p:nvPr/>
          </p:nvSpPr>
          <p:spPr>
            <a:xfrm>
              <a:off x="1631675" y="2921075"/>
              <a:ext cx="1264675" cy="2293325"/>
            </a:xfrm>
            <a:custGeom>
              <a:avLst/>
              <a:gdLst/>
              <a:ahLst/>
              <a:cxnLst/>
              <a:rect l="l" t="t" r="r" b="b"/>
              <a:pathLst>
                <a:path w="50587" h="91733" extrusionOk="0">
                  <a:moveTo>
                    <a:pt x="24744" y="1"/>
                  </a:moveTo>
                  <a:cubicBezTo>
                    <a:pt x="21976" y="1913"/>
                    <a:pt x="16604" y="5698"/>
                    <a:pt x="12331" y="9035"/>
                  </a:cubicBezTo>
                  <a:cubicBezTo>
                    <a:pt x="9401" y="11355"/>
                    <a:pt x="7814" y="14652"/>
                    <a:pt x="6959" y="18233"/>
                  </a:cubicBezTo>
                  <a:cubicBezTo>
                    <a:pt x="6064" y="21855"/>
                    <a:pt x="5901" y="25721"/>
                    <a:pt x="5779" y="29140"/>
                  </a:cubicBezTo>
                  <a:cubicBezTo>
                    <a:pt x="5698" y="31704"/>
                    <a:pt x="5006" y="39273"/>
                    <a:pt x="4110" y="48023"/>
                  </a:cubicBezTo>
                  <a:cubicBezTo>
                    <a:pt x="3256" y="56773"/>
                    <a:pt x="2198" y="66703"/>
                    <a:pt x="1343" y="73947"/>
                  </a:cubicBezTo>
                  <a:cubicBezTo>
                    <a:pt x="814" y="78790"/>
                    <a:pt x="326" y="82412"/>
                    <a:pt x="41" y="83755"/>
                  </a:cubicBezTo>
                  <a:cubicBezTo>
                    <a:pt x="0" y="84000"/>
                    <a:pt x="0" y="84244"/>
                    <a:pt x="0" y="84447"/>
                  </a:cubicBezTo>
                  <a:cubicBezTo>
                    <a:pt x="0" y="85505"/>
                    <a:pt x="448" y="86319"/>
                    <a:pt x="1384" y="87093"/>
                  </a:cubicBezTo>
                  <a:cubicBezTo>
                    <a:pt x="2279" y="87825"/>
                    <a:pt x="3622" y="88436"/>
                    <a:pt x="5250" y="88965"/>
                  </a:cubicBezTo>
                  <a:cubicBezTo>
                    <a:pt x="8506" y="89982"/>
                    <a:pt x="12860" y="90633"/>
                    <a:pt x="17174" y="91244"/>
                  </a:cubicBezTo>
                  <a:cubicBezTo>
                    <a:pt x="19494" y="91569"/>
                    <a:pt x="21976" y="91732"/>
                    <a:pt x="24459" y="91732"/>
                  </a:cubicBezTo>
                  <a:lnTo>
                    <a:pt x="24744" y="91732"/>
                  </a:lnTo>
                  <a:lnTo>
                    <a:pt x="50587" y="70529"/>
                  </a:lnTo>
                  <a:cubicBezTo>
                    <a:pt x="50587" y="70529"/>
                    <a:pt x="50587" y="70529"/>
                    <a:pt x="50587" y="70488"/>
                  </a:cubicBezTo>
                  <a:cubicBezTo>
                    <a:pt x="47738" y="64913"/>
                    <a:pt x="44848" y="59174"/>
                    <a:pt x="42569" y="54616"/>
                  </a:cubicBezTo>
                  <a:cubicBezTo>
                    <a:pt x="42569" y="54779"/>
                    <a:pt x="42447" y="54901"/>
                    <a:pt x="42284" y="54901"/>
                  </a:cubicBezTo>
                  <a:cubicBezTo>
                    <a:pt x="40941" y="55186"/>
                    <a:pt x="39558" y="55267"/>
                    <a:pt x="38255" y="55267"/>
                  </a:cubicBezTo>
                  <a:cubicBezTo>
                    <a:pt x="33494" y="55267"/>
                    <a:pt x="29465" y="53924"/>
                    <a:pt x="29465" y="53884"/>
                  </a:cubicBezTo>
                  <a:cubicBezTo>
                    <a:pt x="29302" y="53843"/>
                    <a:pt x="29180" y="53640"/>
                    <a:pt x="29261" y="53477"/>
                  </a:cubicBezTo>
                  <a:cubicBezTo>
                    <a:pt x="29302" y="53314"/>
                    <a:pt x="29424" y="53233"/>
                    <a:pt x="29587" y="53233"/>
                  </a:cubicBezTo>
                  <a:cubicBezTo>
                    <a:pt x="29587" y="53233"/>
                    <a:pt x="29628" y="53233"/>
                    <a:pt x="29668" y="53273"/>
                  </a:cubicBezTo>
                  <a:cubicBezTo>
                    <a:pt x="29668" y="53273"/>
                    <a:pt x="29750" y="53273"/>
                    <a:pt x="29872" y="53314"/>
                  </a:cubicBezTo>
                  <a:cubicBezTo>
                    <a:pt x="29953" y="53355"/>
                    <a:pt x="30157" y="53395"/>
                    <a:pt x="30360" y="53477"/>
                  </a:cubicBezTo>
                  <a:cubicBezTo>
                    <a:pt x="30808" y="53599"/>
                    <a:pt x="31418" y="53762"/>
                    <a:pt x="32232" y="53924"/>
                  </a:cubicBezTo>
                  <a:cubicBezTo>
                    <a:pt x="33779" y="54291"/>
                    <a:pt x="35936" y="54616"/>
                    <a:pt x="38255" y="54616"/>
                  </a:cubicBezTo>
                  <a:cubicBezTo>
                    <a:pt x="39517" y="54616"/>
                    <a:pt x="40860" y="54494"/>
                    <a:pt x="42162" y="54250"/>
                  </a:cubicBezTo>
                  <a:lnTo>
                    <a:pt x="42244" y="54250"/>
                  </a:lnTo>
                  <a:cubicBezTo>
                    <a:pt x="42284" y="54250"/>
                    <a:pt x="42366" y="54250"/>
                    <a:pt x="42406" y="54291"/>
                  </a:cubicBezTo>
                  <a:cubicBezTo>
                    <a:pt x="42162" y="53843"/>
                    <a:pt x="41959" y="53355"/>
                    <a:pt x="41715" y="52907"/>
                  </a:cubicBezTo>
                  <a:lnTo>
                    <a:pt x="41633" y="52907"/>
                  </a:lnTo>
                  <a:cubicBezTo>
                    <a:pt x="41552" y="52907"/>
                    <a:pt x="41470" y="52907"/>
                    <a:pt x="41430" y="52866"/>
                  </a:cubicBezTo>
                  <a:cubicBezTo>
                    <a:pt x="35366" y="48186"/>
                    <a:pt x="34104" y="45337"/>
                    <a:pt x="34064" y="45297"/>
                  </a:cubicBezTo>
                  <a:cubicBezTo>
                    <a:pt x="34023" y="45093"/>
                    <a:pt x="34104" y="44890"/>
                    <a:pt x="34267" y="44849"/>
                  </a:cubicBezTo>
                  <a:cubicBezTo>
                    <a:pt x="34308" y="44808"/>
                    <a:pt x="34348" y="44808"/>
                    <a:pt x="34389" y="44808"/>
                  </a:cubicBezTo>
                  <a:cubicBezTo>
                    <a:pt x="34511" y="44808"/>
                    <a:pt x="34633" y="44890"/>
                    <a:pt x="34715" y="45012"/>
                  </a:cubicBezTo>
                  <a:lnTo>
                    <a:pt x="34715" y="45052"/>
                  </a:lnTo>
                  <a:lnTo>
                    <a:pt x="34755" y="45134"/>
                  </a:lnTo>
                  <a:cubicBezTo>
                    <a:pt x="34796" y="45215"/>
                    <a:pt x="34877" y="45337"/>
                    <a:pt x="34959" y="45459"/>
                  </a:cubicBezTo>
                  <a:cubicBezTo>
                    <a:pt x="35162" y="45785"/>
                    <a:pt x="35488" y="46273"/>
                    <a:pt x="36017" y="46924"/>
                  </a:cubicBezTo>
                  <a:cubicBezTo>
                    <a:pt x="36953" y="48064"/>
                    <a:pt x="38540" y="49733"/>
                    <a:pt x="41145" y="51767"/>
                  </a:cubicBezTo>
                  <a:cubicBezTo>
                    <a:pt x="39313" y="48064"/>
                    <a:pt x="38093" y="45581"/>
                    <a:pt x="37970" y="45256"/>
                  </a:cubicBezTo>
                  <a:cubicBezTo>
                    <a:pt x="37686" y="44320"/>
                    <a:pt x="36872" y="41145"/>
                    <a:pt x="36872" y="37930"/>
                  </a:cubicBezTo>
                  <a:cubicBezTo>
                    <a:pt x="36872" y="36709"/>
                    <a:pt x="36994" y="35489"/>
                    <a:pt x="37319" y="34349"/>
                  </a:cubicBezTo>
                  <a:cubicBezTo>
                    <a:pt x="38499" y="30442"/>
                    <a:pt x="42203" y="25436"/>
                    <a:pt x="42203" y="25436"/>
                  </a:cubicBezTo>
                  <a:lnTo>
                    <a:pt x="47494" y="15832"/>
                  </a:lnTo>
                  <a:cubicBezTo>
                    <a:pt x="44685" y="11233"/>
                    <a:pt x="39029" y="4844"/>
                    <a:pt x="39029" y="4844"/>
                  </a:cubicBezTo>
                  <a:cubicBezTo>
                    <a:pt x="39029" y="4844"/>
                    <a:pt x="39558" y="4681"/>
                    <a:pt x="39720" y="4314"/>
                  </a:cubicBezTo>
                  <a:cubicBezTo>
                    <a:pt x="34877" y="2483"/>
                    <a:pt x="26901" y="489"/>
                    <a:pt x="24744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35"/>
            <p:cNvSpPr/>
            <p:nvPr/>
          </p:nvSpPr>
          <p:spPr>
            <a:xfrm>
              <a:off x="2061025" y="3553925"/>
              <a:ext cx="189250" cy="494225"/>
            </a:xfrm>
            <a:custGeom>
              <a:avLst/>
              <a:gdLst/>
              <a:ahLst/>
              <a:cxnLst/>
              <a:rect l="l" t="t" r="r" b="b"/>
              <a:pathLst>
                <a:path w="7570" h="19769" extrusionOk="0">
                  <a:moveTo>
                    <a:pt x="326" y="0"/>
                  </a:moveTo>
                  <a:cubicBezTo>
                    <a:pt x="122" y="41"/>
                    <a:pt x="0" y="204"/>
                    <a:pt x="0" y="367"/>
                  </a:cubicBezTo>
                  <a:cubicBezTo>
                    <a:pt x="0" y="407"/>
                    <a:pt x="1221" y="12087"/>
                    <a:pt x="6919" y="19616"/>
                  </a:cubicBezTo>
                  <a:cubicBezTo>
                    <a:pt x="6968" y="19715"/>
                    <a:pt x="7077" y="19769"/>
                    <a:pt x="7182" y="19769"/>
                  </a:cubicBezTo>
                  <a:cubicBezTo>
                    <a:pt x="7251" y="19769"/>
                    <a:pt x="7318" y="19746"/>
                    <a:pt x="7366" y="19698"/>
                  </a:cubicBezTo>
                  <a:cubicBezTo>
                    <a:pt x="7529" y="19576"/>
                    <a:pt x="7570" y="19372"/>
                    <a:pt x="7448" y="19209"/>
                  </a:cubicBezTo>
                  <a:cubicBezTo>
                    <a:pt x="4680" y="15587"/>
                    <a:pt x="2971" y="10826"/>
                    <a:pt x="1994" y="7000"/>
                  </a:cubicBezTo>
                  <a:cubicBezTo>
                    <a:pt x="1465" y="5087"/>
                    <a:pt x="1140" y="3419"/>
                    <a:pt x="936" y="2239"/>
                  </a:cubicBezTo>
                  <a:cubicBezTo>
                    <a:pt x="855" y="1628"/>
                    <a:pt x="773" y="1140"/>
                    <a:pt x="733" y="814"/>
                  </a:cubicBezTo>
                  <a:cubicBezTo>
                    <a:pt x="692" y="489"/>
                    <a:pt x="692" y="326"/>
                    <a:pt x="692" y="326"/>
                  </a:cubicBezTo>
                  <a:cubicBezTo>
                    <a:pt x="651" y="122"/>
                    <a:pt x="489" y="0"/>
                    <a:pt x="3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35"/>
            <p:cNvSpPr/>
            <p:nvPr/>
          </p:nvSpPr>
          <p:spPr>
            <a:xfrm>
              <a:off x="2482225" y="4041475"/>
              <a:ext cx="199450" cy="202600"/>
            </a:xfrm>
            <a:custGeom>
              <a:avLst/>
              <a:gdLst/>
              <a:ahLst/>
              <a:cxnLst/>
              <a:rect l="l" t="t" r="r" b="b"/>
              <a:pathLst>
                <a:path w="7978" h="8104" extrusionOk="0">
                  <a:moveTo>
                    <a:pt x="381" y="1"/>
                  </a:moveTo>
                  <a:cubicBezTo>
                    <a:pt x="335" y="1"/>
                    <a:pt x="289" y="11"/>
                    <a:pt x="245" y="33"/>
                  </a:cubicBezTo>
                  <a:cubicBezTo>
                    <a:pt x="82" y="74"/>
                    <a:pt x="1" y="277"/>
                    <a:pt x="42" y="481"/>
                  </a:cubicBezTo>
                  <a:cubicBezTo>
                    <a:pt x="82" y="521"/>
                    <a:pt x="1344" y="3370"/>
                    <a:pt x="7408" y="8050"/>
                  </a:cubicBezTo>
                  <a:cubicBezTo>
                    <a:pt x="7458" y="8084"/>
                    <a:pt x="7530" y="8104"/>
                    <a:pt x="7602" y="8104"/>
                  </a:cubicBezTo>
                  <a:cubicBezTo>
                    <a:pt x="7704" y="8104"/>
                    <a:pt x="7808" y="8064"/>
                    <a:pt x="7855" y="7969"/>
                  </a:cubicBezTo>
                  <a:cubicBezTo>
                    <a:pt x="7977" y="7806"/>
                    <a:pt x="7937" y="7603"/>
                    <a:pt x="7815" y="7481"/>
                  </a:cubicBezTo>
                  <a:cubicBezTo>
                    <a:pt x="4803" y="5201"/>
                    <a:pt x="3012" y="3370"/>
                    <a:pt x="1995" y="2108"/>
                  </a:cubicBezTo>
                  <a:cubicBezTo>
                    <a:pt x="1466" y="1457"/>
                    <a:pt x="1140" y="969"/>
                    <a:pt x="937" y="643"/>
                  </a:cubicBezTo>
                  <a:cubicBezTo>
                    <a:pt x="855" y="521"/>
                    <a:pt x="774" y="399"/>
                    <a:pt x="733" y="318"/>
                  </a:cubicBezTo>
                  <a:lnTo>
                    <a:pt x="693" y="236"/>
                  </a:lnTo>
                  <a:lnTo>
                    <a:pt x="693" y="196"/>
                  </a:lnTo>
                  <a:cubicBezTo>
                    <a:pt x="633" y="77"/>
                    <a:pt x="508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35"/>
            <p:cNvSpPr/>
            <p:nvPr/>
          </p:nvSpPr>
          <p:spPr>
            <a:xfrm>
              <a:off x="2361150" y="4252250"/>
              <a:ext cx="335775" cy="50525"/>
            </a:xfrm>
            <a:custGeom>
              <a:avLst/>
              <a:gdLst/>
              <a:ahLst/>
              <a:cxnLst/>
              <a:rect l="l" t="t" r="r" b="b"/>
              <a:pathLst>
                <a:path w="13431" h="2021" extrusionOk="0">
                  <a:moveTo>
                    <a:pt x="378" y="0"/>
                  </a:moveTo>
                  <a:cubicBezTo>
                    <a:pt x="245" y="0"/>
                    <a:pt x="114" y="103"/>
                    <a:pt x="82" y="230"/>
                  </a:cubicBezTo>
                  <a:cubicBezTo>
                    <a:pt x="1" y="393"/>
                    <a:pt x="123" y="596"/>
                    <a:pt x="286" y="637"/>
                  </a:cubicBezTo>
                  <a:cubicBezTo>
                    <a:pt x="286" y="677"/>
                    <a:pt x="4315" y="2020"/>
                    <a:pt x="9076" y="2020"/>
                  </a:cubicBezTo>
                  <a:cubicBezTo>
                    <a:pt x="10379" y="2020"/>
                    <a:pt x="11762" y="1939"/>
                    <a:pt x="13105" y="1654"/>
                  </a:cubicBezTo>
                  <a:cubicBezTo>
                    <a:pt x="13309" y="1654"/>
                    <a:pt x="13431" y="1451"/>
                    <a:pt x="13390" y="1288"/>
                  </a:cubicBezTo>
                  <a:cubicBezTo>
                    <a:pt x="13355" y="1111"/>
                    <a:pt x="13227" y="995"/>
                    <a:pt x="13060" y="995"/>
                  </a:cubicBezTo>
                  <a:cubicBezTo>
                    <a:pt x="13035" y="995"/>
                    <a:pt x="13010" y="998"/>
                    <a:pt x="12983" y="1003"/>
                  </a:cubicBezTo>
                  <a:cubicBezTo>
                    <a:pt x="11681" y="1247"/>
                    <a:pt x="10338" y="1369"/>
                    <a:pt x="9076" y="1369"/>
                  </a:cubicBezTo>
                  <a:cubicBezTo>
                    <a:pt x="6757" y="1369"/>
                    <a:pt x="4600" y="1044"/>
                    <a:pt x="3053" y="677"/>
                  </a:cubicBezTo>
                  <a:cubicBezTo>
                    <a:pt x="2239" y="515"/>
                    <a:pt x="1629" y="352"/>
                    <a:pt x="1181" y="230"/>
                  </a:cubicBezTo>
                  <a:cubicBezTo>
                    <a:pt x="978" y="148"/>
                    <a:pt x="774" y="108"/>
                    <a:pt x="693" y="67"/>
                  </a:cubicBezTo>
                  <a:cubicBezTo>
                    <a:pt x="571" y="26"/>
                    <a:pt x="489" y="26"/>
                    <a:pt x="489" y="26"/>
                  </a:cubicBezTo>
                  <a:cubicBezTo>
                    <a:pt x="454" y="8"/>
                    <a:pt x="416" y="0"/>
                    <a:pt x="37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35"/>
            <p:cNvSpPr/>
            <p:nvPr/>
          </p:nvSpPr>
          <p:spPr>
            <a:xfrm>
              <a:off x="2311300" y="4874800"/>
              <a:ext cx="481275" cy="353625"/>
            </a:xfrm>
            <a:custGeom>
              <a:avLst/>
              <a:gdLst/>
              <a:ahLst/>
              <a:cxnLst/>
              <a:rect l="l" t="t" r="r" b="b"/>
              <a:pathLst>
                <a:path w="19251" h="14145" extrusionOk="0">
                  <a:moveTo>
                    <a:pt x="18884" y="1"/>
                  </a:moveTo>
                  <a:cubicBezTo>
                    <a:pt x="18777" y="1"/>
                    <a:pt x="18673" y="54"/>
                    <a:pt x="18599" y="153"/>
                  </a:cubicBezTo>
                  <a:cubicBezTo>
                    <a:pt x="16035" y="3409"/>
                    <a:pt x="11437" y="6746"/>
                    <a:pt x="7489" y="9269"/>
                  </a:cubicBezTo>
                  <a:cubicBezTo>
                    <a:pt x="5495" y="10531"/>
                    <a:pt x="3663" y="11589"/>
                    <a:pt x="2361" y="12322"/>
                  </a:cubicBezTo>
                  <a:cubicBezTo>
                    <a:pt x="1710" y="12728"/>
                    <a:pt x="1181" y="13013"/>
                    <a:pt x="815" y="13217"/>
                  </a:cubicBezTo>
                  <a:cubicBezTo>
                    <a:pt x="408" y="13380"/>
                    <a:pt x="204" y="13502"/>
                    <a:pt x="204" y="13502"/>
                  </a:cubicBezTo>
                  <a:cubicBezTo>
                    <a:pt x="41" y="13583"/>
                    <a:pt x="1" y="13787"/>
                    <a:pt x="82" y="13949"/>
                  </a:cubicBezTo>
                  <a:cubicBezTo>
                    <a:pt x="142" y="14069"/>
                    <a:pt x="267" y="14144"/>
                    <a:pt x="393" y="14144"/>
                  </a:cubicBezTo>
                  <a:cubicBezTo>
                    <a:pt x="440" y="14144"/>
                    <a:pt x="486" y="14134"/>
                    <a:pt x="530" y="14112"/>
                  </a:cubicBezTo>
                  <a:cubicBezTo>
                    <a:pt x="530" y="14112"/>
                    <a:pt x="3867" y="12403"/>
                    <a:pt x="7855" y="9839"/>
                  </a:cubicBezTo>
                  <a:cubicBezTo>
                    <a:pt x="11844" y="7316"/>
                    <a:pt x="16442" y="3938"/>
                    <a:pt x="19128" y="560"/>
                  </a:cubicBezTo>
                  <a:cubicBezTo>
                    <a:pt x="19250" y="397"/>
                    <a:pt x="19210" y="194"/>
                    <a:pt x="19088" y="72"/>
                  </a:cubicBezTo>
                  <a:cubicBezTo>
                    <a:pt x="19023" y="23"/>
                    <a:pt x="18953" y="1"/>
                    <a:pt x="188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35"/>
            <p:cNvSpPr/>
            <p:nvPr/>
          </p:nvSpPr>
          <p:spPr>
            <a:xfrm>
              <a:off x="1614375" y="2872825"/>
              <a:ext cx="1385750" cy="2358850"/>
            </a:xfrm>
            <a:custGeom>
              <a:avLst/>
              <a:gdLst/>
              <a:ahLst/>
              <a:cxnLst/>
              <a:rect l="l" t="t" r="r" b="b"/>
              <a:pathLst>
                <a:path w="55430" h="94354" extrusionOk="0">
                  <a:moveTo>
                    <a:pt x="27219" y="694"/>
                  </a:moveTo>
                  <a:cubicBezTo>
                    <a:pt x="27233" y="699"/>
                    <a:pt x="27249" y="704"/>
                    <a:pt x="27267" y="710"/>
                  </a:cubicBezTo>
                  <a:cubicBezTo>
                    <a:pt x="28000" y="791"/>
                    <a:pt x="31378" y="1239"/>
                    <a:pt x="37930" y="3396"/>
                  </a:cubicBezTo>
                  <a:cubicBezTo>
                    <a:pt x="45337" y="5878"/>
                    <a:pt x="50912" y="9541"/>
                    <a:pt x="53069" y="14140"/>
                  </a:cubicBezTo>
                  <a:cubicBezTo>
                    <a:pt x="54575" y="17355"/>
                    <a:pt x="54697" y="20773"/>
                    <a:pt x="54697" y="25779"/>
                  </a:cubicBezTo>
                  <a:cubicBezTo>
                    <a:pt x="54697" y="26430"/>
                    <a:pt x="54697" y="27081"/>
                    <a:pt x="54697" y="27773"/>
                  </a:cubicBezTo>
                  <a:cubicBezTo>
                    <a:pt x="54697" y="29442"/>
                    <a:pt x="54697" y="31273"/>
                    <a:pt x="54738" y="33267"/>
                  </a:cubicBezTo>
                  <a:cubicBezTo>
                    <a:pt x="54738" y="33593"/>
                    <a:pt x="54738" y="33878"/>
                    <a:pt x="54738" y="34244"/>
                  </a:cubicBezTo>
                  <a:cubicBezTo>
                    <a:pt x="54778" y="39413"/>
                    <a:pt x="53802" y="49587"/>
                    <a:pt x="52866" y="58500"/>
                  </a:cubicBezTo>
                  <a:cubicBezTo>
                    <a:pt x="52377" y="62976"/>
                    <a:pt x="51889" y="67128"/>
                    <a:pt x="51523" y="70180"/>
                  </a:cubicBezTo>
                  <a:cubicBezTo>
                    <a:pt x="51360" y="71726"/>
                    <a:pt x="51197" y="72988"/>
                    <a:pt x="51116" y="73883"/>
                  </a:cubicBezTo>
                  <a:cubicBezTo>
                    <a:pt x="51034" y="74331"/>
                    <a:pt x="50994" y="74697"/>
                    <a:pt x="50994" y="74941"/>
                  </a:cubicBezTo>
                  <a:cubicBezTo>
                    <a:pt x="50953" y="75063"/>
                    <a:pt x="50953" y="75145"/>
                    <a:pt x="50953" y="75226"/>
                  </a:cubicBezTo>
                  <a:cubicBezTo>
                    <a:pt x="50953" y="75308"/>
                    <a:pt x="50953" y="75348"/>
                    <a:pt x="50953" y="75389"/>
                  </a:cubicBezTo>
                  <a:cubicBezTo>
                    <a:pt x="50953" y="75918"/>
                    <a:pt x="50790" y="82470"/>
                    <a:pt x="50790" y="85401"/>
                  </a:cubicBezTo>
                  <a:cubicBezTo>
                    <a:pt x="50790" y="86092"/>
                    <a:pt x="50709" y="86540"/>
                    <a:pt x="50546" y="86906"/>
                  </a:cubicBezTo>
                  <a:cubicBezTo>
                    <a:pt x="50424" y="87191"/>
                    <a:pt x="50220" y="87435"/>
                    <a:pt x="49936" y="87639"/>
                  </a:cubicBezTo>
                  <a:cubicBezTo>
                    <a:pt x="49040" y="88371"/>
                    <a:pt x="47250" y="88982"/>
                    <a:pt x="44034" y="90447"/>
                  </a:cubicBezTo>
                  <a:cubicBezTo>
                    <a:pt x="39924" y="92360"/>
                    <a:pt x="32436" y="93662"/>
                    <a:pt x="25151" y="93662"/>
                  </a:cubicBezTo>
                  <a:cubicBezTo>
                    <a:pt x="22668" y="93662"/>
                    <a:pt x="20186" y="93499"/>
                    <a:pt x="17866" y="93174"/>
                  </a:cubicBezTo>
                  <a:cubicBezTo>
                    <a:pt x="13552" y="92563"/>
                    <a:pt x="9198" y="91912"/>
                    <a:pt x="5942" y="90895"/>
                  </a:cubicBezTo>
                  <a:cubicBezTo>
                    <a:pt x="4314" y="90366"/>
                    <a:pt x="2971" y="89755"/>
                    <a:pt x="2076" y="89023"/>
                  </a:cubicBezTo>
                  <a:cubicBezTo>
                    <a:pt x="1140" y="88249"/>
                    <a:pt x="692" y="87435"/>
                    <a:pt x="692" y="86377"/>
                  </a:cubicBezTo>
                  <a:cubicBezTo>
                    <a:pt x="692" y="86174"/>
                    <a:pt x="692" y="85930"/>
                    <a:pt x="733" y="85685"/>
                  </a:cubicBezTo>
                  <a:cubicBezTo>
                    <a:pt x="1018" y="84342"/>
                    <a:pt x="1506" y="80720"/>
                    <a:pt x="2035" y="75877"/>
                  </a:cubicBezTo>
                  <a:cubicBezTo>
                    <a:pt x="2890" y="68633"/>
                    <a:pt x="3948" y="58703"/>
                    <a:pt x="4802" y="49953"/>
                  </a:cubicBezTo>
                  <a:cubicBezTo>
                    <a:pt x="5698" y="41203"/>
                    <a:pt x="6390" y="33634"/>
                    <a:pt x="6471" y="31070"/>
                  </a:cubicBezTo>
                  <a:cubicBezTo>
                    <a:pt x="6593" y="27651"/>
                    <a:pt x="6756" y="23785"/>
                    <a:pt x="7651" y="20163"/>
                  </a:cubicBezTo>
                  <a:cubicBezTo>
                    <a:pt x="8506" y="16582"/>
                    <a:pt x="10093" y="13285"/>
                    <a:pt x="13023" y="10965"/>
                  </a:cubicBezTo>
                  <a:cubicBezTo>
                    <a:pt x="18192" y="6936"/>
                    <a:pt x="24988" y="2215"/>
                    <a:pt x="26860" y="954"/>
                  </a:cubicBezTo>
                  <a:cubicBezTo>
                    <a:pt x="27021" y="839"/>
                    <a:pt x="27143" y="750"/>
                    <a:pt x="27219" y="694"/>
                  </a:cubicBezTo>
                  <a:close/>
                  <a:moveTo>
                    <a:pt x="27075" y="1"/>
                  </a:moveTo>
                  <a:cubicBezTo>
                    <a:pt x="27020" y="1"/>
                    <a:pt x="26970" y="30"/>
                    <a:pt x="26942" y="59"/>
                  </a:cubicBezTo>
                  <a:cubicBezTo>
                    <a:pt x="26942" y="59"/>
                    <a:pt x="26779" y="181"/>
                    <a:pt x="26453" y="384"/>
                  </a:cubicBezTo>
                  <a:cubicBezTo>
                    <a:pt x="24622" y="1646"/>
                    <a:pt x="17785" y="6367"/>
                    <a:pt x="12616" y="10436"/>
                  </a:cubicBezTo>
                  <a:cubicBezTo>
                    <a:pt x="9523" y="12878"/>
                    <a:pt x="7895" y="16337"/>
                    <a:pt x="7000" y="20000"/>
                  </a:cubicBezTo>
                  <a:cubicBezTo>
                    <a:pt x="6105" y="23704"/>
                    <a:pt x="5942" y="27611"/>
                    <a:pt x="5779" y="31029"/>
                  </a:cubicBezTo>
                  <a:cubicBezTo>
                    <a:pt x="5657" y="34407"/>
                    <a:pt x="4477" y="46779"/>
                    <a:pt x="3215" y="58866"/>
                  </a:cubicBezTo>
                  <a:cubicBezTo>
                    <a:pt x="2605" y="64930"/>
                    <a:pt x="1954" y="70953"/>
                    <a:pt x="1384" y="75796"/>
                  </a:cubicBezTo>
                  <a:cubicBezTo>
                    <a:pt x="814" y="80598"/>
                    <a:pt x="326" y="84261"/>
                    <a:pt x="82" y="85563"/>
                  </a:cubicBezTo>
                  <a:cubicBezTo>
                    <a:pt x="41" y="85848"/>
                    <a:pt x="0" y="86133"/>
                    <a:pt x="0" y="86377"/>
                  </a:cubicBezTo>
                  <a:cubicBezTo>
                    <a:pt x="0" y="87680"/>
                    <a:pt x="611" y="88697"/>
                    <a:pt x="1628" y="89552"/>
                  </a:cubicBezTo>
                  <a:cubicBezTo>
                    <a:pt x="3175" y="90773"/>
                    <a:pt x="5576" y="91587"/>
                    <a:pt x="8425" y="92278"/>
                  </a:cubicBezTo>
                  <a:cubicBezTo>
                    <a:pt x="11273" y="92930"/>
                    <a:pt x="14529" y="93377"/>
                    <a:pt x="17744" y="93866"/>
                  </a:cubicBezTo>
                  <a:cubicBezTo>
                    <a:pt x="20105" y="94191"/>
                    <a:pt x="22628" y="94354"/>
                    <a:pt x="25151" y="94354"/>
                  </a:cubicBezTo>
                  <a:cubicBezTo>
                    <a:pt x="32517" y="94354"/>
                    <a:pt x="40046" y="93052"/>
                    <a:pt x="44319" y="91058"/>
                  </a:cubicBezTo>
                  <a:cubicBezTo>
                    <a:pt x="47127" y="89755"/>
                    <a:pt x="48877" y="89145"/>
                    <a:pt x="49976" y="88453"/>
                  </a:cubicBezTo>
                  <a:cubicBezTo>
                    <a:pt x="50505" y="88127"/>
                    <a:pt x="50912" y="87720"/>
                    <a:pt x="51156" y="87232"/>
                  </a:cubicBezTo>
                  <a:cubicBezTo>
                    <a:pt x="51401" y="86703"/>
                    <a:pt x="51482" y="86133"/>
                    <a:pt x="51482" y="85401"/>
                  </a:cubicBezTo>
                  <a:cubicBezTo>
                    <a:pt x="51482" y="82568"/>
                    <a:pt x="51599" y="76216"/>
                    <a:pt x="51604" y="75430"/>
                  </a:cubicBezTo>
                  <a:lnTo>
                    <a:pt x="51604" y="75430"/>
                  </a:lnTo>
                  <a:lnTo>
                    <a:pt x="51604" y="75430"/>
                  </a:lnTo>
                  <a:cubicBezTo>
                    <a:pt x="51604" y="75389"/>
                    <a:pt x="51645" y="75226"/>
                    <a:pt x="51645" y="74982"/>
                  </a:cubicBezTo>
                  <a:cubicBezTo>
                    <a:pt x="51889" y="72988"/>
                    <a:pt x="52825" y="65255"/>
                    <a:pt x="53720" y="56790"/>
                  </a:cubicBezTo>
                  <a:cubicBezTo>
                    <a:pt x="54616" y="48325"/>
                    <a:pt x="55430" y="39169"/>
                    <a:pt x="55430" y="34244"/>
                  </a:cubicBezTo>
                  <a:cubicBezTo>
                    <a:pt x="55430" y="33878"/>
                    <a:pt x="55430" y="33552"/>
                    <a:pt x="55430" y="33267"/>
                  </a:cubicBezTo>
                  <a:cubicBezTo>
                    <a:pt x="55348" y="31273"/>
                    <a:pt x="55348" y="29442"/>
                    <a:pt x="55348" y="27773"/>
                  </a:cubicBezTo>
                  <a:cubicBezTo>
                    <a:pt x="55348" y="27081"/>
                    <a:pt x="55348" y="26430"/>
                    <a:pt x="55348" y="25779"/>
                  </a:cubicBezTo>
                  <a:cubicBezTo>
                    <a:pt x="55348" y="20773"/>
                    <a:pt x="55267" y="17233"/>
                    <a:pt x="53680" y="13855"/>
                  </a:cubicBezTo>
                  <a:cubicBezTo>
                    <a:pt x="51360" y="8971"/>
                    <a:pt x="45662" y="5268"/>
                    <a:pt x="38133" y="2785"/>
                  </a:cubicBezTo>
                  <a:cubicBezTo>
                    <a:pt x="30645" y="262"/>
                    <a:pt x="27186" y="18"/>
                    <a:pt x="27145" y="18"/>
                  </a:cubicBezTo>
                  <a:cubicBezTo>
                    <a:pt x="27121" y="6"/>
                    <a:pt x="27097" y="1"/>
                    <a:pt x="270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35"/>
            <p:cNvSpPr/>
            <p:nvPr/>
          </p:nvSpPr>
          <p:spPr>
            <a:xfrm>
              <a:off x="2237025" y="2767550"/>
              <a:ext cx="724450" cy="471000"/>
            </a:xfrm>
            <a:custGeom>
              <a:avLst/>
              <a:gdLst/>
              <a:ahLst/>
              <a:cxnLst/>
              <a:rect l="l" t="t" r="r" b="b"/>
              <a:pathLst>
                <a:path w="28978" h="18840" extrusionOk="0">
                  <a:moveTo>
                    <a:pt x="4563" y="0"/>
                  </a:moveTo>
                  <a:cubicBezTo>
                    <a:pt x="3887" y="0"/>
                    <a:pt x="3541" y="78"/>
                    <a:pt x="3541" y="78"/>
                  </a:cubicBezTo>
                  <a:lnTo>
                    <a:pt x="1" y="5979"/>
                  </a:lnTo>
                  <a:cubicBezTo>
                    <a:pt x="1" y="5979"/>
                    <a:pt x="10623" y="8502"/>
                    <a:pt x="16117" y="10700"/>
                  </a:cubicBezTo>
                  <a:cubicBezTo>
                    <a:pt x="21652" y="12938"/>
                    <a:pt x="28977" y="18839"/>
                    <a:pt x="28977" y="18839"/>
                  </a:cubicBezTo>
                  <a:cubicBezTo>
                    <a:pt x="28977" y="18839"/>
                    <a:pt x="27797" y="12165"/>
                    <a:pt x="26780" y="10455"/>
                  </a:cubicBezTo>
                  <a:cubicBezTo>
                    <a:pt x="25721" y="8746"/>
                    <a:pt x="14815" y="2967"/>
                    <a:pt x="10379" y="1258"/>
                  </a:cubicBezTo>
                  <a:cubicBezTo>
                    <a:pt x="7614" y="202"/>
                    <a:pt x="5656" y="0"/>
                    <a:pt x="45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35"/>
            <p:cNvSpPr/>
            <p:nvPr/>
          </p:nvSpPr>
          <p:spPr>
            <a:xfrm>
              <a:off x="2237025" y="2767450"/>
              <a:ext cx="532150" cy="315425"/>
            </a:xfrm>
            <a:custGeom>
              <a:avLst/>
              <a:gdLst/>
              <a:ahLst/>
              <a:cxnLst/>
              <a:rect l="l" t="t" r="r" b="b"/>
              <a:pathLst>
                <a:path w="21286" h="12617" extrusionOk="0">
                  <a:moveTo>
                    <a:pt x="4559" y="0"/>
                  </a:moveTo>
                  <a:cubicBezTo>
                    <a:pt x="3867" y="0"/>
                    <a:pt x="3541" y="82"/>
                    <a:pt x="3541" y="82"/>
                  </a:cubicBezTo>
                  <a:lnTo>
                    <a:pt x="1" y="5983"/>
                  </a:lnTo>
                  <a:cubicBezTo>
                    <a:pt x="1" y="5983"/>
                    <a:pt x="204" y="6023"/>
                    <a:pt x="530" y="6146"/>
                  </a:cubicBezTo>
                  <a:cubicBezTo>
                    <a:pt x="2768" y="6675"/>
                    <a:pt x="11355" y="8791"/>
                    <a:pt x="16117" y="10704"/>
                  </a:cubicBezTo>
                  <a:cubicBezTo>
                    <a:pt x="16158" y="10704"/>
                    <a:pt x="16158" y="10744"/>
                    <a:pt x="16158" y="10744"/>
                  </a:cubicBezTo>
                  <a:cubicBezTo>
                    <a:pt x="17256" y="11192"/>
                    <a:pt x="18477" y="11802"/>
                    <a:pt x="19658" y="12454"/>
                  </a:cubicBezTo>
                  <a:cubicBezTo>
                    <a:pt x="19739" y="12494"/>
                    <a:pt x="19820" y="12576"/>
                    <a:pt x="19902" y="12616"/>
                  </a:cubicBezTo>
                  <a:cubicBezTo>
                    <a:pt x="20471" y="12372"/>
                    <a:pt x="20838" y="12006"/>
                    <a:pt x="20919" y="11518"/>
                  </a:cubicBezTo>
                  <a:cubicBezTo>
                    <a:pt x="21285" y="8384"/>
                    <a:pt x="15995" y="3948"/>
                    <a:pt x="15710" y="3704"/>
                  </a:cubicBezTo>
                  <a:cubicBezTo>
                    <a:pt x="14570" y="3134"/>
                    <a:pt x="13512" y="2605"/>
                    <a:pt x="12536" y="2198"/>
                  </a:cubicBezTo>
                  <a:cubicBezTo>
                    <a:pt x="11722" y="1832"/>
                    <a:pt x="10989" y="1506"/>
                    <a:pt x="10379" y="1262"/>
                  </a:cubicBezTo>
                  <a:cubicBezTo>
                    <a:pt x="7611" y="204"/>
                    <a:pt x="5658" y="0"/>
                    <a:pt x="455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35"/>
            <p:cNvSpPr/>
            <p:nvPr/>
          </p:nvSpPr>
          <p:spPr>
            <a:xfrm>
              <a:off x="2227875" y="2759300"/>
              <a:ext cx="742750" cy="488050"/>
            </a:xfrm>
            <a:custGeom>
              <a:avLst/>
              <a:gdLst/>
              <a:ahLst/>
              <a:cxnLst/>
              <a:rect l="l" t="t" r="r" b="b"/>
              <a:pathLst>
                <a:path w="29710" h="19522" extrusionOk="0">
                  <a:moveTo>
                    <a:pt x="4925" y="693"/>
                  </a:moveTo>
                  <a:cubicBezTo>
                    <a:pt x="5983" y="693"/>
                    <a:pt x="7896" y="855"/>
                    <a:pt x="10622" y="1913"/>
                  </a:cubicBezTo>
                  <a:cubicBezTo>
                    <a:pt x="12820" y="2768"/>
                    <a:pt x="16646" y="4640"/>
                    <a:pt x="20064" y="6472"/>
                  </a:cubicBezTo>
                  <a:cubicBezTo>
                    <a:pt x="21733" y="7408"/>
                    <a:pt x="23361" y="8344"/>
                    <a:pt x="24582" y="9158"/>
                  </a:cubicBezTo>
                  <a:cubicBezTo>
                    <a:pt x="25192" y="9565"/>
                    <a:pt x="25721" y="9931"/>
                    <a:pt x="26087" y="10216"/>
                  </a:cubicBezTo>
                  <a:cubicBezTo>
                    <a:pt x="26494" y="10541"/>
                    <a:pt x="26739" y="10826"/>
                    <a:pt x="26861" y="10948"/>
                  </a:cubicBezTo>
                  <a:cubicBezTo>
                    <a:pt x="27064" y="11315"/>
                    <a:pt x="27349" y="12047"/>
                    <a:pt x="27593" y="12902"/>
                  </a:cubicBezTo>
                  <a:cubicBezTo>
                    <a:pt x="28000" y="14204"/>
                    <a:pt x="28326" y="15791"/>
                    <a:pt x="28611" y="17053"/>
                  </a:cubicBezTo>
                  <a:cubicBezTo>
                    <a:pt x="28708" y="17541"/>
                    <a:pt x="28806" y="18003"/>
                    <a:pt x="28862" y="18356"/>
                  </a:cubicBezTo>
                  <a:lnTo>
                    <a:pt x="28862" y="18356"/>
                  </a:lnTo>
                  <a:cubicBezTo>
                    <a:pt x="28092" y="17761"/>
                    <a:pt x="26769" y="16763"/>
                    <a:pt x="25192" y="15669"/>
                  </a:cubicBezTo>
                  <a:cubicBezTo>
                    <a:pt x="22669" y="13919"/>
                    <a:pt x="19413" y="11884"/>
                    <a:pt x="16646" y="10745"/>
                  </a:cubicBezTo>
                  <a:cubicBezTo>
                    <a:pt x="11757" y="8747"/>
                    <a:pt x="2989" y="6592"/>
                    <a:pt x="903" y="6091"/>
                  </a:cubicBezTo>
                  <a:lnTo>
                    <a:pt x="903" y="6091"/>
                  </a:lnTo>
                  <a:lnTo>
                    <a:pt x="4101" y="725"/>
                  </a:lnTo>
                  <a:lnTo>
                    <a:pt x="4101" y="725"/>
                  </a:lnTo>
                  <a:cubicBezTo>
                    <a:pt x="4246" y="713"/>
                    <a:pt x="4525" y="693"/>
                    <a:pt x="4925" y="693"/>
                  </a:cubicBezTo>
                  <a:close/>
                  <a:moveTo>
                    <a:pt x="4925" y="1"/>
                  </a:moveTo>
                  <a:cubicBezTo>
                    <a:pt x="4233" y="1"/>
                    <a:pt x="3867" y="82"/>
                    <a:pt x="3826" y="82"/>
                  </a:cubicBezTo>
                  <a:cubicBezTo>
                    <a:pt x="3745" y="123"/>
                    <a:pt x="3663" y="164"/>
                    <a:pt x="3623" y="245"/>
                  </a:cubicBezTo>
                  <a:lnTo>
                    <a:pt x="82" y="6146"/>
                  </a:lnTo>
                  <a:cubicBezTo>
                    <a:pt x="1" y="6227"/>
                    <a:pt x="1" y="6349"/>
                    <a:pt x="41" y="6472"/>
                  </a:cubicBezTo>
                  <a:cubicBezTo>
                    <a:pt x="82" y="6553"/>
                    <a:pt x="163" y="6634"/>
                    <a:pt x="285" y="6634"/>
                  </a:cubicBezTo>
                  <a:cubicBezTo>
                    <a:pt x="285" y="6634"/>
                    <a:pt x="937" y="6797"/>
                    <a:pt x="2035" y="7082"/>
                  </a:cubicBezTo>
                  <a:cubicBezTo>
                    <a:pt x="5250" y="7896"/>
                    <a:pt x="12291" y="9687"/>
                    <a:pt x="16361" y="11355"/>
                  </a:cubicBezTo>
                  <a:cubicBezTo>
                    <a:pt x="19087" y="12454"/>
                    <a:pt x="22303" y="14489"/>
                    <a:pt x="24826" y="16239"/>
                  </a:cubicBezTo>
                  <a:cubicBezTo>
                    <a:pt x="26047" y="17094"/>
                    <a:pt x="27146" y="17907"/>
                    <a:pt x="27919" y="18477"/>
                  </a:cubicBezTo>
                  <a:cubicBezTo>
                    <a:pt x="28326" y="18803"/>
                    <a:pt x="28611" y="19047"/>
                    <a:pt x="28814" y="19210"/>
                  </a:cubicBezTo>
                  <a:cubicBezTo>
                    <a:pt x="29018" y="19373"/>
                    <a:pt x="29140" y="19454"/>
                    <a:pt x="29140" y="19454"/>
                  </a:cubicBezTo>
                  <a:cubicBezTo>
                    <a:pt x="29211" y="19502"/>
                    <a:pt x="29297" y="19521"/>
                    <a:pt x="29380" y="19521"/>
                  </a:cubicBezTo>
                  <a:cubicBezTo>
                    <a:pt x="29439" y="19521"/>
                    <a:pt x="29496" y="19512"/>
                    <a:pt x="29547" y="19495"/>
                  </a:cubicBezTo>
                  <a:cubicBezTo>
                    <a:pt x="29669" y="19413"/>
                    <a:pt x="29709" y="19251"/>
                    <a:pt x="29709" y="19128"/>
                  </a:cubicBezTo>
                  <a:cubicBezTo>
                    <a:pt x="29709" y="19128"/>
                    <a:pt x="29384" y="17460"/>
                    <a:pt x="28977" y="15547"/>
                  </a:cubicBezTo>
                  <a:cubicBezTo>
                    <a:pt x="28773" y="14611"/>
                    <a:pt x="28529" y="13594"/>
                    <a:pt x="28244" y="12739"/>
                  </a:cubicBezTo>
                  <a:cubicBezTo>
                    <a:pt x="28000" y="11844"/>
                    <a:pt x="27715" y="11070"/>
                    <a:pt x="27430" y="10623"/>
                  </a:cubicBezTo>
                  <a:cubicBezTo>
                    <a:pt x="27227" y="10338"/>
                    <a:pt x="26942" y="10053"/>
                    <a:pt x="26535" y="9687"/>
                  </a:cubicBezTo>
                  <a:cubicBezTo>
                    <a:pt x="25070" y="8547"/>
                    <a:pt x="22140" y="6838"/>
                    <a:pt x="19087" y="5210"/>
                  </a:cubicBezTo>
                  <a:cubicBezTo>
                    <a:pt x="15995" y="3582"/>
                    <a:pt x="12820" y="2036"/>
                    <a:pt x="10867" y="1262"/>
                  </a:cubicBezTo>
                  <a:cubicBezTo>
                    <a:pt x="8059" y="204"/>
                    <a:pt x="6064" y="1"/>
                    <a:pt x="49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35"/>
            <p:cNvSpPr/>
            <p:nvPr/>
          </p:nvSpPr>
          <p:spPr>
            <a:xfrm>
              <a:off x="3860850" y="4333950"/>
              <a:ext cx="672550" cy="470425"/>
            </a:xfrm>
            <a:custGeom>
              <a:avLst/>
              <a:gdLst/>
              <a:ahLst/>
              <a:cxnLst/>
              <a:rect l="l" t="t" r="r" b="b"/>
              <a:pathLst>
                <a:path w="26902" h="18817" extrusionOk="0">
                  <a:moveTo>
                    <a:pt x="18263" y="0"/>
                  </a:moveTo>
                  <a:cubicBezTo>
                    <a:pt x="18210" y="0"/>
                    <a:pt x="18159" y="5"/>
                    <a:pt x="18111" y="14"/>
                  </a:cubicBezTo>
                  <a:cubicBezTo>
                    <a:pt x="16808" y="299"/>
                    <a:pt x="12616" y="2781"/>
                    <a:pt x="12616" y="2781"/>
                  </a:cubicBezTo>
                  <a:cubicBezTo>
                    <a:pt x="12616" y="2781"/>
                    <a:pt x="11680" y="2781"/>
                    <a:pt x="10500" y="2537"/>
                  </a:cubicBezTo>
                  <a:cubicBezTo>
                    <a:pt x="10355" y="2502"/>
                    <a:pt x="10212" y="2484"/>
                    <a:pt x="10069" y="2484"/>
                  </a:cubicBezTo>
                  <a:cubicBezTo>
                    <a:pt x="9052" y="2484"/>
                    <a:pt x="8072" y="3421"/>
                    <a:pt x="6715" y="5956"/>
                  </a:cubicBezTo>
                  <a:cubicBezTo>
                    <a:pt x="5128" y="8845"/>
                    <a:pt x="1710" y="11694"/>
                    <a:pt x="1710" y="11694"/>
                  </a:cubicBezTo>
                  <a:lnTo>
                    <a:pt x="0" y="13403"/>
                  </a:lnTo>
                  <a:lnTo>
                    <a:pt x="774" y="14055"/>
                  </a:lnTo>
                  <a:lnTo>
                    <a:pt x="4721" y="18816"/>
                  </a:lnTo>
                  <a:lnTo>
                    <a:pt x="5372" y="18124"/>
                  </a:lnTo>
                  <a:cubicBezTo>
                    <a:pt x="5372" y="18124"/>
                    <a:pt x="8913" y="18124"/>
                    <a:pt x="11273" y="17351"/>
                  </a:cubicBezTo>
                  <a:cubicBezTo>
                    <a:pt x="13634" y="16578"/>
                    <a:pt x="15099" y="14746"/>
                    <a:pt x="15628" y="14746"/>
                  </a:cubicBezTo>
                  <a:cubicBezTo>
                    <a:pt x="16157" y="14746"/>
                    <a:pt x="19047" y="16171"/>
                    <a:pt x="20349" y="17107"/>
                  </a:cubicBezTo>
                  <a:cubicBezTo>
                    <a:pt x="21167" y="17669"/>
                    <a:pt x="21792" y="17991"/>
                    <a:pt x="22396" y="17991"/>
                  </a:cubicBezTo>
                  <a:cubicBezTo>
                    <a:pt x="22754" y="17991"/>
                    <a:pt x="23104" y="17878"/>
                    <a:pt x="23483" y="17636"/>
                  </a:cubicBezTo>
                  <a:cubicBezTo>
                    <a:pt x="24541" y="16944"/>
                    <a:pt x="22058" y="16171"/>
                    <a:pt x="21407" y="15642"/>
                  </a:cubicBezTo>
                  <a:cubicBezTo>
                    <a:pt x="20756" y="15113"/>
                    <a:pt x="18640" y="12874"/>
                    <a:pt x="18640" y="12874"/>
                  </a:cubicBezTo>
                  <a:lnTo>
                    <a:pt x="22180" y="12223"/>
                  </a:lnTo>
                  <a:cubicBezTo>
                    <a:pt x="22180" y="12223"/>
                    <a:pt x="24012" y="13403"/>
                    <a:pt x="24826" y="13566"/>
                  </a:cubicBezTo>
                  <a:cubicBezTo>
                    <a:pt x="25015" y="13596"/>
                    <a:pt x="25158" y="13611"/>
                    <a:pt x="25276" y="13611"/>
                  </a:cubicBezTo>
                  <a:cubicBezTo>
                    <a:pt x="25638" y="13611"/>
                    <a:pt x="25758" y="13466"/>
                    <a:pt x="26250" y="13159"/>
                  </a:cubicBezTo>
                  <a:cubicBezTo>
                    <a:pt x="26901" y="12752"/>
                    <a:pt x="23483" y="9741"/>
                    <a:pt x="22587" y="9334"/>
                  </a:cubicBezTo>
                  <a:cubicBezTo>
                    <a:pt x="21651" y="8967"/>
                    <a:pt x="18233" y="8967"/>
                    <a:pt x="18233" y="8967"/>
                  </a:cubicBezTo>
                  <a:cubicBezTo>
                    <a:pt x="18233" y="8967"/>
                    <a:pt x="21122" y="7136"/>
                    <a:pt x="21773" y="6851"/>
                  </a:cubicBezTo>
                  <a:cubicBezTo>
                    <a:pt x="21856" y="6822"/>
                    <a:pt x="21946" y="6809"/>
                    <a:pt x="22041" y="6809"/>
                  </a:cubicBezTo>
                  <a:cubicBezTo>
                    <a:pt x="22738" y="6809"/>
                    <a:pt x="23704" y="7502"/>
                    <a:pt x="24134" y="7502"/>
                  </a:cubicBezTo>
                  <a:cubicBezTo>
                    <a:pt x="24405" y="7502"/>
                    <a:pt x="24751" y="7609"/>
                    <a:pt x="25096" y="7609"/>
                  </a:cubicBezTo>
                  <a:cubicBezTo>
                    <a:pt x="25423" y="7609"/>
                    <a:pt x="25748" y="7513"/>
                    <a:pt x="26006" y="7136"/>
                  </a:cubicBezTo>
                  <a:cubicBezTo>
                    <a:pt x="26535" y="6322"/>
                    <a:pt x="22058" y="2904"/>
                    <a:pt x="22058" y="2904"/>
                  </a:cubicBezTo>
                  <a:cubicBezTo>
                    <a:pt x="22058" y="2904"/>
                    <a:pt x="19608" y="0"/>
                    <a:pt x="182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35"/>
            <p:cNvSpPr/>
            <p:nvPr/>
          </p:nvSpPr>
          <p:spPr>
            <a:xfrm>
              <a:off x="3852700" y="4326150"/>
              <a:ext cx="674575" cy="486350"/>
            </a:xfrm>
            <a:custGeom>
              <a:avLst/>
              <a:gdLst/>
              <a:ahLst/>
              <a:cxnLst/>
              <a:rect l="l" t="t" r="r" b="b"/>
              <a:pathLst>
                <a:path w="26983" h="19454" extrusionOk="0">
                  <a:moveTo>
                    <a:pt x="26332" y="13227"/>
                  </a:moveTo>
                  <a:lnTo>
                    <a:pt x="26337" y="13230"/>
                  </a:lnTo>
                  <a:lnTo>
                    <a:pt x="26337" y="13230"/>
                  </a:lnTo>
                  <a:cubicBezTo>
                    <a:pt x="26337" y="13230"/>
                    <a:pt x="26337" y="13230"/>
                    <a:pt x="26337" y="13230"/>
                  </a:cubicBezTo>
                  <a:lnTo>
                    <a:pt x="26337" y="13230"/>
                  </a:lnTo>
                  <a:lnTo>
                    <a:pt x="26332" y="13227"/>
                  </a:lnTo>
                  <a:close/>
                  <a:moveTo>
                    <a:pt x="18599" y="652"/>
                  </a:moveTo>
                  <a:cubicBezTo>
                    <a:pt x="18803" y="652"/>
                    <a:pt x="19210" y="814"/>
                    <a:pt x="19576" y="1059"/>
                  </a:cubicBezTo>
                  <a:cubicBezTo>
                    <a:pt x="20187" y="1466"/>
                    <a:pt x="20797" y="2035"/>
                    <a:pt x="21285" y="2564"/>
                  </a:cubicBezTo>
                  <a:cubicBezTo>
                    <a:pt x="21530" y="2809"/>
                    <a:pt x="21733" y="3012"/>
                    <a:pt x="21896" y="3175"/>
                  </a:cubicBezTo>
                  <a:cubicBezTo>
                    <a:pt x="21977" y="3256"/>
                    <a:pt x="22018" y="3338"/>
                    <a:pt x="22059" y="3378"/>
                  </a:cubicBezTo>
                  <a:lnTo>
                    <a:pt x="22099" y="3460"/>
                  </a:lnTo>
                  <a:lnTo>
                    <a:pt x="22181" y="3500"/>
                  </a:lnTo>
                  <a:cubicBezTo>
                    <a:pt x="22181" y="3500"/>
                    <a:pt x="22425" y="3704"/>
                    <a:pt x="22791" y="3989"/>
                  </a:cubicBezTo>
                  <a:cubicBezTo>
                    <a:pt x="23361" y="4436"/>
                    <a:pt x="24175" y="5128"/>
                    <a:pt x="24867" y="5779"/>
                  </a:cubicBezTo>
                  <a:cubicBezTo>
                    <a:pt x="25192" y="6146"/>
                    <a:pt x="25518" y="6471"/>
                    <a:pt x="25721" y="6756"/>
                  </a:cubicBezTo>
                  <a:cubicBezTo>
                    <a:pt x="25843" y="6878"/>
                    <a:pt x="25925" y="7000"/>
                    <a:pt x="25966" y="7082"/>
                  </a:cubicBezTo>
                  <a:cubicBezTo>
                    <a:pt x="26006" y="7204"/>
                    <a:pt x="26006" y="7285"/>
                    <a:pt x="26006" y="7285"/>
                  </a:cubicBezTo>
                  <a:lnTo>
                    <a:pt x="26016" y="7285"/>
                  </a:lnTo>
                  <a:cubicBezTo>
                    <a:pt x="25910" y="7421"/>
                    <a:pt x="25833" y="7492"/>
                    <a:pt x="25721" y="7529"/>
                  </a:cubicBezTo>
                  <a:cubicBezTo>
                    <a:pt x="25640" y="7570"/>
                    <a:pt x="25518" y="7570"/>
                    <a:pt x="25396" y="7570"/>
                  </a:cubicBezTo>
                  <a:cubicBezTo>
                    <a:pt x="25152" y="7570"/>
                    <a:pt x="24826" y="7489"/>
                    <a:pt x="24460" y="7489"/>
                  </a:cubicBezTo>
                  <a:cubicBezTo>
                    <a:pt x="24460" y="7489"/>
                    <a:pt x="24338" y="7448"/>
                    <a:pt x="24175" y="7407"/>
                  </a:cubicBezTo>
                  <a:cubicBezTo>
                    <a:pt x="23971" y="7326"/>
                    <a:pt x="23646" y="7163"/>
                    <a:pt x="23361" y="7041"/>
                  </a:cubicBezTo>
                  <a:cubicBezTo>
                    <a:pt x="23035" y="6919"/>
                    <a:pt x="22710" y="6797"/>
                    <a:pt x="22384" y="6797"/>
                  </a:cubicBezTo>
                  <a:cubicBezTo>
                    <a:pt x="22262" y="6797"/>
                    <a:pt x="22140" y="6797"/>
                    <a:pt x="21977" y="6838"/>
                  </a:cubicBezTo>
                  <a:cubicBezTo>
                    <a:pt x="21774" y="6919"/>
                    <a:pt x="21489" y="7082"/>
                    <a:pt x="21123" y="7326"/>
                  </a:cubicBezTo>
                  <a:cubicBezTo>
                    <a:pt x="20024" y="7936"/>
                    <a:pt x="18396" y="8995"/>
                    <a:pt x="18396" y="8995"/>
                  </a:cubicBezTo>
                  <a:cubicBezTo>
                    <a:pt x="18274" y="9076"/>
                    <a:pt x="18192" y="9239"/>
                    <a:pt x="18233" y="9361"/>
                  </a:cubicBezTo>
                  <a:cubicBezTo>
                    <a:pt x="18274" y="9524"/>
                    <a:pt x="18437" y="9605"/>
                    <a:pt x="18559" y="9605"/>
                  </a:cubicBezTo>
                  <a:lnTo>
                    <a:pt x="19128" y="9605"/>
                  </a:lnTo>
                  <a:cubicBezTo>
                    <a:pt x="19617" y="9605"/>
                    <a:pt x="20390" y="9646"/>
                    <a:pt x="21123" y="9686"/>
                  </a:cubicBezTo>
                  <a:cubicBezTo>
                    <a:pt x="21448" y="9727"/>
                    <a:pt x="21814" y="9768"/>
                    <a:pt x="22099" y="9808"/>
                  </a:cubicBezTo>
                  <a:cubicBezTo>
                    <a:pt x="22425" y="9849"/>
                    <a:pt x="22669" y="9931"/>
                    <a:pt x="22791" y="9971"/>
                  </a:cubicBezTo>
                  <a:cubicBezTo>
                    <a:pt x="22913" y="10053"/>
                    <a:pt x="23280" y="10256"/>
                    <a:pt x="23646" y="10541"/>
                  </a:cubicBezTo>
                  <a:cubicBezTo>
                    <a:pt x="24216" y="10989"/>
                    <a:pt x="24907" y="11599"/>
                    <a:pt x="25436" y="12169"/>
                  </a:cubicBezTo>
                  <a:cubicBezTo>
                    <a:pt x="25721" y="12454"/>
                    <a:pt x="25966" y="12698"/>
                    <a:pt x="26128" y="12942"/>
                  </a:cubicBezTo>
                  <a:cubicBezTo>
                    <a:pt x="26210" y="13024"/>
                    <a:pt x="26250" y="13146"/>
                    <a:pt x="26291" y="13186"/>
                  </a:cubicBezTo>
                  <a:lnTo>
                    <a:pt x="26311" y="13245"/>
                  </a:lnTo>
                  <a:lnTo>
                    <a:pt x="26311" y="13245"/>
                  </a:lnTo>
                  <a:cubicBezTo>
                    <a:pt x="26097" y="13370"/>
                    <a:pt x="25990" y="13441"/>
                    <a:pt x="25884" y="13512"/>
                  </a:cubicBezTo>
                  <a:cubicBezTo>
                    <a:pt x="25762" y="13553"/>
                    <a:pt x="25721" y="13553"/>
                    <a:pt x="25599" y="13553"/>
                  </a:cubicBezTo>
                  <a:cubicBezTo>
                    <a:pt x="25518" y="13553"/>
                    <a:pt x="25396" y="13553"/>
                    <a:pt x="25192" y="13512"/>
                  </a:cubicBezTo>
                  <a:cubicBezTo>
                    <a:pt x="25070" y="13512"/>
                    <a:pt x="24785" y="13431"/>
                    <a:pt x="24541" y="13308"/>
                  </a:cubicBezTo>
                  <a:cubicBezTo>
                    <a:pt x="24134" y="13105"/>
                    <a:pt x="23646" y="12861"/>
                    <a:pt x="23320" y="12657"/>
                  </a:cubicBezTo>
                  <a:cubicBezTo>
                    <a:pt x="23117" y="12535"/>
                    <a:pt x="22954" y="12454"/>
                    <a:pt x="22873" y="12372"/>
                  </a:cubicBezTo>
                  <a:cubicBezTo>
                    <a:pt x="22750" y="12291"/>
                    <a:pt x="22710" y="12250"/>
                    <a:pt x="22710" y="12250"/>
                  </a:cubicBezTo>
                  <a:cubicBezTo>
                    <a:pt x="22628" y="12210"/>
                    <a:pt x="22547" y="12210"/>
                    <a:pt x="22466" y="12210"/>
                  </a:cubicBezTo>
                  <a:lnTo>
                    <a:pt x="18925" y="12861"/>
                  </a:lnTo>
                  <a:cubicBezTo>
                    <a:pt x="18803" y="12901"/>
                    <a:pt x="18681" y="12983"/>
                    <a:pt x="18640" y="13105"/>
                  </a:cubicBezTo>
                  <a:cubicBezTo>
                    <a:pt x="18599" y="13227"/>
                    <a:pt x="18640" y="13349"/>
                    <a:pt x="18721" y="13431"/>
                  </a:cubicBezTo>
                  <a:cubicBezTo>
                    <a:pt x="18721" y="13431"/>
                    <a:pt x="19251" y="14000"/>
                    <a:pt x="19861" y="14611"/>
                  </a:cubicBezTo>
                  <a:cubicBezTo>
                    <a:pt x="20471" y="15262"/>
                    <a:pt x="21163" y="15954"/>
                    <a:pt x="21530" y="16239"/>
                  </a:cubicBezTo>
                  <a:cubicBezTo>
                    <a:pt x="21692" y="16361"/>
                    <a:pt x="21896" y="16483"/>
                    <a:pt x="22181" y="16605"/>
                  </a:cubicBezTo>
                  <a:cubicBezTo>
                    <a:pt x="22547" y="16808"/>
                    <a:pt x="22995" y="17012"/>
                    <a:pt x="23280" y="17215"/>
                  </a:cubicBezTo>
                  <a:cubicBezTo>
                    <a:pt x="23442" y="17337"/>
                    <a:pt x="23605" y="17419"/>
                    <a:pt x="23646" y="17500"/>
                  </a:cubicBezTo>
                  <a:lnTo>
                    <a:pt x="23722" y="17576"/>
                  </a:lnTo>
                  <a:lnTo>
                    <a:pt x="23722" y="17576"/>
                  </a:lnTo>
                  <a:cubicBezTo>
                    <a:pt x="23714" y="17588"/>
                    <a:pt x="23694" y="17598"/>
                    <a:pt x="23646" y="17622"/>
                  </a:cubicBezTo>
                  <a:cubicBezTo>
                    <a:pt x="23280" y="17867"/>
                    <a:pt x="22995" y="17948"/>
                    <a:pt x="22710" y="17948"/>
                  </a:cubicBezTo>
                  <a:cubicBezTo>
                    <a:pt x="22466" y="17948"/>
                    <a:pt x="22221" y="17907"/>
                    <a:pt x="21896" y="17744"/>
                  </a:cubicBezTo>
                  <a:cubicBezTo>
                    <a:pt x="21611" y="17622"/>
                    <a:pt x="21285" y="17419"/>
                    <a:pt x="20878" y="17134"/>
                  </a:cubicBezTo>
                  <a:cubicBezTo>
                    <a:pt x="20187" y="16646"/>
                    <a:pt x="19128" y="16076"/>
                    <a:pt x="18152" y="15587"/>
                  </a:cubicBezTo>
                  <a:cubicBezTo>
                    <a:pt x="17704" y="15343"/>
                    <a:pt x="17216" y="15140"/>
                    <a:pt x="16849" y="14977"/>
                  </a:cubicBezTo>
                  <a:cubicBezTo>
                    <a:pt x="16646" y="14896"/>
                    <a:pt x="16483" y="14814"/>
                    <a:pt x="16361" y="14774"/>
                  </a:cubicBezTo>
                  <a:cubicBezTo>
                    <a:pt x="16198" y="14733"/>
                    <a:pt x="16076" y="14692"/>
                    <a:pt x="15954" y="14692"/>
                  </a:cubicBezTo>
                  <a:cubicBezTo>
                    <a:pt x="15791" y="14692"/>
                    <a:pt x="15669" y="14774"/>
                    <a:pt x="15547" y="14814"/>
                  </a:cubicBezTo>
                  <a:cubicBezTo>
                    <a:pt x="15344" y="14936"/>
                    <a:pt x="15140" y="15099"/>
                    <a:pt x="14855" y="15303"/>
                  </a:cubicBezTo>
                  <a:cubicBezTo>
                    <a:pt x="14123" y="15913"/>
                    <a:pt x="12983" y="16849"/>
                    <a:pt x="11518" y="17337"/>
                  </a:cubicBezTo>
                  <a:cubicBezTo>
                    <a:pt x="10379" y="17744"/>
                    <a:pt x="8913" y="17907"/>
                    <a:pt x="7733" y="18029"/>
                  </a:cubicBezTo>
                  <a:cubicBezTo>
                    <a:pt x="7163" y="18070"/>
                    <a:pt x="6675" y="18111"/>
                    <a:pt x="6309" y="18111"/>
                  </a:cubicBezTo>
                  <a:lnTo>
                    <a:pt x="5698" y="18111"/>
                  </a:lnTo>
                  <a:cubicBezTo>
                    <a:pt x="5617" y="18111"/>
                    <a:pt x="5536" y="18151"/>
                    <a:pt x="5454" y="18233"/>
                  </a:cubicBezTo>
                  <a:lnTo>
                    <a:pt x="5088" y="18599"/>
                  </a:lnTo>
                  <a:lnTo>
                    <a:pt x="1384" y="14163"/>
                  </a:lnTo>
                  <a:lnTo>
                    <a:pt x="1344" y="14122"/>
                  </a:lnTo>
                  <a:lnTo>
                    <a:pt x="815" y="13715"/>
                  </a:lnTo>
                  <a:lnTo>
                    <a:pt x="2239" y="12291"/>
                  </a:lnTo>
                  <a:lnTo>
                    <a:pt x="2239" y="12291"/>
                  </a:lnTo>
                  <a:lnTo>
                    <a:pt x="2239" y="12291"/>
                  </a:lnTo>
                  <a:cubicBezTo>
                    <a:pt x="2280" y="12250"/>
                    <a:pt x="5698" y="9402"/>
                    <a:pt x="7326" y="6431"/>
                  </a:cubicBezTo>
                  <a:cubicBezTo>
                    <a:pt x="8018" y="5169"/>
                    <a:pt x="8588" y="4314"/>
                    <a:pt x="9117" y="3785"/>
                  </a:cubicBezTo>
                  <a:cubicBezTo>
                    <a:pt x="9605" y="3297"/>
                    <a:pt x="10012" y="3134"/>
                    <a:pt x="10419" y="3134"/>
                  </a:cubicBezTo>
                  <a:cubicBezTo>
                    <a:pt x="10541" y="3134"/>
                    <a:pt x="10623" y="3134"/>
                    <a:pt x="10745" y="3175"/>
                  </a:cubicBezTo>
                  <a:cubicBezTo>
                    <a:pt x="11966" y="3419"/>
                    <a:pt x="12902" y="3419"/>
                    <a:pt x="12942" y="3419"/>
                  </a:cubicBezTo>
                  <a:lnTo>
                    <a:pt x="13105" y="3378"/>
                  </a:lnTo>
                  <a:cubicBezTo>
                    <a:pt x="13105" y="3378"/>
                    <a:pt x="13349" y="3256"/>
                    <a:pt x="13756" y="3012"/>
                  </a:cubicBezTo>
                  <a:cubicBezTo>
                    <a:pt x="14408" y="2646"/>
                    <a:pt x="15344" y="2117"/>
                    <a:pt x="16280" y="1628"/>
                  </a:cubicBezTo>
                  <a:cubicBezTo>
                    <a:pt x="17175" y="1140"/>
                    <a:pt x="18111" y="733"/>
                    <a:pt x="18518" y="692"/>
                  </a:cubicBezTo>
                  <a:lnTo>
                    <a:pt x="18599" y="652"/>
                  </a:lnTo>
                  <a:close/>
                  <a:moveTo>
                    <a:pt x="18355" y="0"/>
                  </a:moveTo>
                  <a:cubicBezTo>
                    <a:pt x="17989" y="82"/>
                    <a:pt x="17460" y="285"/>
                    <a:pt x="16890" y="570"/>
                  </a:cubicBezTo>
                  <a:cubicBezTo>
                    <a:pt x="15315" y="1303"/>
                    <a:pt x="13246" y="2530"/>
                    <a:pt x="12818" y="2768"/>
                  </a:cubicBezTo>
                  <a:lnTo>
                    <a:pt x="12780" y="2768"/>
                  </a:lnTo>
                  <a:cubicBezTo>
                    <a:pt x="12495" y="2727"/>
                    <a:pt x="11762" y="2686"/>
                    <a:pt x="10908" y="2524"/>
                  </a:cubicBezTo>
                  <a:cubicBezTo>
                    <a:pt x="10745" y="2483"/>
                    <a:pt x="10582" y="2442"/>
                    <a:pt x="10419" y="2442"/>
                  </a:cubicBezTo>
                  <a:cubicBezTo>
                    <a:pt x="9809" y="2442"/>
                    <a:pt x="9198" y="2727"/>
                    <a:pt x="8629" y="3338"/>
                  </a:cubicBezTo>
                  <a:cubicBezTo>
                    <a:pt x="8018" y="3907"/>
                    <a:pt x="7448" y="4803"/>
                    <a:pt x="6716" y="6105"/>
                  </a:cubicBezTo>
                  <a:cubicBezTo>
                    <a:pt x="5983" y="7489"/>
                    <a:pt x="4722" y="8913"/>
                    <a:pt x="3704" y="9971"/>
                  </a:cubicBezTo>
                  <a:cubicBezTo>
                    <a:pt x="3175" y="10500"/>
                    <a:pt x="2687" y="10948"/>
                    <a:pt x="2361" y="11274"/>
                  </a:cubicBezTo>
                  <a:cubicBezTo>
                    <a:pt x="2198" y="11436"/>
                    <a:pt x="2076" y="11558"/>
                    <a:pt x="1954" y="11640"/>
                  </a:cubicBezTo>
                  <a:cubicBezTo>
                    <a:pt x="1873" y="11721"/>
                    <a:pt x="1832" y="11762"/>
                    <a:pt x="1832" y="11762"/>
                  </a:cubicBezTo>
                  <a:lnTo>
                    <a:pt x="1791" y="11803"/>
                  </a:lnTo>
                  <a:lnTo>
                    <a:pt x="82" y="13471"/>
                  </a:lnTo>
                  <a:cubicBezTo>
                    <a:pt x="41" y="13553"/>
                    <a:pt x="1" y="13634"/>
                    <a:pt x="1" y="13756"/>
                  </a:cubicBezTo>
                  <a:cubicBezTo>
                    <a:pt x="1" y="13838"/>
                    <a:pt x="41" y="13919"/>
                    <a:pt x="123" y="14000"/>
                  </a:cubicBezTo>
                  <a:lnTo>
                    <a:pt x="896" y="14611"/>
                  </a:lnTo>
                  <a:lnTo>
                    <a:pt x="4803" y="19332"/>
                  </a:lnTo>
                  <a:cubicBezTo>
                    <a:pt x="4844" y="19413"/>
                    <a:pt x="4925" y="19454"/>
                    <a:pt x="5047" y="19454"/>
                  </a:cubicBezTo>
                  <a:cubicBezTo>
                    <a:pt x="5129" y="19454"/>
                    <a:pt x="5210" y="19413"/>
                    <a:pt x="5291" y="19332"/>
                  </a:cubicBezTo>
                  <a:lnTo>
                    <a:pt x="5822" y="18801"/>
                  </a:lnTo>
                  <a:lnTo>
                    <a:pt x="5822" y="18801"/>
                  </a:lnTo>
                  <a:cubicBezTo>
                    <a:pt x="6107" y="18797"/>
                    <a:pt x="6862" y="18776"/>
                    <a:pt x="7815" y="18680"/>
                  </a:cubicBezTo>
                  <a:cubicBezTo>
                    <a:pt x="8995" y="18599"/>
                    <a:pt x="10501" y="18396"/>
                    <a:pt x="11722" y="17989"/>
                  </a:cubicBezTo>
                  <a:cubicBezTo>
                    <a:pt x="12942" y="17582"/>
                    <a:pt x="13960" y="16890"/>
                    <a:pt x="14692" y="16320"/>
                  </a:cubicBezTo>
                  <a:cubicBezTo>
                    <a:pt x="15059" y="16035"/>
                    <a:pt x="15344" y="15791"/>
                    <a:pt x="15588" y="15628"/>
                  </a:cubicBezTo>
                  <a:cubicBezTo>
                    <a:pt x="15710" y="15506"/>
                    <a:pt x="15791" y="15465"/>
                    <a:pt x="15873" y="15425"/>
                  </a:cubicBezTo>
                  <a:lnTo>
                    <a:pt x="15954" y="15384"/>
                  </a:lnTo>
                  <a:cubicBezTo>
                    <a:pt x="16035" y="15384"/>
                    <a:pt x="16361" y="15506"/>
                    <a:pt x="16687" y="15628"/>
                  </a:cubicBezTo>
                  <a:cubicBezTo>
                    <a:pt x="17785" y="16076"/>
                    <a:pt x="19576" y="17053"/>
                    <a:pt x="20471" y="17663"/>
                  </a:cubicBezTo>
                  <a:cubicBezTo>
                    <a:pt x="20878" y="17989"/>
                    <a:pt x="21285" y="18192"/>
                    <a:pt x="21611" y="18355"/>
                  </a:cubicBezTo>
                  <a:cubicBezTo>
                    <a:pt x="21977" y="18518"/>
                    <a:pt x="22343" y="18640"/>
                    <a:pt x="22710" y="18640"/>
                  </a:cubicBezTo>
                  <a:cubicBezTo>
                    <a:pt x="23157" y="18640"/>
                    <a:pt x="23564" y="18477"/>
                    <a:pt x="24012" y="18233"/>
                  </a:cubicBezTo>
                  <a:cubicBezTo>
                    <a:pt x="24134" y="18151"/>
                    <a:pt x="24216" y="18070"/>
                    <a:pt x="24297" y="17948"/>
                  </a:cubicBezTo>
                  <a:cubicBezTo>
                    <a:pt x="24378" y="17867"/>
                    <a:pt x="24419" y="17704"/>
                    <a:pt x="24419" y="17582"/>
                  </a:cubicBezTo>
                  <a:cubicBezTo>
                    <a:pt x="24419" y="17419"/>
                    <a:pt x="24338" y="17297"/>
                    <a:pt x="24297" y="17175"/>
                  </a:cubicBezTo>
                  <a:cubicBezTo>
                    <a:pt x="24134" y="16971"/>
                    <a:pt x="23971" y="16849"/>
                    <a:pt x="23727" y="16686"/>
                  </a:cubicBezTo>
                  <a:cubicBezTo>
                    <a:pt x="23442" y="16483"/>
                    <a:pt x="23035" y="16320"/>
                    <a:pt x="22710" y="16157"/>
                  </a:cubicBezTo>
                  <a:cubicBezTo>
                    <a:pt x="22384" y="15954"/>
                    <a:pt x="22059" y="15791"/>
                    <a:pt x="21937" y="15710"/>
                  </a:cubicBezTo>
                  <a:cubicBezTo>
                    <a:pt x="21652" y="15465"/>
                    <a:pt x="20960" y="14774"/>
                    <a:pt x="20349" y="14163"/>
                  </a:cubicBezTo>
                  <a:cubicBezTo>
                    <a:pt x="20094" y="13891"/>
                    <a:pt x="19853" y="13640"/>
                    <a:pt x="19659" y="13440"/>
                  </a:cubicBezTo>
                  <a:lnTo>
                    <a:pt x="19659" y="13440"/>
                  </a:lnTo>
                  <a:lnTo>
                    <a:pt x="22486" y="12920"/>
                  </a:lnTo>
                  <a:lnTo>
                    <a:pt x="22486" y="12920"/>
                  </a:lnTo>
                  <a:cubicBezTo>
                    <a:pt x="22662" y="13041"/>
                    <a:pt x="22985" y="13256"/>
                    <a:pt x="23361" y="13471"/>
                  </a:cubicBezTo>
                  <a:cubicBezTo>
                    <a:pt x="23646" y="13593"/>
                    <a:pt x="23971" y="13756"/>
                    <a:pt x="24256" y="13919"/>
                  </a:cubicBezTo>
                  <a:cubicBezTo>
                    <a:pt x="24541" y="14041"/>
                    <a:pt x="24826" y="14163"/>
                    <a:pt x="25070" y="14204"/>
                  </a:cubicBezTo>
                  <a:cubicBezTo>
                    <a:pt x="25274" y="14244"/>
                    <a:pt x="25436" y="14244"/>
                    <a:pt x="25599" y="14244"/>
                  </a:cubicBezTo>
                  <a:cubicBezTo>
                    <a:pt x="25843" y="14244"/>
                    <a:pt x="26047" y="14204"/>
                    <a:pt x="26210" y="14082"/>
                  </a:cubicBezTo>
                  <a:cubicBezTo>
                    <a:pt x="26372" y="14000"/>
                    <a:pt x="26535" y="13919"/>
                    <a:pt x="26739" y="13756"/>
                  </a:cubicBezTo>
                  <a:cubicBezTo>
                    <a:pt x="26820" y="13715"/>
                    <a:pt x="26902" y="13634"/>
                    <a:pt x="26942" y="13553"/>
                  </a:cubicBezTo>
                  <a:cubicBezTo>
                    <a:pt x="26983" y="13471"/>
                    <a:pt x="26983" y="13390"/>
                    <a:pt x="26983" y="13308"/>
                  </a:cubicBezTo>
                  <a:cubicBezTo>
                    <a:pt x="26983" y="13105"/>
                    <a:pt x="26942" y="12942"/>
                    <a:pt x="26820" y="12779"/>
                  </a:cubicBezTo>
                  <a:cubicBezTo>
                    <a:pt x="26657" y="12494"/>
                    <a:pt x="26413" y="12169"/>
                    <a:pt x="26088" y="11843"/>
                  </a:cubicBezTo>
                  <a:cubicBezTo>
                    <a:pt x="25599" y="11314"/>
                    <a:pt x="24989" y="10785"/>
                    <a:pt x="24460" y="10338"/>
                  </a:cubicBezTo>
                  <a:cubicBezTo>
                    <a:pt x="24175" y="10093"/>
                    <a:pt x="23890" y="9890"/>
                    <a:pt x="23646" y="9727"/>
                  </a:cubicBezTo>
                  <a:cubicBezTo>
                    <a:pt x="23402" y="9564"/>
                    <a:pt x="23198" y="9442"/>
                    <a:pt x="23035" y="9361"/>
                  </a:cubicBezTo>
                  <a:cubicBezTo>
                    <a:pt x="22750" y="9239"/>
                    <a:pt x="22343" y="9157"/>
                    <a:pt x="21896" y="9117"/>
                  </a:cubicBezTo>
                  <a:cubicBezTo>
                    <a:pt x="21202" y="9015"/>
                    <a:pt x="20376" y="8964"/>
                    <a:pt x="19719" y="8938"/>
                  </a:cubicBezTo>
                  <a:lnTo>
                    <a:pt x="19719" y="8938"/>
                  </a:lnTo>
                  <a:cubicBezTo>
                    <a:pt x="19893" y="8826"/>
                    <a:pt x="20079" y="8707"/>
                    <a:pt x="20268" y="8588"/>
                  </a:cubicBezTo>
                  <a:cubicBezTo>
                    <a:pt x="20675" y="8343"/>
                    <a:pt x="21082" y="8099"/>
                    <a:pt x="21448" y="7896"/>
                  </a:cubicBezTo>
                  <a:cubicBezTo>
                    <a:pt x="21814" y="7692"/>
                    <a:pt x="22099" y="7529"/>
                    <a:pt x="22262" y="7489"/>
                  </a:cubicBezTo>
                  <a:cubicBezTo>
                    <a:pt x="22262" y="7489"/>
                    <a:pt x="22303" y="7448"/>
                    <a:pt x="22384" y="7448"/>
                  </a:cubicBezTo>
                  <a:cubicBezTo>
                    <a:pt x="22588" y="7448"/>
                    <a:pt x="22995" y="7611"/>
                    <a:pt x="23361" y="7774"/>
                  </a:cubicBezTo>
                  <a:cubicBezTo>
                    <a:pt x="23564" y="7855"/>
                    <a:pt x="23727" y="7977"/>
                    <a:pt x="23931" y="8018"/>
                  </a:cubicBezTo>
                  <a:cubicBezTo>
                    <a:pt x="24093" y="8099"/>
                    <a:pt x="24297" y="8140"/>
                    <a:pt x="24460" y="8181"/>
                  </a:cubicBezTo>
                  <a:cubicBezTo>
                    <a:pt x="24489" y="8175"/>
                    <a:pt x="24520" y="8172"/>
                    <a:pt x="24554" y="8172"/>
                  </a:cubicBezTo>
                  <a:cubicBezTo>
                    <a:pt x="24758" y="8172"/>
                    <a:pt x="25047" y="8262"/>
                    <a:pt x="25396" y="8262"/>
                  </a:cubicBezTo>
                  <a:cubicBezTo>
                    <a:pt x="25599" y="8262"/>
                    <a:pt x="25803" y="8221"/>
                    <a:pt x="26047" y="8140"/>
                  </a:cubicBezTo>
                  <a:cubicBezTo>
                    <a:pt x="26250" y="8018"/>
                    <a:pt x="26454" y="7855"/>
                    <a:pt x="26617" y="7611"/>
                  </a:cubicBezTo>
                  <a:cubicBezTo>
                    <a:pt x="26657" y="7529"/>
                    <a:pt x="26698" y="7407"/>
                    <a:pt x="26698" y="7285"/>
                  </a:cubicBezTo>
                  <a:cubicBezTo>
                    <a:pt x="26698" y="7041"/>
                    <a:pt x="26617" y="6838"/>
                    <a:pt x="26495" y="6634"/>
                  </a:cubicBezTo>
                  <a:cubicBezTo>
                    <a:pt x="26250" y="6268"/>
                    <a:pt x="25925" y="5902"/>
                    <a:pt x="25518" y="5495"/>
                  </a:cubicBezTo>
                  <a:cubicBezTo>
                    <a:pt x="24370" y="4347"/>
                    <a:pt x="22792" y="3128"/>
                    <a:pt x="22606" y="2985"/>
                  </a:cubicBezTo>
                  <a:lnTo>
                    <a:pt x="22606" y="2985"/>
                  </a:lnTo>
                  <a:cubicBezTo>
                    <a:pt x="22489" y="2847"/>
                    <a:pt x="21931" y="2197"/>
                    <a:pt x="21245" y="1547"/>
                  </a:cubicBezTo>
                  <a:cubicBezTo>
                    <a:pt x="20838" y="1140"/>
                    <a:pt x="20390" y="774"/>
                    <a:pt x="19942" y="489"/>
                  </a:cubicBezTo>
                  <a:cubicBezTo>
                    <a:pt x="19495" y="204"/>
                    <a:pt x="19047" y="0"/>
                    <a:pt x="185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35"/>
            <p:cNvSpPr/>
            <p:nvPr/>
          </p:nvSpPr>
          <p:spPr>
            <a:xfrm>
              <a:off x="4208800" y="4389225"/>
              <a:ext cx="212675" cy="101775"/>
            </a:xfrm>
            <a:custGeom>
              <a:avLst/>
              <a:gdLst/>
              <a:ahLst/>
              <a:cxnLst/>
              <a:rect l="l" t="t" r="r" b="b"/>
              <a:pathLst>
                <a:path w="8507" h="4071" extrusionOk="0">
                  <a:moveTo>
                    <a:pt x="6756" y="1"/>
                  </a:moveTo>
                  <a:cubicBezTo>
                    <a:pt x="6512" y="1"/>
                    <a:pt x="6268" y="41"/>
                    <a:pt x="6024" y="123"/>
                  </a:cubicBezTo>
                  <a:cubicBezTo>
                    <a:pt x="5617" y="367"/>
                    <a:pt x="4152" y="1181"/>
                    <a:pt x="2809" y="1954"/>
                  </a:cubicBezTo>
                  <a:cubicBezTo>
                    <a:pt x="1466" y="2727"/>
                    <a:pt x="204" y="3419"/>
                    <a:pt x="204" y="3419"/>
                  </a:cubicBezTo>
                  <a:cubicBezTo>
                    <a:pt x="41" y="3541"/>
                    <a:pt x="1" y="3745"/>
                    <a:pt x="82" y="3908"/>
                  </a:cubicBezTo>
                  <a:cubicBezTo>
                    <a:pt x="164" y="4016"/>
                    <a:pt x="281" y="4070"/>
                    <a:pt x="399" y="4070"/>
                  </a:cubicBezTo>
                  <a:cubicBezTo>
                    <a:pt x="457" y="4070"/>
                    <a:pt x="516" y="4057"/>
                    <a:pt x="571" y="4030"/>
                  </a:cubicBezTo>
                  <a:cubicBezTo>
                    <a:pt x="571" y="4030"/>
                    <a:pt x="855" y="3826"/>
                    <a:pt x="1344" y="3582"/>
                  </a:cubicBezTo>
                  <a:cubicBezTo>
                    <a:pt x="2076" y="3134"/>
                    <a:pt x="3175" y="2524"/>
                    <a:pt x="4152" y="1954"/>
                  </a:cubicBezTo>
                  <a:cubicBezTo>
                    <a:pt x="5169" y="1384"/>
                    <a:pt x="6024" y="896"/>
                    <a:pt x="6309" y="733"/>
                  </a:cubicBezTo>
                  <a:cubicBezTo>
                    <a:pt x="6431" y="693"/>
                    <a:pt x="6594" y="652"/>
                    <a:pt x="6756" y="652"/>
                  </a:cubicBezTo>
                  <a:cubicBezTo>
                    <a:pt x="7041" y="652"/>
                    <a:pt x="7326" y="733"/>
                    <a:pt x="7570" y="815"/>
                  </a:cubicBezTo>
                  <a:cubicBezTo>
                    <a:pt x="7693" y="855"/>
                    <a:pt x="7815" y="937"/>
                    <a:pt x="7855" y="937"/>
                  </a:cubicBezTo>
                  <a:lnTo>
                    <a:pt x="7937" y="977"/>
                  </a:lnTo>
                  <a:lnTo>
                    <a:pt x="7977" y="1018"/>
                  </a:lnTo>
                  <a:cubicBezTo>
                    <a:pt x="8021" y="1040"/>
                    <a:pt x="8068" y="1050"/>
                    <a:pt x="8114" y="1050"/>
                  </a:cubicBezTo>
                  <a:cubicBezTo>
                    <a:pt x="8240" y="1050"/>
                    <a:pt x="8365" y="974"/>
                    <a:pt x="8425" y="855"/>
                  </a:cubicBezTo>
                  <a:cubicBezTo>
                    <a:pt x="8506" y="693"/>
                    <a:pt x="8466" y="489"/>
                    <a:pt x="8303" y="408"/>
                  </a:cubicBezTo>
                  <a:cubicBezTo>
                    <a:pt x="8262" y="408"/>
                    <a:pt x="7570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35"/>
            <p:cNvSpPr/>
            <p:nvPr/>
          </p:nvSpPr>
          <p:spPr>
            <a:xfrm>
              <a:off x="4107075" y="4395325"/>
              <a:ext cx="78350" cy="56000"/>
            </a:xfrm>
            <a:custGeom>
              <a:avLst/>
              <a:gdLst/>
              <a:ahLst/>
              <a:cxnLst/>
              <a:rect l="l" t="t" r="r" b="b"/>
              <a:pathLst>
                <a:path w="3134" h="2240" extrusionOk="0">
                  <a:moveTo>
                    <a:pt x="2736" y="1"/>
                  </a:moveTo>
                  <a:cubicBezTo>
                    <a:pt x="2677" y="1"/>
                    <a:pt x="2618" y="14"/>
                    <a:pt x="2564" y="42"/>
                  </a:cubicBezTo>
                  <a:lnTo>
                    <a:pt x="204" y="1629"/>
                  </a:lnTo>
                  <a:cubicBezTo>
                    <a:pt x="41" y="1710"/>
                    <a:pt x="0" y="1954"/>
                    <a:pt x="122" y="2076"/>
                  </a:cubicBezTo>
                  <a:cubicBezTo>
                    <a:pt x="176" y="2185"/>
                    <a:pt x="285" y="2239"/>
                    <a:pt x="399" y="2239"/>
                  </a:cubicBezTo>
                  <a:cubicBezTo>
                    <a:pt x="457" y="2239"/>
                    <a:pt x="516" y="2226"/>
                    <a:pt x="570" y="2199"/>
                  </a:cubicBezTo>
                  <a:lnTo>
                    <a:pt x="2930" y="611"/>
                  </a:lnTo>
                  <a:cubicBezTo>
                    <a:pt x="3093" y="530"/>
                    <a:pt x="3134" y="286"/>
                    <a:pt x="3052" y="164"/>
                  </a:cubicBezTo>
                  <a:cubicBezTo>
                    <a:pt x="2971" y="55"/>
                    <a:pt x="2853" y="1"/>
                    <a:pt x="27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35"/>
            <p:cNvSpPr/>
            <p:nvPr/>
          </p:nvSpPr>
          <p:spPr>
            <a:xfrm>
              <a:off x="3132375" y="4321475"/>
              <a:ext cx="590625" cy="357750"/>
            </a:xfrm>
            <a:custGeom>
              <a:avLst/>
              <a:gdLst/>
              <a:ahLst/>
              <a:cxnLst/>
              <a:rect l="l" t="t" r="r" b="b"/>
              <a:pathLst>
                <a:path w="23625" h="14310" extrusionOk="0">
                  <a:moveTo>
                    <a:pt x="14225" y="1"/>
                  </a:moveTo>
                  <a:cubicBezTo>
                    <a:pt x="14163" y="1"/>
                    <a:pt x="14101" y="8"/>
                    <a:pt x="14041" y="25"/>
                  </a:cubicBezTo>
                  <a:cubicBezTo>
                    <a:pt x="12983" y="269"/>
                    <a:pt x="12209" y="1042"/>
                    <a:pt x="12209" y="1042"/>
                  </a:cubicBezTo>
                  <a:cubicBezTo>
                    <a:pt x="12209" y="1042"/>
                    <a:pt x="11762" y="795"/>
                    <a:pt x="11144" y="795"/>
                  </a:cubicBezTo>
                  <a:cubicBezTo>
                    <a:pt x="10757" y="795"/>
                    <a:pt x="10303" y="892"/>
                    <a:pt x="9849" y="1205"/>
                  </a:cubicBezTo>
                  <a:cubicBezTo>
                    <a:pt x="8669" y="1978"/>
                    <a:pt x="7489" y="2222"/>
                    <a:pt x="6186" y="3280"/>
                  </a:cubicBezTo>
                  <a:cubicBezTo>
                    <a:pt x="4884" y="4339"/>
                    <a:pt x="1058" y="6821"/>
                    <a:pt x="529" y="7757"/>
                  </a:cubicBezTo>
                  <a:cubicBezTo>
                    <a:pt x="0" y="8652"/>
                    <a:pt x="7244" y="14309"/>
                    <a:pt x="7244" y="14309"/>
                  </a:cubicBezTo>
                  <a:cubicBezTo>
                    <a:pt x="7244" y="14309"/>
                    <a:pt x="15872" y="14187"/>
                    <a:pt x="17215" y="13373"/>
                  </a:cubicBezTo>
                  <a:cubicBezTo>
                    <a:pt x="18517" y="12600"/>
                    <a:pt x="21651" y="10362"/>
                    <a:pt x="21814" y="9466"/>
                  </a:cubicBezTo>
                  <a:cubicBezTo>
                    <a:pt x="21903" y="8786"/>
                    <a:pt x="21497" y="8320"/>
                    <a:pt x="20768" y="8320"/>
                  </a:cubicBezTo>
                  <a:cubicBezTo>
                    <a:pt x="20494" y="8320"/>
                    <a:pt x="20175" y="8386"/>
                    <a:pt x="19820" y="8530"/>
                  </a:cubicBezTo>
                  <a:cubicBezTo>
                    <a:pt x="18517" y="9059"/>
                    <a:pt x="15099" y="10362"/>
                    <a:pt x="14570" y="10362"/>
                  </a:cubicBezTo>
                  <a:cubicBezTo>
                    <a:pt x="14041" y="10362"/>
                    <a:pt x="11802" y="9589"/>
                    <a:pt x="11802" y="9589"/>
                  </a:cubicBezTo>
                  <a:cubicBezTo>
                    <a:pt x="11802" y="9589"/>
                    <a:pt x="15628" y="6170"/>
                    <a:pt x="17215" y="5275"/>
                  </a:cubicBezTo>
                  <a:cubicBezTo>
                    <a:pt x="17887" y="4868"/>
                    <a:pt x="18589" y="4715"/>
                    <a:pt x="19245" y="4715"/>
                  </a:cubicBezTo>
                  <a:cubicBezTo>
                    <a:pt x="20100" y="4715"/>
                    <a:pt x="20877" y="4975"/>
                    <a:pt x="21407" y="5275"/>
                  </a:cubicBezTo>
                  <a:cubicBezTo>
                    <a:pt x="21515" y="5334"/>
                    <a:pt x="21632" y="5361"/>
                    <a:pt x="21752" y="5361"/>
                  </a:cubicBezTo>
                  <a:cubicBezTo>
                    <a:pt x="22618" y="5361"/>
                    <a:pt x="23624" y="3945"/>
                    <a:pt x="22587" y="3158"/>
                  </a:cubicBezTo>
                  <a:cubicBezTo>
                    <a:pt x="21503" y="2298"/>
                    <a:pt x="19971" y="1679"/>
                    <a:pt x="18719" y="1679"/>
                  </a:cubicBezTo>
                  <a:cubicBezTo>
                    <a:pt x="18609" y="1679"/>
                    <a:pt x="18501" y="1683"/>
                    <a:pt x="18395" y="1693"/>
                  </a:cubicBezTo>
                  <a:cubicBezTo>
                    <a:pt x="17052" y="1856"/>
                    <a:pt x="16564" y="2100"/>
                    <a:pt x="16564" y="2100"/>
                  </a:cubicBezTo>
                  <a:cubicBezTo>
                    <a:pt x="16564" y="2100"/>
                    <a:pt x="15261" y="1"/>
                    <a:pt x="142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35"/>
            <p:cNvSpPr/>
            <p:nvPr/>
          </p:nvSpPr>
          <p:spPr>
            <a:xfrm>
              <a:off x="3136450" y="4312925"/>
              <a:ext cx="579950" cy="374425"/>
            </a:xfrm>
            <a:custGeom>
              <a:avLst/>
              <a:gdLst/>
              <a:ahLst/>
              <a:cxnLst/>
              <a:rect l="l" t="t" r="r" b="b"/>
              <a:pathLst>
                <a:path w="23198" h="14977" extrusionOk="0">
                  <a:moveTo>
                    <a:pt x="14041" y="652"/>
                  </a:moveTo>
                  <a:cubicBezTo>
                    <a:pt x="14203" y="652"/>
                    <a:pt x="14407" y="733"/>
                    <a:pt x="14651" y="936"/>
                  </a:cubicBezTo>
                  <a:cubicBezTo>
                    <a:pt x="15017" y="1181"/>
                    <a:pt x="15384" y="1628"/>
                    <a:pt x="15628" y="1995"/>
                  </a:cubicBezTo>
                  <a:cubicBezTo>
                    <a:pt x="15791" y="2157"/>
                    <a:pt x="15913" y="2320"/>
                    <a:pt x="15953" y="2442"/>
                  </a:cubicBezTo>
                  <a:lnTo>
                    <a:pt x="16075" y="2564"/>
                  </a:lnTo>
                  <a:lnTo>
                    <a:pt x="16075" y="2605"/>
                  </a:lnTo>
                  <a:cubicBezTo>
                    <a:pt x="16165" y="2724"/>
                    <a:pt x="16276" y="2800"/>
                    <a:pt x="16393" y="2800"/>
                  </a:cubicBezTo>
                  <a:cubicBezTo>
                    <a:pt x="16436" y="2800"/>
                    <a:pt x="16479" y="2790"/>
                    <a:pt x="16523" y="2768"/>
                  </a:cubicBezTo>
                  <a:cubicBezTo>
                    <a:pt x="16564" y="2727"/>
                    <a:pt x="17052" y="2524"/>
                    <a:pt x="18232" y="2402"/>
                  </a:cubicBezTo>
                  <a:cubicBezTo>
                    <a:pt x="18354" y="2361"/>
                    <a:pt x="18477" y="2361"/>
                    <a:pt x="18558" y="2361"/>
                  </a:cubicBezTo>
                  <a:cubicBezTo>
                    <a:pt x="19697" y="2361"/>
                    <a:pt x="21203" y="2971"/>
                    <a:pt x="22221" y="3785"/>
                  </a:cubicBezTo>
                  <a:cubicBezTo>
                    <a:pt x="22465" y="3948"/>
                    <a:pt x="22506" y="4152"/>
                    <a:pt x="22506" y="4355"/>
                  </a:cubicBezTo>
                  <a:cubicBezTo>
                    <a:pt x="22546" y="4558"/>
                    <a:pt x="22424" y="4843"/>
                    <a:pt x="22221" y="5047"/>
                  </a:cubicBezTo>
                  <a:cubicBezTo>
                    <a:pt x="22017" y="5250"/>
                    <a:pt x="21773" y="5372"/>
                    <a:pt x="21610" y="5372"/>
                  </a:cubicBezTo>
                  <a:cubicBezTo>
                    <a:pt x="21529" y="5372"/>
                    <a:pt x="21488" y="5332"/>
                    <a:pt x="21407" y="5291"/>
                  </a:cubicBezTo>
                  <a:cubicBezTo>
                    <a:pt x="20837" y="4965"/>
                    <a:pt x="20023" y="4721"/>
                    <a:pt x="19087" y="4721"/>
                  </a:cubicBezTo>
                  <a:cubicBezTo>
                    <a:pt x="18395" y="4721"/>
                    <a:pt x="17622" y="4884"/>
                    <a:pt x="16849" y="5291"/>
                  </a:cubicBezTo>
                  <a:cubicBezTo>
                    <a:pt x="16035" y="5779"/>
                    <a:pt x="14692" y="6878"/>
                    <a:pt x="13552" y="7855"/>
                  </a:cubicBezTo>
                  <a:cubicBezTo>
                    <a:pt x="12372" y="8832"/>
                    <a:pt x="11436" y="9686"/>
                    <a:pt x="11436" y="9686"/>
                  </a:cubicBezTo>
                  <a:cubicBezTo>
                    <a:pt x="11355" y="9768"/>
                    <a:pt x="11314" y="9890"/>
                    <a:pt x="11314" y="10012"/>
                  </a:cubicBezTo>
                  <a:cubicBezTo>
                    <a:pt x="11355" y="10093"/>
                    <a:pt x="11436" y="10215"/>
                    <a:pt x="11558" y="10256"/>
                  </a:cubicBezTo>
                  <a:cubicBezTo>
                    <a:pt x="11558" y="10256"/>
                    <a:pt x="12087" y="10460"/>
                    <a:pt x="12738" y="10663"/>
                  </a:cubicBezTo>
                  <a:cubicBezTo>
                    <a:pt x="13064" y="10744"/>
                    <a:pt x="13389" y="10826"/>
                    <a:pt x="13674" y="10907"/>
                  </a:cubicBezTo>
                  <a:cubicBezTo>
                    <a:pt x="13959" y="10989"/>
                    <a:pt x="14203" y="11070"/>
                    <a:pt x="14407" y="11070"/>
                  </a:cubicBezTo>
                  <a:cubicBezTo>
                    <a:pt x="14529" y="11070"/>
                    <a:pt x="14651" y="11029"/>
                    <a:pt x="14814" y="10989"/>
                  </a:cubicBezTo>
                  <a:cubicBezTo>
                    <a:pt x="15343" y="10867"/>
                    <a:pt x="16320" y="10500"/>
                    <a:pt x="17256" y="10175"/>
                  </a:cubicBezTo>
                  <a:cubicBezTo>
                    <a:pt x="18232" y="9808"/>
                    <a:pt x="19209" y="9442"/>
                    <a:pt x="19779" y="9198"/>
                  </a:cubicBezTo>
                  <a:cubicBezTo>
                    <a:pt x="20104" y="9076"/>
                    <a:pt x="20389" y="8994"/>
                    <a:pt x="20593" y="8994"/>
                  </a:cubicBezTo>
                  <a:cubicBezTo>
                    <a:pt x="20878" y="8994"/>
                    <a:pt x="21040" y="9076"/>
                    <a:pt x="21163" y="9157"/>
                  </a:cubicBezTo>
                  <a:cubicBezTo>
                    <a:pt x="21244" y="9279"/>
                    <a:pt x="21285" y="9401"/>
                    <a:pt x="21325" y="9605"/>
                  </a:cubicBezTo>
                  <a:lnTo>
                    <a:pt x="21285" y="9768"/>
                  </a:lnTo>
                  <a:cubicBezTo>
                    <a:pt x="21285" y="9768"/>
                    <a:pt x="21244" y="9890"/>
                    <a:pt x="21163" y="10012"/>
                  </a:cubicBezTo>
                  <a:cubicBezTo>
                    <a:pt x="20878" y="10460"/>
                    <a:pt x="20064" y="11192"/>
                    <a:pt x="19209" y="11843"/>
                  </a:cubicBezTo>
                  <a:cubicBezTo>
                    <a:pt x="18354" y="12494"/>
                    <a:pt x="17418" y="13105"/>
                    <a:pt x="16849" y="13430"/>
                  </a:cubicBezTo>
                  <a:cubicBezTo>
                    <a:pt x="16767" y="13512"/>
                    <a:pt x="16523" y="13593"/>
                    <a:pt x="16157" y="13675"/>
                  </a:cubicBezTo>
                  <a:cubicBezTo>
                    <a:pt x="14936" y="13919"/>
                    <a:pt x="12657" y="14082"/>
                    <a:pt x="10663" y="14204"/>
                  </a:cubicBezTo>
                  <a:cubicBezTo>
                    <a:pt x="9686" y="14244"/>
                    <a:pt x="8791" y="14285"/>
                    <a:pt x="8139" y="14285"/>
                  </a:cubicBezTo>
                  <a:cubicBezTo>
                    <a:pt x="7739" y="14310"/>
                    <a:pt x="7416" y="14320"/>
                    <a:pt x="7226" y="14323"/>
                  </a:cubicBezTo>
                  <a:lnTo>
                    <a:pt x="7226" y="14323"/>
                  </a:lnTo>
                  <a:cubicBezTo>
                    <a:pt x="7086" y="14220"/>
                    <a:pt x="6707" y="13937"/>
                    <a:pt x="6227" y="13553"/>
                  </a:cubicBezTo>
                  <a:cubicBezTo>
                    <a:pt x="5291" y="12779"/>
                    <a:pt x="3866" y="11599"/>
                    <a:pt x="2686" y="10541"/>
                  </a:cubicBezTo>
                  <a:cubicBezTo>
                    <a:pt x="2116" y="9971"/>
                    <a:pt x="1587" y="9442"/>
                    <a:pt x="1221" y="9035"/>
                  </a:cubicBezTo>
                  <a:cubicBezTo>
                    <a:pt x="1017" y="8791"/>
                    <a:pt x="895" y="8628"/>
                    <a:pt x="814" y="8465"/>
                  </a:cubicBezTo>
                  <a:cubicBezTo>
                    <a:pt x="733" y="8384"/>
                    <a:pt x="733" y="8343"/>
                    <a:pt x="692" y="8262"/>
                  </a:cubicBezTo>
                  <a:lnTo>
                    <a:pt x="692" y="8221"/>
                  </a:lnTo>
                  <a:lnTo>
                    <a:pt x="674" y="8221"/>
                  </a:lnTo>
                  <a:cubicBezTo>
                    <a:pt x="784" y="8048"/>
                    <a:pt x="1093" y="7745"/>
                    <a:pt x="1506" y="7407"/>
                  </a:cubicBezTo>
                  <a:cubicBezTo>
                    <a:pt x="2157" y="6838"/>
                    <a:pt x="3093" y="6186"/>
                    <a:pt x="3988" y="5535"/>
                  </a:cubicBezTo>
                  <a:cubicBezTo>
                    <a:pt x="4884" y="4884"/>
                    <a:pt x="5698" y="4314"/>
                    <a:pt x="6227" y="3907"/>
                  </a:cubicBezTo>
                  <a:cubicBezTo>
                    <a:pt x="7488" y="2890"/>
                    <a:pt x="8628" y="2646"/>
                    <a:pt x="9889" y="1791"/>
                  </a:cubicBezTo>
                  <a:cubicBezTo>
                    <a:pt x="10256" y="1547"/>
                    <a:pt x="10622" y="1465"/>
                    <a:pt x="10948" y="1465"/>
                  </a:cubicBezTo>
                  <a:cubicBezTo>
                    <a:pt x="11232" y="1465"/>
                    <a:pt x="11477" y="1547"/>
                    <a:pt x="11639" y="1588"/>
                  </a:cubicBezTo>
                  <a:cubicBezTo>
                    <a:pt x="11721" y="1628"/>
                    <a:pt x="11802" y="1628"/>
                    <a:pt x="11843" y="1669"/>
                  </a:cubicBezTo>
                  <a:lnTo>
                    <a:pt x="11884" y="1669"/>
                  </a:lnTo>
                  <a:lnTo>
                    <a:pt x="11884" y="1710"/>
                  </a:lnTo>
                  <a:cubicBezTo>
                    <a:pt x="11928" y="1725"/>
                    <a:pt x="11978" y="1734"/>
                    <a:pt x="12030" y="1734"/>
                  </a:cubicBezTo>
                  <a:cubicBezTo>
                    <a:pt x="12119" y="1734"/>
                    <a:pt x="12213" y="1706"/>
                    <a:pt x="12291" y="1628"/>
                  </a:cubicBezTo>
                  <a:cubicBezTo>
                    <a:pt x="12372" y="1547"/>
                    <a:pt x="13105" y="896"/>
                    <a:pt x="13959" y="692"/>
                  </a:cubicBezTo>
                  <a:lnTo>
                    <a:pt x="14041" y="652"/>
                  </a:lnTo>
                  <a:close/>
                  <a:moveTo>
                    <a:pt x="13796" y="0"/>
                  </a:moveTo>
                  <a:cubicBezTo>
                    <a:pt x="12945" y="244"/>
                    <a:pt x="12275" y="760"/>
                    <a:pt x="11974" y="1005"/>
                  </a:cubicBezTo>
                  <a:lnTo>
                    <a:pt x="11974" y="1005"/>
                  </a:lnTo>
                  <a:cubicBezTo>
                    <a:pt x="11756" y="922"/>
                    <a:pt x="11398" y="814"/>
                    <a:pt x="10948" y="814"/>
                  </a:cubicBezTo>
                  <a:cubicBezTo>
                    <a:pt x="10500" y="814"/>
                    <a:pt x="10012" y="896"/>
                    <a:pt x="9482" y="1262"/>
                  </a:cubicBezTo>
                  <a:cubicBezTo>
                    <a:pt x="8384" y="1995"/>
                    <a:pt x="7163" y="2279"/>
                    <a:pt x="5820" y="3378"/>
                  </a:cubicBezTo>
                  <a:cubicBezTo>
                    <a:pt x="5169" y="3867"/>
                    <a:pt x="3866" y="4762"/>
                    <a:pt x="2686" y="5617"/>
                  </a:cubicBezTo>
                  <a:cubicBezTo>
                    <a:pt x="2116" y="6064"/>
                    <a:pt x="1547" y="6512"/>
                    <a:pt x="1058" y="6878"/>
                  </a:cubicBezTo>
                  <a:cubicBezTo>
                    <a:pt x="610" y="7285"/>
                    <a:pt x="244" y="7611"/>
                    <a:pt x="81" y="7936"/>
                  </a:cubicBezTo>
                  <a:cubicBezTo>
                    <a:pt x="41" y="8018"/>
                    <a:pt x="0" y="8099"/>
                    <a:pt x="0" y="8221"/>
                  </a:cubicBezTo>
                  <a:cubicBezTo>
                    <a:pt x="0" y="8343"/>
                    <a:pt x="41" y="8506"/>
                    <a:pt x="122" y="8628"/>
                  </a:cubicBezTo>
                  <a:cubicBezTo>
                    <a:pt x="326" y="9076"/>
                    <a:pt x="855" y="9686"/>
                    <a:pt x="1547" y="10337"/>
                  </a:cubicBezTo>
                  <a:cubicBezTo>
                    <a:pt x="3541" y="12332"/>
                    <a:pt x="6837" y="14896"/>
                    <a:pt x="6837" y="14936"/>
                  </a:cubicBezTo>
                  <a:cubicBezTo>
                    <a:pt x="6919" y="14977"/>
                    <a:pt x="7000" y="14977"/>
                    <a:pt x="7081" y="14977"/>
                  </a:cubicBezTo>
                  <a:cubicBezTo>
                    <a:pt x="7081" y="14977"/>
                    <a:pt x="9238" y="14977"/>
                    <a:pt x="11558" y="14814"/>
                  </a:cubicBezTo>
                  <a:cubicBezTo>
                    <a:pt x="12738" y="14773"/>
                    <a:pt x="13959" y="14651"/>
                    <a:pt x="14977" y="14529"/>
                  </a:cubicBezTo>
                  <a:cubicBezTo>
                    <a:pt x="15465" y="14489"/>
                    <a:pt x="15913" y="14407"/>
                    <a:pt x="16320" y="14326"/>
                  </a:cubicBezTo>
                  <a:cubicBezTo>
                    <a:pt x="16686" y="14244"/>
                    <a:pt x="16971" y="14163"/>
                    <a:pt x="17215" y="14041"/>
                  </a:cubicBezTo>
                  <a:cubicBezTo>
                    <a:pt x="17866" y="13634"/>
                    <a:pt x="19006" y="12861"/>
                    <a:pt x="19982" y="12087"/>
                  </a:cubicBezTo>
                  <a:cubicBezTo>
                    <a:pt x="20471" y="11680"/>
                    <a:pt x="20918" y="11274"/>
                    <a:pt x="21285" y="10907"/>
                  </a:cubicBezTo>
                  <a:cubicBezTo>
                    <a:pt x="21447" y="10744"/>
                    <a:pt x="21610" y="10541"/>
                    <a:pt x="21732" y="10378"/>
                  </a:cubicBezTo>
                  <a:cubicBezTo>
                    <a:pt x="21854" y="10215"/>
                    <a:pt x="21936" y="10053"/>
                    <a:pt x="21976" y="9849"/>
                  </a:cubicBezTo>
                  <a:cubicBezTo>
                    <a:pt x="21976" y="9768"/>
                    <a:pt x="21976" y="9686"/>
                    <a:pt x="21976" y="9605"/>
                  </a:cubicBezTo>
                  <a:cubicBezTo>
                    <a:pt x="21976" y="9239"/>
                    <a:pt x="21854" y="8913"/>
                    <a:pt x="21610" y="8669"/>
                  </a:cubicBezTo>
                  <a:cubicBezTo>
                    <a:pt x="21366" y="8425"/>
                    <a:pt x="21000" y="8343"/>
                    <a:pt x="20593" y="8343"/>
                  </a:cubicBezTo>
                  <a:cubicBezTo>
                    <a:pt x="20267" y="8343"/>
                    <a:pt x="19942" y="8425"/>
                    <a:pt x="19535" y="8547"/>
                  </a:cubicBezTo>
                  <a:cubicBezTo>
                    <a:pt x="18883" y="8832"/>
                    <a:pt x="17703" y="9279"/>
                    <a:pt x="16645" y="9686"/>
                  </a:cubicBezTo>
                  <a:cubicBezTo>
                    <a:pt x="16075" y="9890"/>
                    <a:pt x="15587" y="10053"/>
                    <a:pt x="15180" y="10175"/>
                  </a:cubicBezTo>
                  <a:cubicBezTo>
                    <a:pt x="14977" y="10256"/>
                    <a:pt x="14773" y="10297"/>
                    <a:pt x="14651" y="10337"/>
                  </a:cubicBezTo>
                  <a:cubicBezTo>
                    <a:pt x="14529" y="10378"/>
                    <a:pt x="14407" y="10378"/>
                    <a:pt x="14407" y="10378"/>
                  </a:cubicBezTo>
                  <a:cubicBezTo>
                    <a:pt x="14366" y="10378"/>
                    <a:pt x="14122" y="10337"/>
                    <a:pt x="13837" y="10256"/>
                  </a:cubicBezTo>
                  <a:cubicBezTo>
                    <a:pt x="13430" y="10175"/>
                    <a:pt x="12901" y="10012"/>
                    <a:pt x="12494" y="9849"/>
                  </a:cubicBezTo>
                  <a:cubicBezTo>
                    <a:pt x="12435" y="9831"/>
                    <a:pt x="12378" y="9814"/>
                    <a:pt x="12323" y="9796"/>
                  </a:cubicBezTo>
                  <a:lnTo>
                    <a:pt x="12323" y="9796"/>
                  </a:lnTo>
                  <a:cubicBezTo>
                    <a:pt x="12376" y="9750"/>
                    <a:pt x="12434" y="9699"/>
                    <a:pt x="12494" y="9646"/>
                  </a:cubicBezTo>
                  <a:cubicBezTo>
                    <a:pt x="13064" y="9117"/>
                    <a:pt x="13959" y="8384"/>
                    <a:pt x="14854" y="7651"/>
                  </a:cubicBezTo>
                  <a:cubicBezTo>
                    <a:pt x="15750" y="6919"/>
                    <a:pt x="16645" y="6227"/>
                    <a:pt x="17215" y="5901"/>
                  </a:cubicBezTo>
                  <a:cubicBezTo>
                    <a:pt x="17825" y="5535"/>
                    <a:pt x="18477" y="5372"/>
                    <a:pt x="19087" y="5372"/>
                  </a:cubicBezTo>
                  <a:cubicBezTo>
                    <a:pt x="19860" y="5372"/>
                    <a:pt x="20593" y="5617"/>
                    <a:pt x="21081" y="5901"/>
                  </a:cubicBezTo>
                  <a:cubicBezTo>
                    <a:pt x="21244" y="5983"/>
                    <a:pt x="21447" y="6024"/>
                    <a:pt x="21610" y="6024"/>
                  </a:cubicBezTo>
                  <a:cubicBezTo>
                    <a:pt x="22058" y="6024"/>
                    <a:pt x="22424" y="5820"/>
                    <a:pt x="22709" y="5495"/>
                  </a:cubicBezTo>
                  <a:cubicBezTo>
                    <a:pt x="22994" y="5210"/>
                    <a:pt x="23197" y="4803"/>
                    <a:pt x="23197" y="4355"/>
                  </a:cubicBezTo>
                  <a:cubicBezTo>
                    <a:pt x="23197" y="3948"/>
                    <a:pt x="23035" y="3541"/>
                    <a:pt x="22628" y="3215"/>
                  </a:cubicBezTo>
                  <a:cubicBezTo>
                    <a:pt x="21488" y="2361"/>
                    <a:pt x="19942" y="1710"/>
                    <a:pt x="18558" y="1710"/>
                  </a:cubicBezTo>
                  <a:lnTo>
                    <a:pt x="18192" y="1710"/>
                  </a:lnTo>
                  <a:cubicBezTo>
                    <a:pt x="17337" y="1787"/>
                    <a:pt x="16796" y="1931"/>
                    <a:pt x="16504" y="2036"/>
                  </a:cubicBezTo>
                  <a:lnTo>
                    <a:pt x="16504" y="2036"/>
                  </a:lnTo>
                  <a:cubicBezTo>
                    <a:pt x="16359" y="1821"/>
                    <a:pt x="16137" y="1493"/>
                    <a:pt x="15872" y="1181"/>
                  </a:cubicBezTo>
                  <a:cubicBezTo>
                    <a:pt x="15628" y="896"/>
                    <a:pt x="15343" y="611"/>
                    <a:pt x="15058" y="367"/>
                  </a:cubicBezTo>
                  <a:cubicBezTo>
                    <a:pt x="14773" y="163"/>
                    <a:pt x="14448" y="0"/>
                    <a:pt x="140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35"/>
            <p:cNvSpPr/>
            <p:nvPr/>
          </p:nvSpPr>
          <p:spPr>
            <a:xfrm>
              <a:off x="3444725" y="4365825"/>
              <a:ext cx="110925" cy="69225"/>
            </a:xfrm>
            <a:custGeom>
              <a:avLst/>
              <a:gdLst/>
              <a:ahLst/>
              <a:cxnLst/>
              <a:rect l="l" t="t" r="r" b="b"/>
              <a:pathLst>
                <a:path w="4437" h="2769" extrusionOk="0">
                  <a:moveTo>
                    <a:pt x="4038" y="1"/>
                  </a:moveTo>
                  <a:cubicBezTo>
                    <a:pt x="3980" y="1"/>
                    <a:pt x="3921" y="14"/>
                    <a:pt x="3866" y="41"/>
                  </a:cubicBezTo>
                  <a:lnTo>
                    <a:pt x="204" y="2158"/>
                  </a:lnTo>
                  <a:cubicBezTo>
                    <a:pt x="41" y="2239"/>
                    <a:pt x="0" y="2442"/>
                    <a:pt x="82" y="2605"/>
                  </a:cubicBezTo>
                  <a:cubicBezTo>
                    <a:pt x="136" y="2714"/>
                    <a:pt x="244" y="2768"/>
                    <a:pt x="359" y="2768"/>
                  </a:cubicBezTo>
                  <a:cubicBezTo>
                    <a:pt x="416" y="2768"/>
                    <a:pt x="475" y="2754"/>
                    <a:pt x="529" y="2727"/>
                  </a:cubicBezTo>
                  <a:lnTo>
                    <a:pt x="4233" y="611"/>
                  </a:lnTo>
                  <a:cubicBezTo>
                    <a:pt x="4396" y="530"/>
                    <a:pt x="4436" y="326"/>
                    <a:pt x="4355" y="163"/>
                  </a:cubicBezTo>
                  <a:cubicBezTo>
                    <a:pt x="4273" y="55"/>
                    <a:pt x="4156" y="1"/>
                    <a:pt x="40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35"/>
            <p:cNvSpPr/>
            <p:nvPr/>
          </p:nvSpPr>
          <p:spPr>
            <a:xfrm>
              <a:off x="3362300" y="4339625"/>
              <a:ext cx="85500" cy="62600"/>
            </a:xfrm>
            <a:custGeom>
              <a:avLst/>
              <a:gdLst/>
              <a:ahLst/>
              <a:cxnLst/>
              <a:rect l="l" t="t" r="r" b="b"/>
              <a:pathLst>
                <a:path w="3420" h="2504" extrusionOk="0">
                  <a:moveTo>
                    <a:pt x="3013" y="1"/>
                  </a:moveTo>
                  <a:cubicBezTo>
                    <a:pt x="2944" y="1"/>
                    <a:pt x="2873" y="24"/>
                    <a:pt x="2809" y="72"/>
                  </a:cubicBezTo>
                  <a:lnTo>
                    <a:pt x="204" y="1903"/>
                  </a:lnTo>
                  <a:cubicBezTo>
                    <a:pt x="41" y="1985"/>
                    <a:pt x="1" y="2188"/>
                    <a:pt x="123" y="2351"/>
                  </a:cubicBezTo>
                  <a:cubicBezTo>
                    <a:pt x="172" y="2450"/>
                    <a:pt x="281" y="2503"/>
                    <a:pt x="387" y="2503"/>
                  </a:cubicBezTo>
                  <a:cubicBezTo>
                    <a:pt x="455" y="2503"/>
                    <a:pt x="522" y="2481"/>
                    <a:pt x="571" y="2432"/>
                  </a:cubicBezTo>
                  <a:lnTo>
                    <a:pt x="3216" y="601"/>
                  </a:lnTo>
                  <a:cubicBezTo>
                    <a:pt x="3379" y="520"/>
                    <a:pt x="3419" y="275"/>
                    <a:pt x="3297" y="153"/>
                  </a:cubicBezTo>
                  <a:cubicBezTo>
                    <a:pt x="3223" y="55"/>
                    <a:pt x="3120" y="1"/>
                    <a:pt x="30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35"/>
            <p:cNvSpPr/>
            <p:nvPr/>
          </p:nvSpPr>
          <p:spPr>
            <a:xfrm>
              <a:off x="2535150" y="3264975"/>
              <a:ext cx="1519025" cy="2054400"/>
            </a:xfrm>
            <a:custGeom>
              <a:avLst/>
              <a:gdLst/>
              <a:ahLst/>
              <a:cxnLst/>
              <a:rect l="l" t="t" r="r" b="b"/>
              <a:pathLst>
                <a:path w="60761" h="82176" extrusionOk="0">
                  <a:moveTo>
                    <a:pt x="12494" y="0"/>
                  </a:moveTo>
                  <a:lnTo>
                    <a:pt x="6064" y="11680"/>
                  </a:lnTo>
                  <a:cubicBezTo>
                    <a:pt x="6064" y="11680"/>
                    <a:pt x="2360" y="16686"/>
                    <a:pt x="1180" y="20593"/>
                  </a:cubicBezTo>
                  <a:cubicBezTo>
                    <a:pt x="0" y="24541"/>
                    <a:pt x="1465" y="30198"/>
                    <a:pt x="1831" y="31500"/>
                  </a:cubicBezTo>
                  <a:cubicBezTo>
                    <a:pt x="2238" y="32802"/>
                    <a:pt x="23238" y="74151"/>
                    <a:pt x="25476" y="78220"/>
                  </a:cubicBezTo>
                  <a:cubicBezTo>
                    <a:pt x="27137" y="81239"/>
                    <a:pt x="28931" y="82175"/>
                    <a:pt x="30495" y="82175"/>
                  </a:cubicBezTo>
                  <a:cubicBezTo>
                    <a:pt x="31039" y="82175"/>
                    <a:pt x="31556" y="82062"/>
                    <a:pt x="32029" y="81883"/>
                  </a:cubicBezTo>
                  <a:cubicBezTo>
                    <a:pt x="33860" y="81232"/>
                    <a:pt x="54982" y="66133"/>
                    <a:pt x="55796" y="65360"/>
                  </a:cubicBezTo>
                  <a:cubicBezTo>
                    <a:pt x="56569" y="64587"/>
                    <a:pt x="60110" y="61575"/>
                    <a:pt x="60110" y="61575"/>
                  </a:cubicBezTo>
                  <a:cubicBezTo>
                    <a:pt x="60110" y="61575"/>
                    <a:pt x="60761" y="57343"/>
                    <a:pt x="57871" y="55145"/>
                  </a:cubicBezTo>
                  <a:cubicBezTo>
                    <a:pt x="56465" y="54056"/>
                    <a:pt x="55406" y="53776"/>
                    <a:pt x="54689" y="53776"/>
                  </a:cubicBezTo>
                  <a:cubicBezTo>
                    <a:pt x="53933" y="53776"/>
                    <a:pt x="53557" y="54087"/>
                    <a:pt x="53557" y="54087"/>
                  </a:cubicBezTo>
                  <a:lnTo>
                    <a:pt x="35203" y="59052"/>
                  </a:lnTo>
                  <a:cubicBezTo>
                    <a:pt x="35203" y="59052"/>
                    <a:pt x="24825" y="23360"/>
                    <a:pt x="23645" y="16523"/>
                  </a:cubicBezTo>
                  <a:cubicBezTo>
                    <a:pt x="22465" y="9727"/>
                    <a:pt x="24296" y="10093"/>
                    <a:pt x="20633" y="6430"/>
                  </a:cubicBezTo>
                  <a:cubicBezTo>
                    <a:pt x="16930" y="2768"/>
                    <a:pt x="12494" y="0"/>
                    <a:pt x="124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35"/>
            <p:cNvSpPr/>
            <p:nvPr/>
          </p:nvSpPr>
          <p:spPr>
            <a:xfrm>
              <a:off x="2553450" y="3316850"/>
              <a:ext cx="1490550" cy="2002325"/>
            </a:xfrm>
            <a:custGeom>
              <a:avLst/>
              <a:gdLst/>
              <a:ahLst/>
              <a:cxnLst/>
              <a:rect l="l" t="t" r="r" b="b"/>
              <a:pathLst>
                <a:path w="59622" h="80093" extrusionOk="0">
                  <a:moveTo>
                    <a:pt x="10623" y="1"/>
                  </a:moveTo>
                  <a:lnTo>
                    <a:pt x="5332" y="9605"/>
                  </a:lnTo>
                  <a:cubicBezTo>
                    <a:pt x="5332" y="9605"/>
                    <a:pt x="1628" y="14611"/>
                    <a:pt x="448" y="18518"/>
                  </a:cubicBezTo>
                  <a:cubicBezTo>
                    <a:pt x="123" y="19658"/>
                    <a:pt x="1" y="20878"/>
                    <a:pt x="1" y="22099"/>
                  </a:cubicBezTo>
                  <a:cubicBezTo>
                    <a:pt x="1" y="25314"/>
                    <a:pt x="815" y="28489"/>
                    <a:pt x="1099" y="29425"/>
                  </a:cubicBezTo>
                  <a:cubicBezTo>
                    <a:pt x="1222" y="29750"/>
                    <a:pt x="2442" y="32233"/>
                    <a:pt x="4274" y="35936"/>
                  </a:cubicBezTo>
                  <a:cubicBezTo>
                    <a:pt x="4477" y="36303"/>
                    <a:pt x="4640" y="36710"/>
                    <a:pt x="4844" y="37076"/>
                  </a:cubicBezTo>
                  <a:cubicBezTo>
                    <a:pt x="5088" y="37524"/>
                    <a:pt x="5291" y="38012"/>
                    <a:pt x="5535" y="38460"/>
                  </a:cubicBezTo>
                  <a:cubicBezTo>
                    <a:pt x="5576" y="38582"/>
                    <a:pt x="5658" y="38663"/>
                    <a:pt x="5698" y="38785"/>
                  </a:cubicBezTo>
                  <a:cubicBezTo>
                    <a:pt x="7977" y="43384"/>
                    <a:pt x="10907" y="49082"/>
                    <a:pt x="13716" y="54698"/>
                  </a:cubicBezTo>
                  <a:lnTo>
                    <a:pt x="13878" y="54576"/>
                  </a:lnTo>
                  <a:cubicBezTo>
                    <a:pt x="13878" y="54576"/>
                    <a:pt x="14163" y="55308"/>
                    <a:pt x="14652" y="56489"/>
                  </a:cubicBezTo>
                  <a:cubicBezTo>
                    <a:pt x="19291" y="65645"/>
                    <a:pt x="23605" y="74029"/>
                    <a:pt x="24663" y="76023"/>
                  </a:cubicBezTo>
                  <a:cubicBezTo>
                    <a:pt x="26006" y="77855"/>
                    <a:pt x="27308" y="79279"/>
                    <a:pt x="28448" y="79889"/>
                  </a:cubicBezTo>
                  <a:cubicBezTo>
                    <a:pt x="28936" y="80052"/>
                    <a:pt x="29343" y="80093"/>
                    <a:pt x="29791" y="80093"/>
                  </a:cubicBezTo>
                  <a:cubicBezTo>
                    <a:pt x="29994" y="80093"/>
                    <a:pt x="30198" y="80093"/>
                    <a:pt x="30361" y="80052"/>
                  </a:cubicBezTo>
                  <a:cubicBezTo>
                    <a:pt x="30401" y="80052"/>
                    <a:pt x="30442" y="80052"/>
                    <a:pt x="30442" y="80012"/>
                  </a:cubicBezTo>
                  <a:cubicBezTo>
                    <a:pt x="35814" y="76634"/>
                    <a:pt x="54372" y="63977"/>
                    <a:pt x="55064" y="63285"/>
                  </a:cubicBezTo>
                  <a:cubicBezTo>
                    <a:pt x="55308" y="63041"/>
                    <a:pt x="55878" y="62512"/>
                    <a:pt x="56529" y="61942"/>
                  </a:cubicBezTo>
                  <a:cubicBezTo>
                    <a:pt x="56773" y="61738"/>
                    <a:pt x="57058" y="61494"/>
                    <a:pt x="57302" y="61250"/>
                  </a:cubicBezTo>
                  <a:cubicBezTo>
                    <a:pt x="57750" y="60884"/>
                    <a:pt x="58157" y="60558"/>
                    <a:pt x="58482" y="60273"/>
                  </a:cubicBezTo>
                  <a:cubicBezTo>
                    <a:pt x="58849" y="59948"/>
                    <a:pt x="59133" y="59704"/>
                    <a:pt x="59296" y="59582"/>
                  </a:cubicBezTo>
                  <a:cubicBezTo>
                    <a:pt x="59337" y="59500"/>
                    <a:pt x="59378" y="59500"/>
                    <a:pt x="59378" y="59500"/>
                  </a:cubicBezTo>
                  <a:cubicBezTo>
                    <a:pt x="59378" y="59459"/>
                    <a:pt x="59622" y="58035"/>
                    <a:pt x="59215" y="56407"/>
                  </a:cubicBezTo>
                  <a:cubicBezTo>
                    <a:pt x="51849" y="59337"/>
                    <a:pt x="36709" y="65401"/>
                    <a:pt x="35814" y="66297"/>
                  </a:cubicBezTo>
                  <a:cubicBezTo>
                    <a:pt x="35570" y="66541"/>
                    <a:pt x="35407" y="66622"/>
                    <a:pt x="35285" y="66622"/>
                  </a:cubicBezTo>
                  <a:cubicBezTo>
                    <a:pt x="34837" y="66622"/>
                    <a:pt x="35244" y="64954"/>
                    <a:pt x="35244" y="63081"/>
                  </a:cubicBezTo>
                  <a:cubicBezTo>
                    <a:pt x="35244" y="62715"/>
                    <a:pt x="35163" y="62552"/>
                    <a:pt x="35000" y="62552"/>
                  </a:cubicBezTo>
                  <a:cubicBezTo>
                    <a:pt x="34227" y="62552"/>
                    <a:pt x="31622" y="67395"/>
                    <a:pt x="31134" y="68616"/>
                  </a:cubicBezTo>
                  <a:cubicBezTo>
                    <a:pt x="31052" y="68779"/>
                    <a:pt x="30971" y="68861"/>
                    <a:pt x="30890" y="68861"/>
                  </a:cubicBezTo>
                  <a:cubicBezTo>
                    <a:pt x="30239" y="68861"/>
                    <a:pt x="29180" y="64221"/>
                    <a:pt x="28773" y="62186"/>
                  </a:cubicBezTo>
                  <a:cubicBezTo>
                    <a:pt x="28366" y="59907"/>
                    <a:pt x="21489" y="42285"/>
                    <a:pt x="19413" y="34105"/>
                  </a:cubicBezTo>
                  <a:cubicBezTo>
                    <a:pt x="17378" y="25884"/>
                    <a:pt x="13756" y="6105"/>
                    <a:pt x="11518" y="1629"/>
                  </a:cubicBezTo>
                  <a:cubicBezTo>
                    <a:pt x="11274" y="1100"/>
                    <a:pt x="10948" y="571"/>
                    <a:pt x="10623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35"/>
            <p:cNvSpPr/>
            <p:nvPr/>
          </p:nvSpPr>
          <p:spPr>
            <a:xfrm>
              <a:off x="2545325" y="3256325"/>
              <a:ext cx="1502750" cy="2072025"/>
            </a:xfrm>
            <a:custGeom>
              <a:avLst/>
              <a:gdLst/>
              <a:ahLst/>
              <a:cxnLst/>
              <a:rect l="l" t="t" r="r" b="b"/>
              <a:pathLst>
                <a:path w="60110" h="82881" extrusionOk="0">
                  <a:moveTo>
                    <a:pt x="12072" y="1"/>
                  </a:moveTo>
                  <a:cubicBezTo>
                    <a:pt x="11960" y="1"/>
                    <a:pt x="11855" y="63"/>
                    <a:pt x="11802" y="143"/>
                  </a:cubicBezTo>
                  <a:cubicBezTo>
                    <a:pt x="11680" y="306"/>
                    <a:pt x="11721" y="509"/>
                    <a:pt x="11884" y="631"/>
                  </a:cubicBezTo>
                  <a:cubicBezTo>
                    <a:pt x="11884" y="631"/>
                    <a:pt x="11965" y="672"/>
                    <a:pt x="12087" y="753"/>
                  </a:cubicBezTo>
                  <a:cubicBezTo>
                    <a:pt x="12982" y="1323"/>
                    <a:pt x="16767" y="3846"/>
                    <a:pt x="19982" y="7021"/>
                  </a:cubicBezTo>
                  <a:cubicBezTo>
                    <a:pt x="20878" y="7916"/>
                    <a:pt x="21447" y="8567"/>
                    <a:pt x="21773" y="9137"/>
                  </a:cubicBezTo>
                  <a:cubicBezTo>
                    <a:pt x="22017" y="9544"/>
                    <a:pt x="22180" y="9910"/>
                    <a:pt x="22261" y="10276"/>
                  </a:cubicBezTo>
                  <a:cubicBezTo>
                    <a:pt x="22506" y="11457"/>
                    <a:pt x="22221" y="13084"/>
                    <a:pt x="22912" y="16951"/>
                  </a:cubicBezTo>
                  <a:cubicBezTo>
                    <a:pt x="23197" y="18660"/>
                    <a:pt x="24052" y="22201"/>
                    <a:pt x="25192" y="26515"/>
                  </a:cubicBezTo>
                  <a:cubicBezTo>
                    <a:pt x="28610" y="39416"/>
                    <a:pt x="34470" y="59520"/>
                    <a:pt x="34470" y="59520"/>
                  </a:cubicBezTo>
                  <a:cubicBezTo>
                    <a:pt x="34502" y="59647"/>
                    <a:pt x="34608" y="59749"/>
                    <a:pt x="34750" y="59749"/>
                  </a:cubicBezTo>
                  <a:cubicBezTo>
                    <a:pt x="34790" y="59749"/>
                    <a:pt x="34833" y="59741"/>
                    <a:pt x="34877" y="59723"/>
                  </a:cubicBezTo>
                  <a:lnTo>
                    <a:pt x="53232" y="54758"/>
                  </a:lnTo>
                  <a:lnTo>
                    <a:pt x="53354" y="54677"/>
                  </a:lnTo>
                  <a:cubicBezTo>
                    <a:pt x="53395" y="54677"/>
                    <a:pt x="53720" y="54433"/>
                    <a:pt x="54290" y="54433"/>
                  </a:cubicBezTo>
                  <a:cubicBezTo>
                    <a:pt x="54941" y="54433"/>
                    <a:pt x="55918" y="54677"/>
                    <a:pt x="57261" y="55735"/>
                  </a:cubicBezTo>
                  <a:cubicBezTo>
                    <a:pt x="58197" y="56468"/>
                    <a:pt x="58726" y="57404"/>
                    <a:pt x="59051" y="58340"/>
                  </a:cubicBezTo>
                  <a:cubicBezTo>
                    <a:pt x="59377" y="59276"/>
                    <a:pt x="59418" y="60212"/>
                    <a:pt x="59418" y="60863"/>
                  </a:cubicBezTo>
                  <a:cubicBezTo>
                    <a:pt x="59418" y="61148"/>
                    <a:pt x="59418" y="61433"/>
                    <a:pt x="59418" y="61596"/>
                  </a:cubicBezTo>
                  <a:cubicBezTo>
                    <a:pt x="59418" y="61642"/>
                    <a:pt x="59404" y="61689"/>
                    <a:pt x="59393" y="61728"/>
                  </a:cubicBezTo>
                  <a:lnTo>
                    <a:pt x="59393" y="61728"/>
                  </a:lnTo>
                  <a:cubicBezTo>
                    <a:pt x="59128" y="61957"/>
                    <a:pt x="58403" y="62585"/>
                    <a:pt x="57627" y="63264"/>
                  </a:cubicBezTo>
                  <a:cubicBezTo>
                    <a:pt x="56650" y="64119"/>
                    <a:pt x="55552" y="65055"/>
                    <a:pt x="55145" y="65462"/>
                  </a:cubicBezTo>
                  <a:cubicBezTo>
                    <a:pt x="55104" y="65502"/>
                    <a:pt x="54982" y="65584"/>
                    <a:pt x="54778" y="65747"/>
                  </a:cubicBezTo>
                  <a:cubicBezTo>
                    <a:pt x="53313" y="66886"/>
                    <a:pt x="47901" y="70793"/>
                    <a:pt x="42651" y="74497"/>
                  </a:cubicBezTo>
                  <a:cubicBezTo>
                    <a:pt x="40005" y="76328"/>
                    <a:pt x="37441" y="78119"/>
                    <a:pt x="35406" y="79502"/>
                  </a:cubicBezTo>
                  <a:cubicBezTo>
                    <a:pt x="34389" y="80194"/>
                    <a:pt x="33494" y="80764"/>
                    <a:pt x="32843" y="81171"/>
                  </a:cubicBezTo>
                  <a:cubicBezTo>
                    <a:pt x="32476" y="81374"/>
                    <a:pt x="32191" y="81578"/>
                    <a:pt x="31988" y="81700"/>
                  </a:cubicBezTo>
                  <a:cubicBezTo>
                    <a:pt x="31744" y="81822"/>
                    <a:pt x="31581" y="81903"/>
                    <a:pt x="31500" y="81944"/>
                  </a:cubicBezTo>
                  <a:cubicBezTo>
                    <a:pt x="31093" y="82066"/>
                    <a:pt x="30604" y="82188"/>
                    <a:pt x="30116" y="82188"/>
                  </a:cubicBezTo>
                  <a:cubicBezTo>
                    <a:pt x="29383" y="82188"/>
                    <a:pt x="28610" y="81985"/>
                    <a:pt x="27796" y="81415"/>
                  </a:cubicBezTo>
                  <a:cubicBezTo>
                    <a:pt x="27023" y="80845"/>
                    <a:pt x="26168" y="79909"/>
                    <a:pt x="25354" y="78404"/>
                  </a:cubicBezTo>
                  <a:cubicBezTo>
                    <a:pt x="24255" y="76369"/>
                    <a:pt x="18436" y="65014"/>
                    <a:pt x="12860" y="54026"/>
                  </a:cubicBezTo>
                  <a:cubicBezTo>
                    <a:pt x="10093" y="48532"/>
                    <a:pt x="7366" y="43119"/>
                    <a:pt x="5291" y="38968"/>
                  </a:cubicBezTo>
                  <a:cubicBezTo>
                    <a:pt x="4273" y="36933"/>
                    <a:pt x="3378" y="35183"/>
                    <a:pt x="2767" y="33921"/>
                  </a:cubicBezTo>
                  <a:cubicBezTo>
                    <a:pt x="2483" y="33270"/>
                    <a:pt x="2238" y="32782"/>
                    <a:pt x="2035" y="32416"/>
                  </a:cubicBezTo>
                  <a:cubicBezTo>
                    <a:pt x="1953" y="32212"/>
                    <a:pt x="1913" y="32049"/>
                    <a:pt x="1831" y="31968"/>
                  </a:cubicBezTo>
                  <a:cubicBezTo>
                    <a:pt x="1791" y="31846"/>
                    <a:pt x="1750" y="31765"/>
                    <a:pt x="1750" y="31765"/>
                  </a:cubicBezTo>
                  <a:cubicBezTo>
                    <a:pt x="1506" y="30828"/>
                    <a:pt x="651" y="27654"/>
                    <a:pt x="651" y="24520"/>
                  </a:cubicBezTo>
                  <a:cubicBezTo>
                    <a:pt x="651" y="23299"/>
                    <a:pt x="773" y="22119"/>
                    <a:pt x="1099" y="21061"/>
                  </a:cubicBezTo>
                  <a:cubicBezTo>
                    <a:pt x="1669" y="19148"/>
                    <a:pt x="2890" y="16910"/>
                    <a:pt x="3948" y="15201"/>
                  </a:cubicBezTo>
                  <a:cubicBezTo>
                    <a:pt x="4477" y="14346"/>
                    <a:pt x="4965" y="13573"/>
                    <a:pt x="5331" y="13044"/>
                  </a:cubicBezTo>
                  <a:cubicBezTo>
                    <a:pt x="5494" y="12800"/>
                    <a:pt x="5657" y="12596"/>
                    <a:pt x="5779" y="12433"/>
                  </a:cubicBezTo>
                  <a:cubicBezTo>
                    <a:pt x="5860" y="12311"/>
                    <a:pt x="5901" y="12230"/>
                    <a:pt x="5901" y="12230"/>
                  </a:cubicBezTo>
                  <a:cubicBezTo>
                    <a:pt x="6023" y="12067"/>
                    <a:pt x="5983" y="11864"/>
                    <a:pt x="5860" y="11741"/>
                  </a:cubicBezTo>
                  <a:cubicBezTo>
                    <a:pt x="5793" y="11708"/>
                    <a:pt x="5719" y="11688"/>
                    <a:pt x="5646" y="11688"/>
                  </a:cubicBezTo>
                  <a:cubicBezTo>
                    <a:pt x="5543" y="11688"/>
                    <a:pt x="5444" y="11728"/>
                    <a:pt x="5372" y="11823"/>
                  </a:cubicBezTo>
                  <a:cubicBezTo>
                    <a:pt x="5372" y="11823"/>
                    <a:pt x="1669" y="16829"/>
                    <a:pt x="448" y="20858"/>
                  </a:cubicBezTo>
                  <a:cubicBezTo>
                    <a:pt x="122" y="21997"/>
                    <a:pt x="0" y="23259"/>
                    <a:pt x="0" y="24520"/>
                  </a:cubicBezTo>
                  <a:cubicBezTo>
                    <a:pt x="0" y="27776"/>
                    <a:pt x="814" y="30991"/>
                    <a:pt x="1099" y="31927"/>
                  </a:cubicBezTo>
                  <a:cubicBezTo>
                    <a:pt x="1140" y="32009"/>
                    <a:pt x="1180" y="32090"/>
                    <a:pt x="1221" y="32212"/>
                  </a:cubicBezTo>
                  <a:cubicBezTo>
                    <a:pt x="1628" y="33148"/>
                    <a:pt x="3174" y="36241"/>
                    <a:pt x="5291" y="40474"/>
                  </a:cubicBezTo>
                  <a:cubicBezTo>
                    <a:pt x="11599" y="53131"/>
                    <a:pt x="23157" y="75758"/>
                    <a:pt x="24785" y="78729"/>
                  </a:cubicBezTo>
                  <a:cubicBezTo>
                    <a:pt x="25598" y="80276"/>
                    <a:pt x="26494" y="81293"/>
                    <a:pt x="27430" y="81944"/>
                  </a:cubicBezTo>
                  <a:cubicBezTo>
                    <a:pt x="28325" y="82595"/>
                    <a:pt x="29261" y="82880"/>
                    <a:pt x="30116" y="82880"/>
                  </a:cubicBezTo>
                  <a:cubicBezTo>
                    <a:pt x="30686" y="82880"/>
                    <a:pt x="31255" y="82758"/>
                    <a:pt x="31744" y="82555"/>
                  </a:cubicBezTo>
                  <a:cubicBezTo>
                    <a:pt x="31907" y="82514"/>
                    <a:pt x="32110" y="82392"/>
                    <a:pt x="32354" y="82270"/>
                  </a:cubicBezTo>
                  <a:cubicBezTo>
                    <a:pt x="33331" y="81700"/>
                    <a:pt x="35203" y="80438"/>
                    <a:pt x="37523" y="78892"/>
                  </a:cubicBezTo>
                  <a:cubicBezTo>
                    <a:pt x="40982" y="76531"/>
                    <a:pt x="45337" y="73438"/>
                    <a:pt x="48918" y="70875"/>
                  </a:cubicBezTo>
                  <a:cubicBezTo>
                    <a:pt x="50709" y="69572"/>
                    <a:pt x="52296" y="68433"/>
                    <a:pt x="53517" y="67578"/>
                  </a:cubicBezTo>
                  <a:cubicBezTo>
                    <a:pt x="54086" y="67130"/>
                    <a:pt x="54575" y="66764"/>
                    <a:pt x="54941" y="66520"/>
                  </a:cubicBezTo>
                  <a:cubicBezTo>
                    <a:pt x="55104" y="66357"/>
                    <a:pt x="55267" y="66235"/>
                    <a:pt x="55389" y="66154"/>
                  </a:cubicBezTo>
                  <a:cubicBezTo>
                    <a:pt x="55470" y="66072"/>
                    <a:pt x="55552" y="65991"/>
                    <a:pt x="55633" y="65950"/>
                  </a:cubicBezTo>
                  <a:cubicBezTo>
                    <a:pt x="55999" y="65584"/>
                    <a:pt x="57098" y="64607"/>
                    <a:pt x="58075" y="63753"/>
                  </a:cubicBezTo>
                  <a:cubicBezTo>
                    <a:pt x="59051" y="62898"/>
                    <a:pt x="59947" y="62165"/>
                    <a:pt x="59947" y="62165"/>
                  </a:cubicBezTo>
                  <a:cubicBezTo>
                    <a:pt x="59988" y="62125"/>
                    <a:pt x="60028" y="62043"/>
                    <a:pt x="60028" y="61962"/>
                  </a:cubicBezTo>
                  <a:cubicBezTo>
                    <a:pt x="60069" y="61962"/>
                    <a:pt x="60110" y="61514"/>
                    <a:pt x="60110" y="60863"/>
                  </a:cubicBezTo>
                  <a:cubicBezTo>
                    <a:pt x="60110" y="60130"/>
                    <a:pt x="60028" y="59154"/>
                    <a:pt x="59703" y="58096"/>
                  </a:cubicBezTo>
                  <a:cubicBezTo>
                    <a:pt x="59336" y="57078"/>
                    <a:pt x="58726" y="56020"/>
                    <a:pt x="57708" y="55206"/>
                  </a:cubicBezTo>
                  <a:cubicBezTo>
                    <a:pt x="56243" y="54107"/>
                    <a:pt x="55104" y="53782"/>
                    <a:pt x="54290" y="53782"/>
                  </a:cubicBezTo>
                  <a:cubicBezTo>
                    <a:pt x="53490" y="53782"/>
                    <a:pt x="53047" y="54067"/>
                    <a:pt x="52960" y="54137"/>
                  </a:cubicBezTo>
                  <a:lnTo>
                    <a:pt x="52960" y="54137"/>
                  </a:lnTo>
                  <a:lnTo>
                    <a:pt x="35024" y="58978"/>
                  </a:lnTo>
                  <a:lnTo>
                    <a:pt x="35024" y="58978"/>
                  </a:lnTo>
                  <a:cubicBezTo>
                    <a:pt x="34948" y="58714"/>
                    <a:pt x="34829" y="58302"/>
                    <a:pt x="34674" y="57770"/>
                  </a:cubicBezTo>
                  <a:cubicBezTo>
                    <a:pt x="33657" y="54311"/>
                    <a:pt x="31133" y="45561"/>
                    <a:pt x="28732" y="36933"/>
                  </a:cubicBezTo>
                  <a:cubicBezTo>
                    <a:pt x="26331" y="28305"/>
                    <a:pt x="24052" y="19759"/>
                    <a:pt x="23564" y="16829"/>
                  </a:cubicBezTo>
                  <a:cubicBezTo>
                    <a:pt x="22994" y="13451"/>
                    <a:pt x="23157" y="11904"/>
                    <a:pt x="22994" y="10602"/>
                  </a:cubicBezTo>
                  <a:cubicBezTo>
                    <a:pt x="22912" y="9991"/>
                    <a:pt x="22750" y="9381"/>
                    <a:pt x="22343" y="8771"/>
                  </a:cubicBezTo>
                  <a:cubicBezTo>
                    <a:pt x="21976" y="8160"/>
                    <a:pt x="21366" y="7468"/>
                    <a:pt x="20430" y="6532"/>
                  </a:cubicBezTo>
                  <a:cubicBezTo>
                    <a:pt x="16727" y="2829"/>
                    <a:pt x="12250" y="61"/>
                    <a:pt x="12250" y="61"/>
                  </a:cubicBezTo>
                  <a:cubicBezTo>
                    <a:pt x="12193" y="19"/>
                    <a:pt x="12131" y="1"/>
                    <a:pt x="120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35"/>
            <p:cNvSpPr/>
            <p:nvPr/>
          </p:nvSpPr>
          <p:spPr>
            <a:xfrm>
              <a:off x="3802850" y="4638300"/>
              <a:ext cx="175025" cy="233225"/>
            </a:xfrm>
            <a:custGeom>
              <a:avLst/>
              <a:gdLst/>
              <a:ahLst/>
              <a:cxnLst/>
              <a:rect l="l" t="t" r="r" b="b"/>
              <a:pathLst>
                <a:path w="7001" h="9329" extrusionOk="0">
                  <a:moveTo>
                    <a:pt x="331" y="1"/>
                  </a:moveTo>
                  <a:cubicBezTo>
                    <a:pt x="164" y="1"/>
                    <a:pt x="36" y="116"/>
                    <a:pt x="1" y="293"/>
                  </a:cubicBezTo>
                  <a:cubicBezTo>
                    <a:pt x="1" y="456"/>
                    <a:pt x="123" y="619"/>
                    <a:pt x="326" y="660"/>
                  </a:cubicBezTo>
                  <a:cubicBezTo>
                    <a:pt x="448" y="700"/>
                    <a:pt x="1913" y="904"/>
                    <a:pt x="3297" y="2084"/>
                  </a:cubicBezTo>
                  <a:cubicBezTo>
                    <a:pt x="4721" y="3224"/>
                    <a:pt x="6146" y="5258"/>
                    <a:pt x="6309" y="9003"/>
                  </a:cubicBezTo>
                  <a:cubicBezTo>
                    <a:pt x="6309" y="9206"/>
                    <a:pt x="6471" y="9328"/>
                    <a:pt x="6675" y="9328"/>
                  </a:cubicBezTo>
                  <a:cubicBezTo>
                    <a:pt x="6838" y="9328"/>
                    <a:pt x="7001" y="9165"/>
                    <a:pt x="7001" y="8962"/>
                  </a:cubicBezTo>
                  <a:cubicBezTo>
                    <a:pt x="6838" y="4933"/>
                    <a:pt x="5210" y="2654"/>
                    <a:pt x="3582" y="1433"/>
                  </a:cubicBezTo>
                  <a:cubicBezTo>
                    <a:pt x="1995" y="212"/>
                    <a:pt x="448" y="8"/>
                    <a:pt x="408" y="8"/>
                  </a:cubicBezTo>
                  <a:cubicBezTo>
                    <a:pt x="381" y="3"/>
                    <a:pt x="356" y="1"/>
                    <a:pt x="3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35"/>
            <p:cNvSpPr/>
            <p:nvPr/>
          </p:nvSpPr>
          <p:spPr>
            <a:xfrm>
              <a:off x="975425" y="2808800"/>
              <a:ext cx="1312500" cy="2649775"/>
            </a:xfrm>
            <a:custGeom>
              <a:avLst/>
              <a:gdLst/>
              <a:ahLst/>
              <a:cxnLst/>
              <a:rect l="l" t="t" r="r" b="b"/>
              <a:pathLst>
                <a:path w="52500" h="105991" extrusionOk="0">
                  <a:moveTo>
                    <a:pt x="1258" y="1"/>
                  </a:moveTo>
                  <a:cubicBezTo>
                    <a:pt x="1053" y="1"/>
                    <a:pt x="936" y="15"/>
                    <a:pt x="936" y="15"/>
                  </a:cubicBezTo>
                  <a:lnTo>
                    <a:pt x="0" y="2579"/>
                  </a:lnTo>
                  <a:lnTo>
                    <a:pt x="15180" y="44009"/>
                  </a:lnTo>
                  <a:lnTo>
                    <a:pt x="49488" y="105990"/>
                  </a:lnTo>
                  <a:lnTo>
                    <a:pt x="52500" y="105990"/>
                  </a:lnTo>
                  <a:cubicBezTo>
                    <a:pt x="47860" y="97281"/>
                    <a:pt x="22140" y="49218"/>
                    <a:pt x="21244" y="47061"/>
                  </a:cubicBezTo>
                  <a:cubicBezTo>
                    <a:pt x="20308" y="44660"/>
                    <a:pt x="18843" y="44660"/>
                    <a:pt x="18355" y="43683"/>
                  </a:cubicBezTo>
                  <a:cubicBezTo>
                    <a:pt x="17907" y="42747"/>
                    <a:pt x="18518" y="38555"/>
                    <a:pt x="18355" y="35869"/>
                  </a:cubicBezTo>
                  <a:cubicBezTo>
                    <a:pt x="18233" y="33142"/>
                    <a:pt x="9401" y="7869"/>
                    <a:pt x="7000" y="3718"/>
                  </a:cubicBezTo>
                  <a:cubicBezTo>
                    <a:pt x="5059" y="304"/>
                    <a:pt x="2208" y="1"/>
                    <a:pt x="125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35"/>
            <p:cNvSpPr/>
            <p:nvPr/>
          </p:nvSpPr>
          <p:spPr>
            <a:xfrm>
              <a:off x="966275" y="2801025"/>
              <a:ext cx="1330800" cy="2666700"/>
            </a:xfrm>
            <a:custGeom>
              <a:avLst/>
              <a:gdLst/>
              <a:ahLst/>
              <a:cxnLst/>
              <a:rect l="l" t="t" r="r" b="b"/>
              <a:pathLst>
                <a:path w="53232" h="106668" extrusionOk="0">
                  <a:moveTo>
                    <a:pt x="1669" y="651"/>
                  </a:moveTo>
                  <a:cubicBezTo>
                    <a:pt x="2116" y="651"/>
                    <a:pt x="3012" y="733"/>
                    <a:pt x="4029" y="1221"/>
                  </a:cubicBezTo>
                  <a:cubicBezTo>
                    <a:pt x="5006" y="1669"/>
                    <a:pt x="6145" y="2564"/>
                    <a:pt x="7081" y="4192"/>
                  </a:cubicBezTo>
                  <a:cubicBezTo>
                    <a:pt x="7651" y="5169"/>
                    <a:pt x="8669" y="7570"/>
                    <a:pt x="9849" y="10541"/>
                  </a:cubicBezTo>
                  <a:cubicBezTo>
                    <a:pt x="11558" y="15018"/>
                    <a:pt x="13674" y="20959"/>
                    <a:pt x="15384" y="26006"/>
                  </a:cubicBezTo>
                  <a:cubicBezTo>
                    <a:pt x="16238" y="28529"/>
                    <a:pt x="16971" y="30849"/>
                    <a:pt x="17500" y="32639"/>
                  </a:cubicBezTo>
                  <a:cubicBezTo>
                    <a:pt x="17785" y="33535"/>
                    <a:pt x="17988" y="34308"/>
                    <a:pt x="18151" y="34919"/>
                  </a:cubicBezTo>
                  <a:cubicBezTo>
                    <a:pt x="18314" y="35529"/>
                    <a:pt x="18395" y="35977"/>
                    <a:pt x="18395" y="36180"/>
                  </a:cubicBezTo>
                  <a:cubicBezTo>
                    <a:pt x="18436" y="36506"/>
                    <a:pt x="18436" y="36831"/>
                    <a:pt x="18436" y="37157"/>
                  </a:cubicBezTo>
                  <a:cubicBezTo>
                    <a:pt x="18436" y="38948"/>
                    <a:pt x="18232" y="41064"/>
                    <a:pt x="18232" y="42529"/>
                  </a:cubicBezTo>
                  <a:cubicBezTo>
                    <a:pt x="18232" y="42854"/>
                    <a:pt x="18232" y="43180"/>
                    <a:pt x="18273" y="43465"/>
                  </a:cubicBezTo>
                  <a:cubicBezTo>
                    <a:pt x="18314" y="43709"/>
                    <a:pt x="18355" y="43953"/>
                    <a:pt x="18436" y="44157"/>
                  </a:cubicBezTo>
                  <a:cubicBezTo>
                    <a:pt x="18599" y="44442"/>
                    <a:pt x="18802" y="44686"/>
                    <a:pt x="19046" y="44849"/>
                  </a:cubicBezTo>
                  <a:cubicBezTo>
                    <a:pt x="19413" y="45134"/>
                    <a:pt x="19779" y="45378"/>
                    <a:pt x="20186" y="45744"/>
                  </a:cubicBezTo>
                  <a:cubicBezTo>
                    <a:pt x="20552" y="46110"/>
                    <a:pt x="20959" y="46639"/>
                    <a:pt x="21285" y="47494"/>
                  </a:cubicBezTo>
                  <a:cubicBezTo>
                    <a:pt x="21366" y="47657"/>
                    <a:pt x="21529" y="47942"/>
                    <a:pt x="21773" y="48430"/>
                  </a:cubicBezTo>
                  <a:cubicBezTo>
                    <a:pt x="25248" y="55420"/>
                    <a:pt x="47383" y="96750"/>
                    <a:pt x="52319" y="105976"/>
                  </a:cubicBezTo>
                  <a:lnTo>
                    <a:pt x="50049" y="105976"/>
                  </a:lnTo>
                  <a:lnTo>
                    <a:pt x="15872" y="44197"/>
                  </a:lnTo>
                  <a:lnTo>
                    <a:pt x="692" y="2890"/>
                  </a:lnTo>
                  <a:lnTo>
                    <a:pt x="1547" y="659"/>
                  </a:lnTo>
                  <a:lnTo>
                    <a:pt x="1547" y="659"/>
                  </a:lnTo>
                  <a:cubicBezTo>
                    <a:pt x="1584" y="654"/>
                    <a:pt x="1625" y="651"/>
                    <a:pt x="1669" y="651"/>
                  </a:cubicBezTo>
                  <a:close/>
                  <a:moveTo>
                    <a:pt x="1262" y="0"/>
                  </a:moveTo>
                  <a:cubicBezTo>
                    <a:pt x="1140" y="41"/>
                    <a:pt x="1018" y="122"/>
                    <a:pt x="977" y="204"/>
                  </a:cubicBezTo>
                  <a:lnTo>
                    <a:pt x="41" y="2768"/>
                  </a:lnTo>
                  <a:cubicBezTo>
                    <a:pt x="0" y="2849"/>
                    <a:pt x="0" y="2931"/>
                    <a:pt x="41" y="3012"/>
                  </a:cubicBezTo>
                  <a:lnTo>
                    <a:pt x="15221" y="44442"/>
                  </a:lnTo>
                  <a:lnTo>
                    <a:pt x="15262" y="44482"/>
                  </a:lnTo>
                  <a:lnTo>
                    <a:pt x="49529" y="106464"/>
                  </a:lnTo>
                  <a:cubicBezTo>
                    <a:pt x="49610" y="106586"/>
                    <a:pt x="49732" y="106668"/>
                    <a:pt x="49854" y="106668"/>
                  </a:cubicBezTo>
                  <a:lnTo>
                    <a:pt x="52866" y="106668"/>
                  </a:lnTo>
                  <a:cubicBezTo>
                    <a:pt x="52988" y="106668"/>
                    <a:pt x="53110" y="106586"/>
                    <a:pt x="53191" y="106464"/>
                  </a:cubicBezTo>
                  <a:cubicBezTo>
                    <a:pt x="53232" y="106383"/>
                    <a:pt x="53232" y="106261"/>
                    <a:pt x="53191" y="106139"/>
                  </a:cubicBezTo>
                  <a:cubicBezTo>
                    <a:pt x="50872" y="101784"/>
                    <a:pt x="43261" y="87621"/>
                    <a:pt x="36139" y="74232"/>
                  </a:cubicBezTo>
                  <a:cubicBezTo>
                    <a:pt x="32558" y="67558"/>
                    <a:pt x="29139" y="61046"/>
                    <a:pt x="26535" y="56122"/>
                  </a:cubicBezTo>
                  <a:cubicBezTo>
                    <a:pt x="25232" y="53639"/>
                    <a:pt x="24134" y="51564"/>
                    <a:pt x="23320" y="50017"/>
                  </a:cubicBezTo>
                  <a:cubicBezTo>
                    <a:pt x="22913" y="49244"/>
                    <a:pt x="22587" y="48593"/>
                    <a:pt x="22384" y="48145"/>
                  </a:cubicBezTo>
                  <a:cubicBezTo>
                    <a:pt x="22139" y="47657"/>
                    <a:pt x="21977" y="47331"/>
                    <a:pt x="21936" y="47250"/>
                  </a:cubicBezTo>
                  <a:cubicBezTo>
                    <a:pt x="21448" y="45988"/>
                    <a:pt x="20796" y="45296"/>
                    <a:pt x="20227" y="44889"/>
                  </a:cubicBezTo>
                  <a:cubicBezTo>
                    <a:pt x="19942" y="44645"/>
                    <a:pt x="19657" y="44482"/>
                    <a:pt x="19453" y="44320"/>
                  </a:cubicBezTo>
                  <a:cubicBezTo>
                    <a:pt x="19250" y="44157"/>
                    <a:pt x="19128" y="44035"/>
                    <a:pt x="19046" y="43831"/>
                  </a:cubicBezTo>
                  <a:cubicBezTo>
                    <a:pt x="19006" y="43791"/>
                    <a:pt x="18965" y="43628"/>
                    <a:pt x="18924" y="43384"/>
                  </a:cubicBezTo>
                  <a:cubicBezTo>
                    <a:pt x="18924" y="43139"/>
                    <a:pt x="18884" y="42854"/>
                    <a:pt x="18884" y="42529"/>
                  </a:cubicBezTo>
                  <a:cubicBezTo>
                    <a:pt x="18884" y="41105"/>
                    <a:pt x="19087" y="38988"/>
                    <a:pt x="19087" y="37157"/>
                  </a:cubicBezTo>
                  <a:cubicBezTo>
                    <a:pt x="19087" y="36831"/>
                    <a:pt x="19087" y="36465"/>
                    <a:pt x="19087" y="36139"/>
                  </a:cubicBezTo>
                  <a:cubicBezTo>
                    <a:pt x="19046" y="35732"/>
                    <a:pt x="18884" y="35041"/>
                    <a:pt x="18639" y="34105"/>
                  </a:cubicBezTo>
                  <a:cubicBezTo>
                    <a:pt x="17703" y="30727"/>
                    <a:pt x="15506" y="24093"/>
                    <a:pt x="13267" y="17826"/>
                  </a:cubicBezTo>
                  <a:cubicBezTo>
                    <a:pt x="12128" y="14692"/>
                    <a:pt x="11029" y="11680"/>
                    <a:pt x="10052" y="9198"/>
                  </a:cubicBezTo>
                  <a:cubicBezTo>
                    <a:pt x="9035" y="6715"/>
                    <a:pt x="8221" y="4803"/>
                    <a:pt x="7692" y="3867"/>
                  </a:cubicBezTo>
                  <a:cubicBezTo>
                    <a:pt x="6674" y="2117"/>
                    <a:pt x="5413" y="1140"/>
                    <a:pt x="4314" y="611"/>
                  </a:cubicBezTo>
                  <a:cubicBezTo>
                    <a:pt x="3175" y="82"/>
                    <a:pt x="2198" y="0"/>
                    <a:pt x="16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880;p35"/>
            <p:cNvSpPr/>
            <p:nvPr/>
          </p:nvSpPr>
          <p:spPr>
            <a:xfrm>
              <a:off x="474850" y="2774800"/>
              <a:ext cx="1737800" cy="2683775"/>
            </a:xfrm>
            <a:custGeom>
              <a:avLst/>
              <a:gdLst/>
              <a:ahLst/>
              <a:cxnLst/>
              <a:rect l="l" t="t" r="r" b="b"/>
              <a:pathLst>
                <a:path w="69512" h="107351" extrusionOk="0">
                  <a:moveTo>
                    <a:pt x="12680" y="0"/>
                  </a:moveTo>
                  <a:cubicBezTo>
                    <a:pt x="9524" y="0"/>
                    <a:pt x="6256" y="324"/>
                    <a:pt x="4314" y="927"/>
                  </a:cubicBezTo>
                  <a:cubicBezTo>
                    <a:pt x="163" y="2189"/>
                    <a:pt x="0" y="2677"/>
                    <a:pt x="163" y="5404"/>
                  </a:cubicBezTo>
                  <a:cubicBezTo>
                    <a:pt x="326" y="8090"/>
                    <a:pt x="3663" y="33404"/>
                    <a:pt x="9931" y="47933"/>
                  </a:cubicBezTo>
                  <a:cubicBezTo>
                    <a:pt x="16239" y="62502"/>
                    <a:pt x="34186" y="103362"/>
                    <a:pt x="35692" y="107350"/>
                  </a:cubicBezTo>
                  <a:lnTo>
                    <a:pt x="69511" y="107350"/>
                  </a:lnTo>
                  <a:cubicBezTo>
                    <a:pt x="65523" y="100228"/>
                    <a:pt x="41918" y="57578"/>
                    <a:pt x="36953" y="44107"/>
                  </a:cubicBezTo>
                  <a:cubicBezTo>
                    <a:pt x="31541" y="29375"/>
                    <a:pt x="23035" y="3166"/>
                    <a:pt x="20959" y="1375"/>
                  </a:cubicBezTo>
                  <a:cubicBezTo>
                    <a:pt x="19845" y="435"/>
                    <a:pt x="16338" y="0"/>
                    <a:pt x="126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35"/>
            <p:cNvSpPr/>
            <p:nvPr/>
          </p:nvSpPr>
          <p:spPr>
            <a:xfrm>
              <a:off x="469775" y="2766425"/>
              <a:ext cx="1751000" cy="2701300"/>
            </a:xfrm>
            <a:custGeom>
              <a:avLst/>
              <a:gdLst/>
              <a:ahLst/>
              <a:cxnLst/>
              <a:rect l="l" t="t" r="r" b="b"/>
              <a:pathLst>
                <a:path w="70040" h="108052" extrusionOk="0">
                  <a:moveTo>
                    <a:pt x="12820" y="692"/>
                  </a:moveTo>
                  <a:cubicBezTo>
                    <a:pt x="14651" y="692"/>
                    <a:pt x="16442" y="774"/>
                    <a:pt x="17907" y="1018"/>
                  </a:cubicBezTo>
                  <a:cubicBezTo>
                    <a:pt x="18639" y="1140"/>
                    <a:pt x="19290" y="1262"/>
                    <a:pt x="19819" y="1425"/>
                  </a:cubicBezTo>
                  <a:cubicBezTo>
                    <a:pt x="20349" y="1588"/>
                    <a:pt x="20715" y="1791"/>
                    <a:pt x="20959" y="1995"/>
                  </a:cubicBezTo>
                  <a:cubicBezTo>
                    <a:pt x="21040" y="2035"/>
                    <a:pt x="21162" y="2239"/>
                    <a:pt x="21325" y="2524"/>
                  </a:cubicBezTo>
                  <a:cubicBezTo>
                    <a:pt x="21976" y="3541"/>
                    <a:pt x="22953" y="5861"/>
                    <a:pt x="24133" y="8954"/>
                  </a:cubicBezTo>
                  <a:cubicBezTo>
                    <a:pt x="27674" y="18152"/>
                    <a:pt x="33005" y="34186"/>
                    <a:pt x="36831" y="44564"/>
                  </a:cubicBezTo>
                  <a:cubicBezTo>
                    <a:pt x="39354" y="51320"/>
                    <a:pt x="46476" y="65360"/>
                    <a:pt x="53517" y="78587"/>
                  </a:cubicBezTo>
                  <a:cubicBezTo>
                    <a:pt x="60228" y="91267"/>
                    <a:pt x="66826" y="103237"/>
                    <a:pt x="69117" y="107360"/>
                  </a:cubicBezTo>
                  <a:lnTo>
                    <a:pt x="36104" y="107360"/>
                  </a:lnTo>
                  <a:cubicBezTo>
                    <a:pt x="35648" y="106153"/>
                    <a:pt x="34312" y="102978"/>
                    <a:pt x="32436" y="98651"/>
                  </a:cubicBezTo>
                  <a:cubicBezTo>
                    <a:pt x="26453" y="84773"/>
                    <a:pt x="15180" y="59093"/>
                    <a:pt x="10459" y="48145"/>
                  </a:cubicBezTo>
                  <a:cubicBezTo>
                    <a:pt x="7325" y="40901"/>
                    <a:pt x="4924" y="30971"/>
                    <a:pt x="3296" y="22506"/>
                  </a:cubicBezTo>
                  <a:cubicBezTo>
                    <a:pt x="2483" y="18274"/>
                    <a:pt x="1872" y="14407"/>
                    <a:pt x="1424" y="11437"/>
                  </a:cubicBezTo>
                  <a:cubicBezTo>
                    <a:pt x="977" y="8466"/>
                    <a:pt x="773" y="6349"/>
                    <a:pt x="733" y="5698"/>
                  </a:cubicBezTo>
                  <a:cubicBezTo>
                    <a:pt x="692" y="5332"/>
                    <a:pt x="692" y="5006"/>
                    <a:pt x="692" y="4721"/>
                  </a:cubicBezTo>
                  <a:cubicBezTo>
                    <a:pt x="692" y="4274"/>
                    <a:pt x="733" y="3908"/>
                    <a:pt x="814" y="3663"/>
                  </a:cubicBezTo>
                  <a:cubicBezTo>
                    <a:pt x="936" y="3256"/>
                    <a:pt x="1221" y="2971"/>
                    <a:pt x="1791" y="2646"/>
                  </a:cubicBezTo>
                  <a:cubicBezTo>
                    <a:pt x="2401" y="2320"/>
                    <a:pt x="3296" y="1995"/>
                    <a:pt x="4639" y="1588"/>
                  </a:cubicBezTo>
                  <a:cubicBezTo>
                    <a:pt x="6471" y="1018"/>
                    <a:pt x="9727" y="692"/>
                    <a:pt x="12820" y="692"/>
                  </a:cubicBezTo>
                  <a:close/>
                  <a:moveTo>
                    <a:pt x="12820" y="1"/>
                  </a:moveTo>
                  <a:cubicBezTo>
                    <a:pt x="9645" y="1"/>
                    <a:pt x="6430" y="326"/>
                    <a:pt x="4436" y="937"/>
                  </a:cubicBezTo>
                  <a:cubicBezTo>
                    <a:pt x="2645" y="1466"/>
                    <a:pt x="1546" y="1873"/>
                    <a:pt x="895" y="2442"/>
                  </a:cubicBezTo>
                  <a:cubicBezTo>
                    <a:pt x="529" y="2727"/>
                    <a:pt x="285" y="3053"/>
                    <a:pt x="163" y="3419"/>
                  </a:cubicBezTo>
                  <a:cubicBezTo>
                    <a:pt x="41" y="3826"/>
                    <a:pt x="0" y="4233"/>
                    <a:pt x="0" y="4721"/>
                  </a:cubicBezTo>
                  <a:cubicBezTo>
                    <a:pt x="0" y="5006"/>
                    <a:pt x="0" y="5373"/>
                    <a:pt x="41" y="5739"/>
                  </a:cubicBezTo>
                  <a:cubicBezTo>
                    <a:pt x="81" y="6431"/>
                    <a:pt x="326" y="8547"/>
                    <a:pt x="733" y="11518"/>
                  </a:cubicBezTo>
                  <a:cubicBezTo>
                    <a:pt x="2035" y="20471"/>
                    <a:pt x="5087" y="37442"/>
                    <a:pt x="9849" y="48390"/>
                  </a:cubicBezTo>
                  <a:cubicBezTo>
                    <a:pt x="12982" y="55715"/>
                    <a:pt x="19046" y="69552"/>
                    <a:pt x="24500" y="82087"/>
                  </a:cubicBezTo>
                  <a:cubicBezTo>
                    <a:pt x="27226" y="88354"/>
                    <a:pt x="29831" y="94296"/>
                    <a:pt x="31825" y="98895"/>
                  </a:cubicBezTo>
                  <a:cubicBezTo>
                    <a:pt x="33779" y="103534"/>
                    <a:pt x="35203" y="106831"/>
                    <a:pt x="35569" y="107808"/>
                  </a:cubicBezTo>
                  <a:cubicBezTo>
                    <a:pt x="35610" y="107930"/>
                    <a:pt x="35732" y="108052"/>
                    <a:pt x="35895" y="108052"/>
                  </a:cubicBezTo>
                  <a:lnTo>
                    <a:pt x="69714" y="108052"/>
                  </a:lnTo>
                  <a:cubicBezTo>
                    <a:pt x="69795" y="108052"/>
                    <a:pt x="69918" y="107970"/>
                    <a:pt x="69999" y="107848"/>
                  </a:cubicBezTo>
                  <a:cubicBezTo>
                    <a:pt x="70040" y="107767"/>
                    <a:pt x="70040" y="107645"/>
                    <a:pt x="69999" y="107523"/>
                  </a:cubicBezTo>
                  <a:cubicBezTo>
                    <a:pt x="68005" y="103941"/>
                    <a:pt x="61127" y="91488"/>
                    <a:pt x="54086" y="78261"/>
                  </a:cubicBezTo>
                  <a:cubicBezTo>
                    <a:pt x="47087" y="65035"/>
                    <a:pt x="39965" y="50994"/>
                    <a:pt x="37482" y="44320"/>
                  </a:cubicBezTo>
                  <a:cubicBezTo>
                    <a:pt x="34755" y="36954"/>
                    <a:pt x="31296" y="26739"/>
                    <a:pt x="28244" y="18111"/>
                  </a:cubicBezTo>
                  <a:cubicBezTo>
                    <a:pt x="26697" y="13797"/>
                    <a:pt x="25273" y="9890"/>
                    <a:pt x="24093" y="6960"/>
                  </a:cubicBezTo>
                  <a:cubicBezTo>
                    <a:pt x="23523" y="5454"/>
                    <a:pt x="22994" y="4233"/>
                    <a:pt x="22546" y="3297"/>
                  </a:cubicBezTo>
                  <a:cubicBezTo>
                    <a:pt x="22302" y="2849"/>
                    <a:pt x="22099" y="2483"/>
                    <a:pt x="21936" y="2158"/>
                  </a:cubicBezTo>
                  <a:cubicBezTo>
                    <a:pt x="21732" y="1832"/>
                    <a:pt x="21569" y="1628"/>
                    <a:pt x="21407" y="1466"/>
                  </a:cubicBezTo>
                  <a:cubicBezTo>
                    <a:pt x="21040" y="1181"/>
                    <a:pt x="20593" y="977"/>
                    <a:pt x="20023" y="774"/>
                  </a:cubicBezTo>
                  <a:cubicBezTo>
                    <a:pt x="18314" y="245"/>
                    <a:pt x="15587" y="1"/>
                    <a:pt x="128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35"/>
            <p:cNvSpPr/>
            <p:nvPr/>
          </p:nvSpPr>
          <p:spPr>
            <a:xfrm>
              <a:off x="1026300" y="5458550"/>
              <a:ext cx="6114750" cy="25"/>
            </a:xfrm>
            <a:custGeom>
              <a:avLst/>
              <a:gdLst/>
              <a:ahLst/>
              <a:cxnLst/>
              <a:rect l="l" t="t" r="r" b="b"/>
              <a:pathLst>
                <a:path w="244590" h="1" extrusionOk="0">
                  <a:moveTo>
                    <a:pt x="0" y="0"/>
                  </a:moveTo>
                  <a:lnTo>
                    <a:pt x="24459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35"/>
            <p:cNvSpPr/>
            <p:nvPr/>
          </p:nvSpPr>
          <p:spPr>
            <a:xfrm>
              <a:off x="1017150" y="5450400"/>
              <a:ext cx="6132050" cy="17325"/>
            </a:xfrm>
            <a:custGeom>
              <a:avLst/>
              <a:gdLst/>
              <a:ahLst/>
              <a:cxnLst/>
              <a:rect l="l" t="t" r="r" b="b"/>
              <a:pathLst>
                <a:path w="245282" h="693" extrusionOk="0">
                  <a:moveTo>
                    <a:pt x="366" y="1"/>
                  </a:moveTo>
                  <a:cubicBezTo>
                    <a:pt x="163" y="1"/>
                    <a:pt x="0" y="164"/>
                    <a:pt x="0" y="326"/>
                  </a:cubicBezTo>
                  <a:cubicBezTo>
                    <a:pt x="0" y="530"/>
                    <a:pt x="163" y="693"/>
                    <a:pt x="366" y="693"/>
                  </a:cubicBezTo>
                  <a:lnTo>
                    <a:pt x="244956" y="693"/>
                  </a:lnTo>
                  <a:cubicBezTo>
                    <a:pt x="245159" y="693"/>
                    <a:pt x="245281" y="530"/>
                    <a:pt x="245281" y="326"/>
                  </a:cubicBezTo>
                  <a:cubicBezTo>
                    <a:pt x="245281" y="164"/>
                    <a:pt x="245159" y="1"/>
                    <a:pt x="2449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84" name="Google Shape;1884;p35"/>
          <p:cNvSpPr txBox="1">
            <a:spLocks noGrp="1"/>
          </p:cNvSpPr>
          <p:nvPr>
            <p:ph type="ctrTitle"/>
          </p:nvPr>
        </p:nvSpPr>
        <p:spPr>
          <a:xfrm>
            <a:off x="4337504" y="1483787"/>
            <a:ext cx="2799052" cy="100681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/>
              <a:t>SOLVE-GIA</a:t>
            </a:r>
            <a:endParaRPr sz="5000" dirty="0">
              <a:solidFill>
                <a:schemeClr val="dk2"/>
              </a:solidFill>
            </a:endParaRPr>
          </a:p>
        </p:txBody>
      </p:sp>
      <p:sp>
        <p:nvSpPr>
          <p:cNvPr id="1885" name="Google Shape;1885;p35"/>
          <p:cNvSpPr txBox="1">
            <a:spLocks noGrp="1"/>
          </p:cNvSpPr>
          <p:nvPr>
            <p:ph type="subTitle" idx="1"/>
          </p:nvPr>
        </p:nvSpPr>
        <p:spPr>
          <a:xfrm>
            <a:off x="5713864" y="3602273"/>
            <a:ext cx="3219628" cy="13030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300" b="1" dirty="0">
                <a:latin typeface="Gill Sans SemiBold" panose="020B0502020104020203" pitchFamily="34" charset="-79"/>
                <a:cs typeface="Gill Sans SemiBold" panose="020B0502020104020203" pitchFamily="34" charset="-79"/>
              </a:rPr>
              <a:t>Выполнили</a:t>
            </a:r>
            <a:r>
              <a:rPr lang="en-US" sz="2300" b="1" dirty="0">
                <a:latin typeface="Gill Sans SemiBold" panose="020B0502020104020203" pitchFamily="34" charset="-79"/>
                <a:cs typeface="Gill Sans SemiBold" panose="020B0502020104020203" pitchFamily="34" charset="-79"/>
              </a:rPr>
              <a:t>:</a:t>
            </a:r>
            <a:endParaRPr lang="ru-RU" sz="2300" b="1" dirty="0">
              <a:latin typeface="Gill Sans SemiBold" panose="020B0502020104020203" pitchFamily="34" charset="-79"/>
              <a:cs typeface="Gill Sans SemiBold" panose="020B0502020104020203" pitchFamily="34" charset="-79"/>
            </a:endParaRPr>
          </a:p>
          <a:p>
            <a:r>
              <a:rPr lang="ru-RU" sz="2300" b="1" dirty="0">
                <a:solidFill>
                  <a:schemeClr val="accent1"/>
                </a:solidFill>
                <a:latin typeface="Gill Sans SemiBold" panose="020B0502020104020203" pitchFamily="34" charset="-79"/>
                <a:cs typeface="Gill Sans SemiBold" panose="020B0502020104020203" pitchFamily="34" charset="-79"/>
              </a:rPr>
              <a:t>Воробьев Сергей 11Л</a:t>
            </a:r>
            <a:br>
              <a:rPr lang="en-US" sz="2300" b="1" dirty="0">
                <a:latin typeface="Gill Sans SemiBold" panose="020B0502020104020203" pitchFamily="34" charset="-79"/>
                <a:cs typeface="Gill Sans SemiBold" panose="020B0502020104020203" pitchFamily="34" charset="-79"/>
              </a:rPr>
            </a:br>
            <a:r>
              <a:rPr lang="ru-RU" sz="2300" b="1" dirty="0">
                <a:latin typeface="Gill Sans SemiBold" panose="020B0502020104020203" pitchFamily="34" charset="-79"/>
                <a:cs typeface="Gill Sans SemiBold" panose="020B0502020104020203" pitchFamily="34" charset="-79"/>
              </a:rPr>
              <a:t>Вершинин Сергей 11Л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4" name="Google Shape;2224;p41"/>
          <p:cNvSpPr txBox="1">
            <a:spLocks noGrp="1"/>
          </p:cNvSpPr>
          <p:nvPr>
            <p:ph type="title"/>
          </p:nvPr>
        </p:nvSpPr>
        <p:spPr>
          <a:xfrm>
            <a:off x="1568775" y="442350"/>
            <a:ext cx="6006300" cy="5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>
                <a:latin typeface="Gill Sans SemiBold" panose="020B0502020104020203" pitchFamily="34" charset="-79"/>
                <a:cs typeface="Gill Sans SemiBold" panose="020B0502020104020203" pitchFamily="34" charset="-79"/>
              </a:rPr>
              <a:t>Веб-приложение</a:t>
            </a:r>
            <a:endParaRPr b="1" dirty="0">
              <a:latin typeface="Gill Sans SemiBold" panose="020B0502020104020203" pitchFamily="34" charset="-79"/>
              <a:cs typeface="Gill Sans SemiBold" panose="020B0502020104020203" pitchFamily="34" charset="-79"/>
            </a:endParaRPr>
          </a:p>
        </p:txBody>
      </p:sp>
      <p:grpSp>
        <p:nvGrpSpPr>
          <p:cNvPr id="20" name="Google Shape;4766;p64">
            <a:extLst>
              <a:ext uri="{FF2B5EF4-FFF2-40B4-BE49-F238E27FC236}">
                <a16:creationId xmlns:a16="http://schemas.microsoft.com/office/drawing/2014/main" id="{A0F848AE-76AE-AC06-FE9A-A92B14AADD9F}"/>
              </a:ext>
            </a:extLst>
          </p:cNvPr>
          <p:cNvGrpSpPr/>
          <p:nvPr/>
        </p:nvGrpSpPr>
        <p:grpSpPr>
          <a:xfrm>
            <a:off x="4571925" y="597304"/>
            <a:ext cx="4097870" cy="4546196"/>
            <a:chOff x="1260950" y="-166737"/>
            <a:chExt cx="5129675" cy="5643987"/>
          </a:xfrm>
          <a:effectLst>
            <a:outerShdw blurRad="379576" sx="102000" sy="102000" algn="ctr" rotWithShape="0">
              <a:prstClr val="black">
                <a:alpha val="15482"/>
              </a:prstClr>
            </a:outerShdw>
          </a:effectLst>
        </p:grpSpPr>
        <p:sp>
          <p:nvSpPr>
            <p:cNvPr id="21" name="Google Shape;4767;p64">
              <a:extLst>
                <a:ext uri="{FF2B5EF4-FFF2-40B4-BE49-F238E27FC236}">
                  <a16:creationId xmlns:a16="http://schemas.microsoft.com/office/drawing/2014/main" id="{A2A81B4A-FB17-CF11-B347-DDF5B9E1C58A}"/>
                </a:ext>
              </a:extLst>
            </p:cNvPr>
            <p:cNvSpPr/>
            <p:nvPr/>
          </p:nvSpPr>
          <p:spPr>
            <a:xfrm>
              <a:off x="1260950" y="395850"/>
              <a:ext cx="5129675" cy="4941275"/>
            </a:xfrm>
            <a:custGeom>
              <a:avLst/>
              <a:gdLst/>
              <a:ahLst/>
              <a:cxnLst/>
              <a:rect l="l" t="t" r="r" b="b"/>
              <a:pathLst>
                <a:path w="205187" h="197651" extrusionOk="0">
                  <a:moveTo>
                    <a:pt x="118352" y="1"/>
                  </a:moveTo>
                  <a:cubicBezTo>
                    <a:pt x="118262" y="1"/>
                    <a:pt x="118173" y="1"/>
                    <a:pt x="118084" y="3"/>
                  </a:cubicBezTo>
                  <a:cubicBezTo>
                    <a:pt x="89771" y="436"/>
                    <a:pt x="90673" y="18108"/>
                    <a:pt x="82269" y="42454"/>
                  </a:cubicBezTo>
                  <a:cubicBezTo>
                    <a:pt x="73866" y="66763"/>
                    <a:pt x="45553" y="55726"/>
                    <a:pt x="26546" y="64563"/>
                  </a:cubicBezTo>
                  <a:cubicBezTo>
                    <a:pt x="7538" y="73399"/>
                    <a:pt x="13742" y="109647"/>
                    <a:pt x="14607" y="117618"/>
                  </a:cubicBezTo>
                  <a:cubicBezTo>
                    <a:pt x="15509" y="125588"/>
                    <a:pt x="6204" y="119385"/>
                    <a:pt x="3102" y="125120"/>
                  </a:cubicBezTo>
                  <a:cubicBezTo>
                    <a:pt x="0" y="130890"/>
                    <a:pt x="2164" y="141747"/>
                    <a:pt x="2164" y="141747"/>
                  </a:cubicBezTo>
                  <a:lnTo>
                    <a:pt x="178677" y="197651"/>
                  </a:lnTo>
                  <a:cubicBezTo>
                    <a:pt x="178677" y="197651"/>
                    <a:pt x="179975" y="195451"/>
                    <a:pt x="185746" y="186145"/>
                  </a:cubicBezTo>
                  <a:cubicBezTo>
                    <a:pt x="191481" y="176876"/>
                    <a:pt x="172906" y="151232"/>
                    <a:pt x="173736" y="140160"/>
                  </a:cubicBezTo>
                  <a:cubicBezTo>
                    <a:pt x="174565" y="129087"/>
                    <a:pt x="205186" y="110548"/>
                    <a:pt x="202084" y="89305"/>
                  </a:cubicBezTo>
                  <a:cubicBezTo>
                    <a:pt x="199028" y="68164"/>
                    <a:pt x="146727" y="1"/>
                    <a:pt x="1183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4768;p64">
              <a:extLst>
                <a:ext uri="{FF2B5EF4-FFF2-40B4-BE49-F238E27FC236}">
                  <a16:creationId xmlns:a16="http://schemas.microsoft.com/office/drawing/2014/main" id="{097E9FF2-8526-438E-D542-B32AB16C1A39}"/>
                </a:ext>
              </a:extLst>
            </p:cNvPr>
            <p:cNvSpPr/>
            <p:nvPr/>
          </p:nvSpPr>
          <p:spPr>
            <a:xfrm>
              <a:off x="1297025" y="395900"/>
              <a:ext cx="5022350" cy="4941225"/>
            </a:xfrm>
            <a:custGeom>
              <a:avLst/>
              <a:gdLst/>
              <a:ahLst/>
              <a:cxnLst/>
              <a:rect l="l" t="t" r="r" b="b"/>
              <a:pathLst>
                <a:path w="200894" h="197649" extrusionOk="0">
                  <a:moveTo>
                    <a:pt x="116641" y="1"/>
                  </a:moveTo>
                  <a:cubicBezTo>
                    <a:pt x="88328" y="434"/>
                    <a:pt x="89230" y="18106"/>
                    <a:pt x="80826" y="42452"/>
                  </a:cubicBezTo>
                  <a:cubicBezTo>
                    <a:pt x="72423" y="66761"/>
                    <a:pt x="44110" y="55724"/>
                    <a:pt x="25103" y="64561"/>
                  </a:cubicBezTo>
                  <a:cubicBezTo>
                    <a:pt x="14030" y="69719"/>
                    <a:pt x="11505" y="84145"/>
                    <a:pt x="11505" y="96913"/>
                  </a:cubicBezTo>
                  <a:cubicBezTo>
                    <a:pt x="11505" y="106038"/>
                    <a:pt x="12804" y="114297"/>
                    <a:pt x="13164" y="117616"/>
                  </a:cubicBezTo>
                  <a:cubicBezTo>
                    <a:pt x="13201" y="117976"/>
                    <a:pt x="13237" y="118301"/>
                    <a:pt x="13237" y="118589"/>
                  </a:cubicBezTo>
                  <a:cubicBezTo>
                    <a:pt x="13237" y="125045"/>
                    <a:pt x="4617" y="119635"/>
                    <a:pt x="1659" y="125118"/>
                  </a:cubicBezTo>
                  <a:cubicBezTo>
                    <a:pt x="361" y="127534"/>
                    <a:pt x="0" y="130816"/>
                    <a:pt x="0" y="133846"/>
                  </a:cubicBezTo>
                  <a:cubicBezTo>
                    <a:pt x="0" y="138066"/>
                    <a:pt x="721" y="141745"/>
                    <a:pt x="721" y="141745"/>
                  </a:cubicBezTo>
                  <a:lnTo>
                    <a:pt x="41946" y="154801"/>
                  </a:lnTo>
                  <a:cubicBezTo>
                    <a:pt x="42199" y="153430"/>
                    <a:pt x="42559" y="151591"/>
                    <a:pt x="42992" y="149571"/>
                  </a:cubicBezTo>
                  <a:cubicBezTo>
                    <a:pt x="43858" y="145387"/>
                    <a:pt x="44976" y="140482"/>
                    <a:pt x="45986" y="137417"/>
                  </a:cubicBezTo>
                  <a:cubicBezTo>
                    <a:pt x="48041" y="131249"/>
                    <a:pt x="52189" y="128616"/>
                    <a:pt x="54678" y="127282"/>
                  </a:cubicBezTo>
                  <a:cubicBezTo>
                    <a:pt x="55327" y="126921"/>
                    <a:pt x="56156" y="126344"/>
                    <a:pt x="57094" y="125659"/>
                  </a:cubicBezTo>
                  <a:cubicBezTo>
                    <a:pt x="58934" y="124288"/>
                    <a:pt x="60989" y="122629"/>
                    <a:pt x="61891" y="121872"/>
                  </a:cubicBezTo>
                  <a:cubicBezTo>
                    <a:pt x="62035" y="121727"/>
                    <a:pt x="62144" y="121619"/>
                    <a:pt x="62252" y="121583"/>
                  </a:cubicBezTo>
                  <a:cubicBezTo>
                    <a:pt x="62252" y="121547"/>
                    <a:pt x="62252" y="121547"/>
                    <a:pt x="62288" y="121547"/>
                  </a:cubicBezTo>
                  <a:cubicBezTo>
                    <a:pt x="62396" y="121150"/>
                    <a:pt x="62829" y="119599"/>
                    <a:pt x="63658" y="117688"/>
                  </a:cubicBezTo>
                  <a:cubicBezTo>
                    <a:pt x="64596" y="115488"/>
                    <a:pt x="66039" y="112855"/>
                    <a:pt x="68059" y="110943"/>
                  </a:cubicBezTo>
                  <a:cubicBezTo>
                    <a:pt x="70078" y="109032"/>
                    <a:pt x="73397" y="107481"/>
                    <a:pt x="76246" y="106399"/>
                  </a:cubicBezTo>
                  <a:cubicBezTo>
                    <a:pt x="78807" y="105425"/>
                    <a:pt x="80971" y="104812"/>
                    <a:pt x="81367" y="104704"/>
                  </a:cubicBezTo>
                  <a:cubicBezTo>
                    <a:pt x="82954" y="103369"/>
                    <a:pt x="85407" y="102143"/>
                    <a:pt x="88184" y="101061"/>
                  </a:cubicBezTo>
                  <a:cubicBezTo>
                    <a:pt x="90997" y="99979"/>
                    <a:pt x="94135" y="99041"/>
                    <a:pt x="97057" y="98248"/>
                  </a:cubicBezTo>
                  <a:cubicBezTo>
                    <a:pt x="102358" y="96877"/>
                    <a:pt x="106975" y="96011"/>
                    <a:pt x="107877" y="95867"/>
                  </a:cubicBezTo>
                  <a:cubicBezTo>
                    <a:pt x="108129" y="95362"/>
                    <a:pt x="109067" y="93595"/>
                    <a:pt x="110978" y="91142"/>
                  </a:cubicBezTo>
                  <a:cubicBezTo>
                    <a:pt x="112169" y="89591"/>
                    <a:pt x="114225" y="88437"/>
                    <a:pt x="116028" y="87644"/>
                  </a:cubicBezTo>
                  <a:cubicBezTo>
                    <a:pt x="117615" y="86923"/>
                    <a:pt x="118985" y="86526"/>
                    <a:pt x="119274" y="86454"/>
                  </a:cubicBezTo>
                  <a:cubicBezTo>
                    <a:pt x="119310" y="86382"/>
                    <a:pt x="119454" y="86309"/>
                    <a:pt x="119635" y="86201"/>
                  </a:cubicBezTo>
                  <a:cubicBezTo>
                    <a:pt x="119887" y="86021"/>
                    <a:pt x="120284" y="85732"/>
                    <a:pt x="120825" y="85336"/>
                  </a:cubicBezTo>
                  <a:cubicBezTo>
                    <a:pt x="121907" y="84578"/>
                    <a:pt x="123530" y="83424"/>
                    <a:pt x="125730" y="81873"/>
                  </a:cubicBezTo>
                  <a:cubicBezTo>
                    <a:pt x="129337" y="79276"/>
                    <a:pt x="134422" y="76716"/>
                    <a:pt x="136153" y="75850"/>
                  </a:cubicBezTo>
                  <a:cubicBezTo>
                    <a:pt x="134278" y="74984"/>
                    <a:pt x="132763" y="73361"/>
                    <a:pt x="131465" y="71342"/>
                  </a:cubicBezTo>
                  <a:cubicBezTo>
                    <a:pt x="130022" y="69069"/>
                    <a:pt x="128868" y="66292"/>
                    <a:pt x="127858" y="63479"/>
                  </a:cubicBezTo>
                  <a:cubicBezTo>
                    <a:pt x="125874" y="57925"/>
                    <a:pt x="122051" y="52010"/>
                    <a:pt x="118985" y="49160"/>
                  </a:cubicBezTo>
                  <a:cubicBezTo>
                    <a:pt x="117867" y="48114"/>
                    <a:pt x="116930" y="47249"/>
                    <a:pt x="116244" y="46275"/>
                  </a:cubicBezTo>
                  <a:cubicBezTo>
                    <a:pt x="115595" y="45373"/>
                    <a:pt x="115198" y="44327"/>
                    <a:pt x="115198" y="43101"/>
                  </a:cubicBezTo>
                  <a:cubicBezTo>
                    <a:pt x="115198" y="42091"/>
                    <a:pt x="115451" y="40937"/>
                    <a:pt x="115992" y="39530"/>
                  </a:cubicBezTo>
                  <a:cubicBezTo>
                    <a:pt x="116677" y="37655"/>
                    <a:pt x="118228" y="35419"/>
                    <a:pt x="120031" y="33327"/>
                  </a:cubicBezTo>
                  <a:cubicBezTo>
                    <a:pt x="121835" y="31199"/>
                    <a:pt x="123927" y="29179"/>
                    <a:pt x="125694" y="27772"/>
                  </a:cubicBezTo>
                  <a:cubicBezTo>
                    <a:pt x="126884" y="26835"/>
                    <a:pt x="127930" y="26149"/>
                    <a:pt x="128723" y="25861"/>
                  </a:cubicBezTo>
                  <a:cubicBezTo>
                    <a:pt x="130022" y="25428"/>
                    <a:pt x="131392" y="24887"/>
                    <a:pt x="132547" y="24887"/>
                  </a:cubicBezTo>
                  <a:cubicBezTo>
                    <a:pt x="132907" y="24887"/>
                    <a:pt x="133268" y="24923"/>
                    <a:pt x="133556" y="25067"/>
                  </a:cubicBezTo>
                  <a:cubicBezTo>
                    <a:pt x="133881" y="25176"/>
                    <a:pt x="134170" y="25392"/>
                    <a:pt x="134386" y="25681"/>
                  </a:cubicBezTo>
                  <a:cubicBezTo>
                    <a:pt x="134819" y="26258"/>
                    <a:pt x="135071" y="27123"/>
                    <a:pt x="135071" y="28386"/>
                  </a:cubicBezTo>
                  <a:cubicBezTo>
                    <a:pt x="135071" y="28458"/>
                    <a:pt x="135071" y="28566"/>
                    <a:pt x="135071" y="28638"/>
                  </a:cubicBezTo>
                  <a:cubicBezTo>
                    <a:pt x="134999" y="30874"/>
                    <a:pt x="133701" y="32714"/>
                    <a:pt x="132258" y="34192"/>
                  </a:cubicBezTo>
                  <a:cubicBezTo>
                    <a:pt x="130815" y="35707"/>
                    <a:pt x="129192" y="36897"/>
                    <a:pt x="128399" y="37691"/>
                  </a:cubicBezTo>
                  <a:cubicBezTo>
                    <a:pt x="128182" y="37943"/>
                    <a:pt x="128038" y="38160"/>
                    <a:pt x="127966" y="38268"/>
                  </a:cubicBezTo>
                  <a:cubicBezTo>
                    <a:pt x="127641" y="39025"/>
                    <a:pt x="127461" y="39927"/>
                    <a:pt x="127461" y="40937"/>
                  </a:cubicBezTo>
                  <a:cubicBezTo>
                    <a:pt x="127461" y="41947"/>
                    <a:pt x="127641" y="43029"/>
                    <a:pt x="128074" y="44111"/>
                  </a:cubicBezTo>
                  <a:cubicBezTo>
                    <a:pt x="128507" y="45193"/>
                    <a:pt x="129842" y="47681"/>
                    <a:pt x="131501" y="50459"/>
                  </a:cubicBezTo>
                  <a:cubicBezTo>
                    <a:pt x="133124" y="53236"/>
                    <a:pt x="135107" y="56338"/>
                    <a:pt x="136911" y="58610"/>
                  </a:cubicBezTo>
                  <a:cubicBezTo>
                    <a:pt x="139580" y="62072"/>
                    <a:pt x="144882" y="68709"/>
                    <a:pt x="147767" y="72748"/>
                  </a:cubicBezTo>
                  <a:cubicBezTo>
                    <a:pt x="148741" y="74083"/>
                    <a:pt x="149426" y="75129"/>
                    <a:pt x="149715" y="75706"/>
                  </a:cubicBezTo>
                  <a:cubicBezTo>
                    <a:pt x="150039" y="76427"/>
                    <a:pt x="150256" y="76968"/>
                    <a:pt x="150256" y="77509"/>
                  </a:cubicBezTo>
                  <a:cubicBezTo>
                    <a:pt x="150256" y="78086"/>
                    <a:pt x="150039" y="78591"/>
                    <a:pt x="149715" y="79240"/>
                  </a:cubicBezTo>
                  <a:cubicBezTo>
                    <a:pt x="149390" y="79889"/>
                    <a:pt x="148885" y="80719"/>
                    <a:pt x="148272" y="81909"/>
                  </a:cubicBezTo>
                  <a:cubicBezTo>
                    <a:pt x="147262" y="83749"/>
                    <a:pt x="145206" y="86237"/>
                    <a:pt x="143403" y="88257"/>
                  </a:cubicBezTo>
                  <a:cubicBezTo>
                    <a:pt x="142068" y="89772"/>
                    <a:pt x="140842" y="90998"/>
                    <a:pt x="140301" y="91575"/>
                  </a:cubicBezTo>
                  <a:lnTo>
                    <a:pt x="140914" y="91864"/>
                  </a:lnTo>
                  <a:cubicBezTo>
                    <a:pt x="141022" y="91792"/>
                    <a:pt x="141203" y="91647"/>
                    <a:pt x="141455" y="91503"/>
                  </a:cubicBezTo>
                  <a:cubicBezTo>
                    <a:pt x="141888" y="91178"/>
                    <a:pt x="142465" y="90782"/>
                    <a:pt x="143150" y="90313"/>
                  </a:cubicBezTo>
                  <a:cubicBezTo>
                    <a:pt x="144521" y="89339"/>
                    <a:pt x="146252" y="88149"/>
                    <a:pt x="147587" y="87139"/>
                  </a:cubicBezTo>
                  <a:cubicBezTo>
                    <a:pt x="149931" y="85372"/>
                    <a:pt x="153105" y="84145"/>
                    <a:pt x="153970" y="83821"/>
                  </a:cubicBezTo>
                  <a:cubicBezTo>
                    <a:pt x="153934" y="83280"/>
                    <a:pt x="153826" y="81873"/>
                    <a:pt x="153826" y="79962"/>
                  </a:cubicBezTo>
                  <a:cubicBezTo>
                    <a:pt x="153826" y="76102"/>
                    <a:pt x="154151" y="70260"/>
                    <a:pt x="155882" y="65427"/>
                  </a:cubicBezTo>
                  <a:cubicBezTo>
                    <a:pt x="157289" y="61495"/>
                    <a:pt x="159381" y="55400"/>
                    <a:pt x="161256" y="49701"/>
                  </a:cubicBezTo>
                  <a:cubicBezTo>
                    <a:pt x="163131" y="44003"/>
                    <a:pt x="164755" y="38665"/>
                    <a:pt x="165187" y="36429"/>
                  </a:cubicBezTo>
                  <a:cubicBezTo>
                    <a:pt x="165368" y="35419"/>
                    <a:pt x="165476" y="34481"/>
                    <a:pt x="165548" y="33651"/>
                  </a:cubicBezTo>
                  <a:cubicBezTo>
                    <a:pt x="149137" y="15293"/>
                    <a:pt x="130346" y="1"/>
                    <a:pt x="116930" y="1"/>
                  </a:cubicBezTo>
                  <a:close/>
                  <a:moveTo>
                    <a:pt x="171499" y="40540"/>
                  </a:moveTo>
                  <a:cubicBezTo>
                    <a:pt x="171391" y="40612"/>
                    <a:pt x="171283" y="40721"/>
                    <a:pt x="171211" y="40829"/>
                  </a:cubicBezTo>
                  <a:cubicBezTo>
                    <a:pt x="170850" y="41262"/>
                    <a:pt x="170561" y="41766"/>
                    <a:pt x="170381" y="42163"/>
                  </a:cubicBezTo>
                  <a:cubicBezTo>
                    <a:pt x="170237" y="42416"/>
                    <a:pt x="170165" y="42632"/>
                    <a:pt x="170165" y="42704"/>
                  </a:cubicBezTo>
                  <a:lnTo>
                    <a:pt x="170129" y="42740"/>
                  </a:lnTo>
                  <a:lnTo>
                    <a:pt x="170129" y="42812"/>
                  </a:lnTo>
                  <a:cubicBezTo>
                    <a:pt x="170129" y="42885"/>
                    <a:pt x="170129" y="42993"/>
                    <a:pt x="170092" y="43101"/>
                  </a:cubicBezTo>
                  <a:cubicBezTo>
                    <a:pt x="170056" y="43353"/>
                    <a:pt x="170020" y="43714"/>
                    <a:pt x="169984" y="44147"/>
                  </a:cubicBezTo>
                  <a:cubicBezTo>
                    <a:pt x="169876" y="45013"/>
                    <a:pt x="169732" y="46275"/>
                    <a:pt x="169587" y="47754"/>
                  </a:cubicBezTo>
                  <a:cubicBezTo>
                    <a:pt x="169263" y="50783"/>
                    <a:pt x="168830" y="54823"/>
                    <a:pt x="168397" y="59115"/>
                  </a:cubicBezTo>
                  <a:cubicBezTo>
                    <a:pt x="167496" y="67663"/>
                    <a:pt x="166522" y="77112"/>
                    <a:pt x="166125" y="80899"/>
                  </a:cubicBezTo>
                  <a:cubicBezTo>
                    <a:pt x="165728" y="84722"/>
                    <a:pt x="165223" y="87716"/>
                    <a:pt x="163817" y="90818"/>
                  </a:cubicBezTo>
                  <a:cubicBezTo>
                    <a:pt x="162446" y="93920"/>
                    <a:pt x="160174" y="97093"/>
                    <a:pt x="156279" y="101385"/>
                  </a:cubicBezTo>
                  <a:cubicBezTo>
                    <a:pt x="148813" y="109609"/>
                    <a:pt x="139940" y="113360"/>
                    <a:pt x="139183" y="113648"/>
                  </a:cubicBezTo>
                  <a:lnTo>
                    <a:pt x="127533" y="124072"/>
                  </a:lnTo>
                  <a:cubicBezTo>
                    <a:pt x="127533" y="124360"/>
                    <a:pt x="127461" y="125370"/>
                    <a:pt x="127209" y="128796"/>
                  </a:cubicBezTo>
                  <a:cubicBezTo>
                    <a:pt x="127064" y="130924"/>
                    <a:pt x="126523" y="132547"/>
                    <a:pt x="125982" y="133738"/>
                  </a:cubicBezTo>
                  <a:cubicBezTo>
                    <a:pt x="125441" y="134928"/>
                    <a:pt x="124864" y="135721"/>
                    <a:pt x="124612" y="136154"/>
                  </a:cubicBezTo>
                  <a:cubicBezTo>
                    <a:pt x="124612" y="136190"/>
                    <a:pt x="124612" y="136190"/>
                    <a:pt x="124612" y="136190"/>
                  </a:cubicBezTo>
                  <a:cubicBezTo>
                    <a:pt x="124540" y="136298"/>
                    <a:pt x="124504" y="136407"/>
                    <a:pt x="124504" y="136443"/>
                  </a:cubicBezTo>
                  <a:cubicBezTo>
                    <a:pt x="124504" y="136515"/>
                    <a:pt x="124468" y="136623"/>
                    <a:pt x="124468" y="136731"/>
                  </a:cubicBezTo>
                  <a:cubicBezTo>
                    <a:pt x="124431" y="136803"/>
                    <a:pt x="124395" y="136875"/>
                    <a:pt x="124395" y="136984"/>
                  </a:cubicBezTo>
                  <a:cubicBezTo>
                    <a:pt x="124395" y="136984"/>
                    <a:pt x="124359" y="137020"/>
                    <a:pt x="124359" y="137020"/>
                  </a:cubicBezTo>
                  <a:cubicBezTo>
                    <a:pt x="124359" y="137056"/>
                    <a:pt x="124359" y="137056"/>
                    <a:pt x="124359" y="137092"/>
                  </a:cubicBezTo>
                  <a:cubicBezTo>
                    <a:pt x="124359" y="137092"/>
                    <a:pt x="124359" y="137092"/>
                    <a:pt x="124359" y="137128"/>
                  </a:cubicBezTo>
                  <a:cubicBezTo>
                    <a:pt x="124251" y="137453"/>
                    <a:pt x="124107" y="137849"/>
                    <a:pt x="123963" y="138354"/>
                  </a:cubicBezTo>
                  <a:cubicBezTo>
                    <a:pt x="123638" y="139364"/>
                    <a:pt x="123205" y="140699"/>
                    <a:pt x="122736" y="142105"/>
                  </a:cubicBezTo>
                  <a:cubicBezTo>
                    <a:pt x="121726" y="144991"/>
                    <a:pt x="120464" y="148345"/>
                    <a:pt x="119346" y="150653"/>
                  </a:cubicBezTo>
                  <a:cubicBezTo>
                    <a:pt x="118192" y="152961"/>
                    <a:pt x="117146" y="154837"/>
                    <a:pt x="115379" y="156640"/>
                  </a:cubicBezTo>
                  <a:cubicBezTo>
                    <a:pt x="113647" y="158444"/>
                    <a:pt x="111195" y="160139"/>
                    <a:pt x="107300" y="162122"/>
                  </a:cubicBezTo>
                  <a:cubicBezTo>
                    <a:pt x="100555" y="165549"/>
                    <a:pt x="95506" y="169228"/>
                    <a:pt x="94388" y="170093"/>
                  </a:cubicBezTo>
                  <a:cubicBezTo>
                    <a:pt x="94207" y="170202"/>
                    <a:pt x="94135" y="170274"/>
                    <a:pt x="94135" y="170274"/>
                  </a:cubicBezTo>
                  <a:cubicBezTo>
                    <a:pt x="94063" y="170310"/>
                    <a:pt x="93991" y="170310"/>
                    <a:pt x="93955" y="170310"/>
                  </a:cubicBezTo>
                  <a:cubicBezTo>
                    <a:pt x="93883" y="170310"/>
                    <a:pt x="93811" y="170310"/>
                    <a:pt x="93738" y="170274"/>
                  </a:cubicBezTo>
                  <a:lnTo>
                    <a:pt x="88473" y="165982"/>
                  </a:lnTo>
                  <a:cubicBezTo>
                    <a:pt x="88364" y="165910"/>
                    <a:pt x="88328" y="165729"/>
                    <a:pt x="88400" y="165621"/>
                  </a:cubicBezTo>
                  <a:cubicBezTo>
                    <a:pt x="88400" y="165621"/>
                    <a:pt x="88869" y="164828"/>
                    <a:pt x="89591" y="163637"/>
                  </a:cubicBezTo>
                  <a:cubicBezTo>
                    <a:pt x="90312" y="162411"/>
                    <a:pt x="91286" y="160788"/>
                    <a:pt x="92296" y="159057"/>
                  </a:cubicBezTo>
                  <a:cubicBezTo>
                    <a:pt x="94352" y="155558"/>
                    <a:pt x="96588" y="151663"/>
                    <a:pt x="97381" y="150040"/>
                  </a:cubicBezTo>
                  <a:cubicBezTo>
                    <a:pt x="98211" y="148309"/>
                    <a:pt x="100194" y="146830"/>
                    <a:pt x="101926" y="145748"/>
                  </a:cubicBezTo>
                  <a:cubicBezTo>
                    <a:pt x="103404" y="144810"/>
                    <a:pt x="104739" y="144197"/>
                    <a:pt x="105136" y="144017"/>
                  </a:cubicBezTo>
                  <a:lnTo>
                    <a:pt x="107336" y="137200"/>
                  </a:lnTo>
                  <a:cubicBezTo>
                    <a:pt x="107336" y="137200"/>
                    <a:pt x="107336" y="137200"/>
                    <a:pt x="107336" y="137164"/>
                  </a:cubicBezTo>
                  <a:lnTo>
                    <a:pt x="107624" y="136298"/>
                  </a:lnTo>
                  <a:lnTo>
                    <a:pt x="107624" y="136298"/>
                  </a:lnTo>
                  <a:cubicBezTo>
                    <a:pt x="106326" y="136479"/>
                    <a:pt x="102575" y="136984"/>
                    <a:pt x="98066" y="136984"/>
                  </a:cubicBezTo>
                  <a:cubicBezTo>
                    <a:pt x="95470" y="136984"/>
                    <a:pt x="92620" y="136803"/>
                    <a:pt x="89843" y="136334"/>
                  </a:cubicBezTo>
                  <a:cubicBezTo>
                    <a:pt x="81872" y="135000"/>
                    <a:pt x="74803" y="130456"/>
                    <a:pt x="73649" y="129698"/>
                  </a:cubicBezTo>
                  <a:cubicBezTo>
                    <a:pt x="72747" y="130275"/>
                    <a:pt x="68491" y="133088"/>
                    <a:pt x="65786" y="134856"/>
                  </a:cubicBezTo>
                  <a:cubicBezTo>
                    <a:pt x="64813" y="135469"/>
                    <a:pt x="64019" y="135974"/>
                    <a:pt x="63694" y="136190"/>
                  </a:cubicBezTo>
                  <a:cubicBezTo>
                    <a:pt x="63586" y="136226"/>
                    <a:pt x="63550" y="136262"/>
                    <a:pt x="63514" y="136298"/>
                  </a:cubicBezTo>
                  <a:lnTo>
                    <a:pt x="63478" y="136371"/>
                  </a:lnTo>
                  <a:cubicBezTo>
                    <a:pt x="63406" y="136443"/>
                    <a:pt x="63370" y="136551"/>
                    <a:pt x="63298" y="136659"/>
                  </a:cubicBezTo>
                  <a:cubicBezTo>
                    <a:pt x="63153" y="136948"/>
                    <a:pt x="62937" y="137344"/>
                    <a:pt x="62721" y="137849"/>
                  </a:cubicBezTo>
                  <a:cubicBezTo>
                    <a:pt x="62252" y="138859"/>
                    <a:pt x="61567" y="140194"/>
                    <a:pt x="60773" y="141745"/>
                  </a:cubicBezTo>
                  <a:cubicBezTo>
                    <a:pt x="59114" y="144774"/>
                    <a:pt x="56842" y="148489"/>
                    <a:pt x="53992" y="151302"/>
                  </a:cubicBezTo>
                  <a:cubicBezTo>
                    <a:pt x="51576" y="153683"/>
                    <a:pt x="50205" y="155666"/>
                    <a:pt x="49412" y="157181"/>
                  </a:cubicBezTo>
                  <a:lnTo>
                    <a:pt x="110041" y="176369"/>
                  </a:lnTo>
                  <a:lnTo>
                    <a:pt x="167532" y="194439"/>
                  </a:lnTo>
                  <a:cubicBezTo>
                    <a:pt x="167640" y="194475"/>
                    <a:pt x="167712" y="194547"/>
                    <a:pt x="167748" y="194655"/>
                  </a:cubicBezTo>
                  <a:lnTo>
                    <a:pt x="177234" y="197649"/>
                  </a:lnTo>
                  <a:cubicBezTo>
                    <a:pt x="177234" y="197649"/>
                    <a:pt x="178532" y="195449"/>
                    <a:pt x="184303" y="186143"/>
                  </a:cubicBezTo>
                  <a:cubicBezTo>
                    <a:pt x="185060" y="184917"/>
                    <a:pt x="185385" y="183366"/>
                    <a:pt x="185385" y="181599"/>
                  </a:cubicBezTo>
                  <a:cubicBezTo>
                    <a:pt x="185421" y="170526"/>
                    <a:pt x="172256" y="150761"/>
                    <a:pt x="172256" y="140879"/>
                  </a:cubicBezTo>
                  <a:cubicBezTo>
                    <a:pt x="172256" y="140626"/>
                    <a:pt x="172256" y="140410"/>
                    <a:pt x="172293" y="140158"/>
                  </a:cubicBezTo>
                  <a:cubicBezTo>
                    <a:pt x="173086" y="129626"/>
                    <a:pt x="200894" y="112314"/>
                    <a:pt x="200858" y="92333"/>
                  </a:cubicBezTo>
                  <a:cubicBezTo>
                    <a:pt x="200858" y="91323"/>
                    <a:pt x="200786" y="90313"/>
                    <a:pt x="200641" y="89303"/>
                  </a:cubicBezTo>
                  <a:cubicBezTo>
                    <a:pt x="199199" y="79421"/>
                    <a:pt x="187008" y="59223"/>
                    <a:pt x="171499" y="4054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4769;p64">
              <a:extLst>
                <a:ext uri="{FF2B5EF4-FFF2-40B4-BE49-F238E27FC236}">
                  <a16:creationId xmlns:a16="http://schemas.microsoft.com/office/drawing/2014/main" id="{0DB44613-DBC9-1DFB-2473-DD754A60F9F8}"/>
                </a:ext>
              </a:extLst>
            </p:cNvPr>
            <p:cNvSpPr/>
            <p:nvPr/>
          </p:nvSpPr>
          <p:spPr>
            <a:xfrm>
              <a:off x="5625075" y="5303525"/>
              <a:ext cx="225425" cy="80725"/>
            </a:xfrm>
            <a:custGeom>
              <a:avLst/>
              <a:gdLst/>
              <a:ahLst/>
              <a:cxnLst/>
              <a:rect l="l" t="t" r="r" b="b"/>
              <a:pathLst>
                <a:path w="9017" h="3229" extrusionOk="0">
                  <a:moveTo>
                    <a:pt x="359" y="0"/>
                  </a:moveTo>
                  <a:cubicBezTo>
                    <a:pt x="233" y="0"/>
                    <a:pt x="102" y="75"/>
                    <a:pt x="72" y="226"/>
                  </a:cubicBezTo>
                  <a:cubicBezTo>
                    <a:pt x="0" y="370"/>
                    <a:pt x="108" y="550"/>
                    <a:pt x="253" y="586"/>
                  </a:cubicBezTo>
                  <a:lnTo>
                    <a:pt x="8584" y="3219"/>
                  </a:lnTo>
                  <a:cubicBezTo>
                    <a:pt x="8614" y="3225"/>
                    <a:pt x="8643" y="3228"/>
                    <a:pt x="8671" y="3228"/>
                  </a:cubicBezTo>
                  <a:cubicBezTo>
                    <a:pt x="8810" y="3228"/>
                    <a:pt x="8921" y="3153"/>
                    <a:pt x="8981" y="3003"/>
                  </a:cubicBezTo>
                  <a:cubicBezTo>
                    <a:pt x="9017" y="2858"/>
                    <a:pt x="8945" y="2678"/>
                    <a:pt x="8764" y="2642"/>
                  </a:cubicBezTo>
                  <a:lnTo>
                    <a:pt x="433" y="9"/>
                  </a:lnTo>
                  <a:cubicBezTo>
                    <a:pt x="409" y="3"/>
                    <a:pt x="384" y="0"/>
                    <a:pt x="3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4770;p64">
              <a:extLst>
                <a:ext uri="{FF2B5EF4-FFF2-40B4-BE49-F238E27FC236}">
                  <a16:creationId xmlns:a16="http://schemas.microsoft.com/office/drawing/2014/main" id="{AF951A5E-20AA-8259-4391-A3C860EA020C}"/>
                </a:ext>
              </a:extLst>
            </p:cNvPr>
            <p:cNvSpPr/>
            <p:nvPr/>
          </p:nvSpPr>
          <p:spPr>
            <a:xfrm>
              <a:off x="1607200" y="4042075"/>
              <a:ext cx="3884450" cy="1229450"/>
            </a:xfrm>
            <a:custGeom>
              <a:avLst/>
              <a:gdLst/>
              <a:ahLst/>
              <a:cxnLst/>
              <a:rect l="l" t="t" r="r" b="b"/>
              <a:pathLst>
                <a:path w="155378" h="49178" extrusionOk="0">
                  <a:moveTo>
                    <a:pt x="356" y="0"/>
                  </a:moveTo>
                  <a:cubicBezTo>
                    <a:pt x="231" y="0"/>
                    <a:pt x="102" y="70"/>
                    <a:pt x="72" y="190"/>
                  </a:cubicBezTo>
                  <a:cubicBezTo>
                    <a:pt x="0" y="370"/>
                    <a:pt x="108" y="550"/>
                    <a:pt x="253" y="586"/>
                  </a:cubicBezTo>
                  <a:lnTo>
                    <a:pt x="154944" y="49169"/>
                  </a:lnTo>
                  <a:cubicBezTo>
                    <a:pt x="154968" y="49175"/>
                    <a:pt x="154993" y="49178"/>
                    <a:pt x="155019" y="49178"/>
                  </a:cubicBezTo>
                  <a:cubicBezTo>
                    <a:pt x="155145" y="49178"/>
                    <a:pt x="155275" y="49103"/>
                    <a:pt x="155305" y="48952"/>
                  </a:cubicBezTo>
                  <a:cubicBezTo>
                    <a:pt x="155377" y="48808"/>
                    <a:pt x="155269" y="48628"/>
                    <a:pt x="155125" y="48592"/>
                  </a:cubicBezTo>
                  <a:lnTo>
                    <a:pt x="433" y="9"/>
                  </a:lnTo>
                  <a:cubicBezTo>
                    <a:pt x="408" y="3"/>
                    <a:pt x="382" y="0"/>
                    <a:pt x="3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4771;p64">
              <a:extLst>
                <a:ext uri="{FF2B5EF4-FFF2-40B4-BE49-F238E27FC236}">
                  <a16:creationId xmlns:a16="http://schemas.microsoft.com/office/drawing/2014/main" id="{541CF0F2-BBED-0061-8728-285B80666005}"/>
                </a:ext>
              </a:extLst>
            </p:cNvPr>
            <p:cNvSpPr/>
            <p:nvPr/>
          </p:nvSpPr>
          <p:spPr>
            <a:xfrm>
              <a:off x="2109425" y="4449850"/>
              <a:ext cx="1904375" cy="1019825"/>
            </a:xfrm>
            <a:custGeom>
              <a:avLst/>
              <a:gdLst/>
              <a:ahLst/>
              <a:cxnLst/>
              <a:rect l="l" t="t" r="r" b="b"/>
              <a:pathLst>
                <a:path w="76175" h="40793" extrusionOk="0">
                  <a:moveTo>
                    <a:pt x="16880" y="1"/>
                  </a:moveTo>
                  <a:lnTo>
                    <a:pt x="0" y="20775"/>
                  </a:lnTo>
                  <a:lnTo>
                    <a:pt x="57419" y="40792"/>
                  </a:lnTo>
                  <a:lnTo>
                    <a:pt x="76174" y="20018"/>
                  </a:lnTo>
                  <a:lnTo>
                    <a:pt x="1688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4772;p64">
              <a:extLst>
                <a:ext uri="{FF2B5EF4-FFF2-40B4-BE49-F238E27FC236}">
                  <a16:creationId xmlns:a16="http://schemas.microsoft.com/office/drawing/2014/main" id="{36371D83-9A03-92C0-C994-505D2C2731BE}"/>
                </a:ext>
              </a:extLst>
            </p:cNvPr>
            <p:cNvSpPr/>
            <p:nvPr/>
          </p:nvSpPr>
          <p:spPr>
            <a:xfrm>
              <a:off x="2101300" y="4442275"/>
              <a:ext cx="1920600" cy="1034975"/>
            </a:xfrm>
            <a:custGeom>
              <a:avLst/>
              <a:gdLst/>
              <a:ahLst/>
              <a:cxnLst/>
              <a:rect l="l" t="t" r="r" b="b"/>
              <a:pathLst>
                <a:path w="76824" h="41399" extrusionOk="0">
                  <a:moveTo>
                    <a:pt x="17313" y="628"/>
                  </a:moveTo>
                  <a:lnTo>
                    <a:pt x="75994" y="20465"/>
                  </a:lnTo>
                  <a:lnTo>
                    <a:pt x="57671" y="40756"/>
                  </a:lnTo>
                  <a:lnTo>
                    <a:pt x="57671" y="40756"/>
                  </a:lnTo>
                  <a:lnTo>
                    <a:pt x="830" y="20934"/>
                  </a:lnTo>
                  <a:lnTo>
                    <a:pt x="17313" y="628"/>
                  </a:lnTo>
                  <a:close/>
                  <a:moveTo>
                    <a:pt x="17220" y="1"/>
                  </a:moveTo>
                  <a:cubicBezTo>
                    <a:pt x="17133" y="1"/>
                    <a:pt x="17041" y="34"/>
                    <a:pt x="16988" y="87"/>
                  </a:cubicBezTo>
                  <a:lnTo>
                    <a:pt x="73" y="20862"/>
                  </a:lnTo>
                  <a:cubicBezTo>
                    <a:pt x="37" y="20970"/>
                    <a:pt x="1" y="21042"/>
                    <a:pt x="37" y="21150"/>
                  </a:cubicBezTo>
                  <a:cubicBezTo>
                    <a:pt x="73" y="21259"/>
                    <a:pt x="145" y="21331"/>
                    <a:pt x="217" y="21367"/>
                  </a:cubicBezTo>
                  <a:lnTo>
                    <a:pt x="57636" y="41384"/>
                  </a:lnTo>
                  <a:cubicBezTo>
                    <a:pt x="57665" y="41394"/>
                    <a:pt x="57697" y="41398"/>
                    <a:pt x="57729" y="41398"/>
                  </a:cubicBezTo>
                  <a:cubicBezTo>
                    <a:pt x="57816" y="41398"/>
                    <a:pt x="57908" y="41365"/>
                    <a:pt x="57961" y="41312"/>
                  </a:cubicBezTo>
                  <a:lnTo>
                    <a:pt x="76716" y="20537"/>
                  </a:lnTo>
                  <a:cubicBezTo>
                    <a:pt x="76788" y="20429"/>
                    <a:pt x="76824" y="20357"/>
                    <a:pt x="76788" y="20249"/>
                  </a:cubicBezTo>
                  <a:cubicBezTo>
                    <a:pt x="76788" y="20140"/>
                    <a:pt x="76716" y="20068"/>
                    <a:pt x="76607" y="20032"/>
                  </a:cubicBezTo>
                  <a:lnTo>
                    <a:pt x="17313" y="15"/>
                  </a:lnTo>
                  <a:cubicBezTo>
                    <a:pt x="17284" y="5"/>
                    <a:pt x="17252" y="1"/>
                    <a:pt x="172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4773;p64">
              <a:extLst>
                <a:ext uri="{FF2B5EF4-FFF2-40B4-BE49-F238E27FC236}">
                  <a16:creationId xmlns:a16="http://schemas.microsoft.com/office/drawing/2014/main" id="{EC47CF2F-3C65-C6D9-E64A-BD5BDAB33AD6}"/>
                </a:ext>
              </a:extLst>
            </p:cNvPr>
            <p:cNvSpPr/>
            <p:nvPr/>
          </p:nvSpPr>
          <p:spPr>
            <a:xfrm>
              <a:off x="2372725" y="4594125"/>
              <a:ext cx="1442700" cy="737600"/>
            </a:xfrm>
            <a:custGeom>
              <a:avLst/>
              <a:gdLst/>
              <a:ahLst/>
              <a:cxnLst/>
              <a:rect l="l" t="t" r="r" b="b"/>
              <a:pathLst>
                <a:path w="57708" h="29504" extrusionOk="0">
                  <a:moveTo>
                    <a:pt x="12587" y="0"/>
                  </a:moveTo>
                  <a:lnTo>
                    <a:pt x="0" y="14571"/>
                  </a:lnTo>
                  <a:lnTo>
                    <a:pt x="45084" y="29503"/>
                  </a:lnTo>
                  <a:lnTo>
                    <a:pt x="57707" y="15906"/>
                  </a:lnTo>
                  <a:lnTo>
                    <a:pt x="1258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4774;p64">
              <a:extLst>
                <a:ext uri="{FF2B5EF4-FFF2-40B4-BE49-F238E27FC236}">
                  <a16:creationId xmlns:a16="http://schemas.microsoft.com/office/drawing/2014/main" id="{B82084C8-21F9-A24D-D7B5-EC25C78D7AE2}"/>
                </a:ext>
              </a:extLst>
            </p:cNvPr>
            <p:cNvSpPr/>
            <p:nvPr/>
          </p:nvSpPr>
          <p:spPr>
            <a:xfrm>
              <a:off x="2364600" y="4586550"/>
              <a:ext cx="1458025" cy="752725"/>
            </a:xfrm>
            <a:custGeom>
              <a:avLst/>
              <a:gdLst/>
              <a:ahLst/>
              <a:cxnLst/>
              <a:rect l="l" t="t" r="r" b="b"/>
              <a:pathLst>
                <a:path w="58321" h="30109" extrusionOk="0">
                  <a:moveTo>
                    <a:pt x="13021" y="628"/>
                  </a:moveTo>
                  <a:lnTo>
                    <a:pt x="57491" y="16353"/>
                  </a:lnTo>
                  <a:lnTo>
                    <a:pt x="45320" y="29452"/>
                  </a:lnTo>
                  <a:lnTo>
                    <a:pt x="45320" y="29452"/>
                  </a:lnTo>
                  <a:lnTo>
                    <a:pt x="830" y="14730"/>
                  </a:lnTo>
                  <a:lnTo>
                    <a:pt x="13021" y="628"/>
                  </a:lnTo>
                  <a:close/>
                  <a:moveTo>
                    <a:pt x="12928" y="1"/>
                  </a:moveTo>
                  <a:cubicBezTo>
                    <a:pt x="12840" y="1"/>
                    <a:pt x="12749" y="34"/>
                    <a:pt x="12696" y="87"/>
                  </a:cubicBezTo>
                  <a:lnTo>
                    <a:pt x="73" y="14694"/>
                  </a:lnTo>
                  <a:cubicBezTo>
                    <a:pt x="0" y="14766"/>
                    <a:pt x="0" y="14874"/>
                    <a:pt x="37" y="14947"/>
                  </a:cubicBezTo>
                  <a:cubicBezTo>
                    <a:pt x="37" y="15055"/>
                    <a:pt x="109" y="15127"/>
                    <a:pt x="217" y="15163"/>
                  </a:cubicBezTo>
                  <a:lnTo>
                    <a:pt x="45337" y="30095"/>
                  </a:lnTo>
                  <a:cubicBezTo>
                    <a:pt x="45366" y="30104"/>
                    <a:pt x="45395" y="30109"/>
                    <a:pt x="45423" y="30109"/>
                  </a:cubicBezTo>
                  <a:cubicBezTo>
                    <a:pt x="45500" y="30109"/>
                    <a:pt x="45573" y="30075"/>
                    <a:pt x="45625" y="30023"/>
                  </a:cubicBezTo>
                  <a:lnTo>
                    <a:pt x="58249" y="16425"/>
                  </a:lnTo>
                  <a:cubicBezTo>
                    <a:pt x="58321" y="16353"/>
                    <a:pt x="58321" y="16245"/>
                    <a:pt x="58321" y="16137"/>
                  </a:cubicBezTo>
                  <a:cubicBezTo>
                    <a:pt x="58285" y="16029"/>
                    <a:pt x="58213" y="15956"/>
                    <a:pt x="58105" y="15920"/>
                  </a:cubicBezTo>
                  <a:lnTo>
                    <a:pt x="13021" y="15"/>
                  </a:lnTo>
                  <a:cubicBezTo>
                    <a:pt x="12992" y="5"/>
                    <a:pt x="12960" y="1"/>
                    <a:pt x="129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4775;p64">
              <a:extLst>
                <a:ext uri="{FF2B5EF4-FFF2-40B4-BE49-F238E27FC236}">
                  <a16:creationId xmlns:a16="http://schemas.microsoft.com/office/drawing/2014/main" id="{BED3F0C9-ED31-E10A-ED06-E5D5570D3B0F}"/>
                </a:ext>
              </a:extLst>
            </p:cNvPr>
            <p:cNvSpPr/>
            <p:nvPr/>
          </p:nvSpPr>
          <p:spPr>
            <a:xfrm>
              <a:off x="2342050" y="1025400"/>
              <a:ext cx="3594125" cy="3621050"/>
            </a:xfrm>
            <a:custGeom>
              <a:avLst/>
              <a:gdLst/>
              <a:ahLst/>
              <a:cxnLst/>
              <a:rect l="l" t="t" r="r" b="b"/>
              <a:pathLst>
                <a:path w="143765" h="144842" extrusionOk="0">
                  <a:moveTo>
                    <a:pt x="90743" y="0"/>
                  </a:moveTo>
                  <a:cubicBezTo>
                    <a:pt x="89664" y="0"/>
                    <a:pt x="88322" y="517"/>
                    <a:pt x="87031" y="969"/>
                  </a:cubicBezTo>
                  <a:cubicBezTo>
                    <a:pt x="84109" y="1979"/>
                    <a:pt x="76247" y="9626"/>
                    <a:pt x="74443" y="14422"/>
                  </a:cubicBezTo>
                  <a:cubicBezTo>
                    <a:pt x="72676" y="19255"/>
                    <a:pt x="74227" y="20842"/>
                    <a:pt x="77365" y="23728"/>
                  </a:cubicBezTo>
                  <a:cubicBezTo>
                    <a:pt x="80503" y="26649"/>
                    <a:pt x="84326" y="32600"/>
                    <a:pt x="86345" y="38227"/>
                  </a:cubicBezTo>
                  <a:cubicBezTo>
                    <a:pt x="88365" y="43817"/>
                    <a:pt x="90926" y="49191"/>
                    <a:pt x="95074" y="50670"/>
                  </a:cubicBezTo>
                  <a:cubicBezTo>
                    <a:pt x="95074" y="50670"/>
                    <a:pt x="88473" y="53808"/>
                    <a:pt x="84109" y="56946"/>
                  </a:cubicBezTo>
                  <a:cubicBezTo>
                    <a:pt x="79709" y="60083"/>
                    <a:pt x="77581" y="61526"/>
                    <a:pt x="77581" y="61526"/>
                  </a:cubicBezTo>
                  <a:cubicBezTo>
                    <a:pt x="77581" y="61526"/>
                    <a:pt x="71666" y="63221"/>
                    <a:pt x="69394" y="66143"/>
                  </a:cubicBezTo>
                  <a:cubicBezTo>
                    <a:pt x="67158" y="69028"/>
                    <a:pt x="66256" y="70940"/>
                    <a:pt x="66256" y="70940"/>
                  </a:cubicBezTo>
                  <a:cubicBezTo>
                    <a:pt x="66256" y="70940"/>
                    <a:pt x="45986" y="74438"/>
                    <a:pt x="39711" y="79812"/>
                  </a:cubicBezTo>
                  <a:cubicBezTo>
                    <a:pt x="39711" y="79812"/>
                    <a:pt x="30405" y="82265"/>
                    <a:pt x="26474" y="85980"/>
                  </a:cubicBezTo>
                  <a:cubicBezTo>
                    <a:pt x="22543" y="89695"/>
                    <a:pt x="20739" y="96511"/>
                    <a:pt x="20739" y="96511"/>
                  </a:cubicBezTo>
                  <a:cubicBezTo>
                    <a:pt x="20739" y="96511"/>
                    <a:pt x="15474" y="101020"/>
                    <a:pt x="13021" y="102354"/>
                  </a:cubicBezTo>
                  <a:cubicBezTo>
                    <a:pt x="10532" y="103689"/>
                    <a:pt x="6493" y="106285"/>
                    <a:pt x="4473" y="112345"/>
                  </a:cubicBezTo>
                  <a:cubicBezTo>
                    <a:pt x="2453" y="118368"/>
                    <a:pt x="1" y="132073"/>
                    <a:pt x="1" y="132073"/>
                  </a:cubicBezTo>
                  <a:lnTo>
                    <a:pt x="6276" y="134995"/>
                  </a:lnTo>
                  <a:cubicBezTo>
                    <a:pt x="6276" y="134995"/>
                    <a:pt x="6385" y="131388"/>
                    <a:pt x="12011" y="125906"/>
                  </a:cubicBezTo>
                  <a:cubicBezTo>
                    <a:pt x="17602" y="120388"/>
                    <a:pt x="21064" y="111082"/>
                    <a:pt x="21533" y="110866"/>
                  </a:cubicBezTo>
                  <a:cubicBezTo>
                    <a:pt x="21966" y="110650"/>
                    <a:pt x="31848" y="104157"/>
                    <a:pt x="31848" y="104157"/>
                  </a:cubicBezTo>
                  <a:cubicBezTo>
                    <a:pt x="31848" y="104157"/>
                    <a:pt x="39458" y="109423"/>
                    <a:pt x="48114" y="110866"/>
                  </a:cubicBezTo>
                  <a:cubicBezTo>
                    <a:pt x="50854" y="111336"/>
                    <a:pt x="53685" y="111496"/>
                    <a:pt x="56272" y="111496"/>
                  </a:cubicBezTo>
                  <a:cubicBezTo>
                    <a:pt x="61825" y="111496"/>
                    <a:pt x="66256" y="110758"/>
                    <a:pt x="66256" y="110758"/>
                  </a:cubicBezTo>
                  <a:lnTo>
                    <a:pt x="66256" y="110758"/>
                  </a:lnTo>
                  <a:lnTo>
                    <a:pt x="63587" y="119053"/>
                  </a:lnTo>
                  <a:cubicBezTo>
                    <a:pt x="63587" y="119053"/>
                    <a:pt x="57420" y="121758"/>
                    <a:pt x="55833" y="125004"/>
                  </a:cubicBezTo>
                  <a:cubicBezTo>
                    <a:pt x="54282" y="128250"/>
                    <a:pt x="46888" y="140585"/>
                    <a:pt x="46888" y="140585"/>
                  </a:cubicBezTo>
                  <a:lnTo>
                    <a:pt x="52154" y="144841"/>
                  </a:lnTo>
                  <a:cubicBezTo>
                    <a:pt x="52154" y="144841"/>
                    <a:pt x="57636" y="140585"/>
                    <a:pt x="65390" y="136654"/>
                  </a:cubicBezTo>
                  <a:cubicBezTo>
                    <a:pt x="73109" y="132723"/>
                    <a:pt x="75020" y="129945"/>
                    <a:pt x="77256" y="125329"/>
                  </a:cubicBezTo>
                  <a:cubicBezTo>
                    <a:pt x="79493" y="120748"/>
                    <a:pt x="82306" y="111984"/>
                    <a:pt x="82414" y="111191"/>
                  </a:cubicBezTo>
                  <a:cubicBezTo>
                    <a:pt x="82522" y="110433"/>
                    <a:pt x="84758" y="108413"/>
                    <a:pt x="85119" y="103580"/>
                  </a:cubicBezTo>
                  <a:lnTo>
                    <a:pt x="85444" y="98747"/>
                  </a:lnTo>
                  <a:lnTo>
                    <a:pt x="97202" y="88216"/>
                  </a:lnTo>
                  <a:cubicBezTo>
                    <a:pt x="97202" y="88216"/>
                    <a:pt x="106543" y="84537"/>
                    <a:pt x="114261" y="75989"/>
                  </a:cubicBezTo>
                  <a:cubicBezTo>
                    <a:pt x="122016" y="67477"/>
                    <a:pt x="123242" y="63329"/>
                    <a:pt x="124036" y="55719"/>
                  </a:cubicBezTo>
                  <a:cubicBezTo>
                    <a:pt x="124793" y="48073"/>
                    <a:pt x="127931" y="17921"/>
                    <a:pt x="128039" y="17452"/>
                  </a:cubicBezTo>
                  <a:cubicBezTo>
                    <a:pt x="128183" y="17019"/>
                    <a:pt x="129193" y="14783"/>
                    <a:pt x="130528" y="14567"/>
                  </a:cubicBezTo>
                  <a:cubicBezTo>
                    <a:pt x="130553" y="14562"/>
                    <a:pt x="130580" y="14560"/>
                    <a:pt x="130610" y="14560"/>
                  </a:cubicBezTo>
                  <a:cubicBezTo>
                    <a:pt x="132140" y="14560"/>
                    <a:pt x="139275" y="20855"/>
                    <a:pt x="140266" y="21492"/>
                  </a:cubicBezTo>
                  <a:cubicBezTo>
                    <a:pt x="140695" y="21783"/>
                    <a:pt x="141308" y="22009"/>
                    <a:pt x="141886" y="22009"/>
                  </a:cubicBezTo>
                  <a:cubicBezTo>
                    <a:pt x="142668" y="22009"/>
                    <a:pt x="143387" y="21596"/>
                    <a:pt x="143512" y="20374"/>
                  </a:cubicBezTo>
                  <a:cubicBezTo>
                    <a:pt x="143764" y="18246"/>
                    <a:pt x="141961" y="12980"/>
                    <a:pt x="136226" y="7245"/>
                  </a:cubicBezTo>
                  <a:cubicBezTo>
                    <a:pt x="132064" y="3083"/>
                    <a:pt x="128730" y="1480"/>
                    <a:pt x="126700" y="1480"/>
                  </a:cubicBezTo>
                  <a:cubicBezTo>
                    <a:pt x="125950" y="1480"/>
                    <a:pt x="125379" y="1698"/>
                    <a:pt x="125009" y="2087"/>
                  </a:cubicBezTo>
                  <a:cubicBezTo>
                    <a:pt x="123675" y="3566"/>
                    <a:pt x="124577" y="6704"/>
                    <a:pt x="123675" y="11285"/>
                  </a:cubicBezTo>
                  <a:cubicBezTo>
                    <a:pt x="122773" y="15901"/>
                    <a:pt x="117183" y="32492"/>
                    <a:pt x="114370" y="40355"/>
                  </a:cubicBezTo>
                  <a:cubicBezTo>
                    <a:pt x="111556" y="48181"/>
                    <a:pt x="112458" y="58857"/>
                    <a:pt x="112458" y="58857"/>
                  </a:cubicBezTo>
                  <a:cubicBezTo>
                    <a:pt x="112458" y="58857"/>
                    <a:pt x="108671" y="60192"/>
                    <a:pt x="105966" y="62211"/>
                  </a:cubicBezTo>
                  <a:cubicBezTo>
                    <a:pt x="103261" y="64231"/>
                    <a:pt x="99113" y="67044"/>
                    <a:pt x="99113" y="67044"/>
                  </a:cubicBezTo>
                  <a:lnTo>
                    <a:pt x="97995" y="66467"/>
                  </a:lnTo>
                  <a:cubicBezTo>
                    <a:pt x="97995" y="66467"/>
                    <a:pt x="104271" y="60192"/>
                    <a:pt x="106182" y="56585"/>
                  </a:cubicBezTo>
                  <a:cubicBezTo>
                    <a:pt x="108094" y="53014"/>
                    <a:pt x="108671" y="52798"/>
                    <a:pt x="107661" y="50670"/>
                  </a:cubicBezTo>
                  <a:cubicBezTo>
                    <a:pt x="106651" y="48542"/>
                    <a:pt x="98464" y="38227"/>
                    <a:pt x="94857" y="33610"/>
                  </a:cubicBezTo>
                  <a:cubicBezTo>
                    <a:pt x="91287" y="29030"/>
                    <a:pt x="86886" y="21275"/>
                    <a:pt x="86021" y="19039"/>
                  </a:cubicBezTo>
                  <a:cubicBezTo>
                    <a:pt x="85119" y="16803"/>
                    <a:pt x="85227" y="14567"/>
                    <a:pt x="85877" y="12980"/>
                  </a:cubicBezTo>
                  <a:cubicBezTo>
                    <a:pt x="86562" y="11393"/>
                    <a:pt x="92837" y="8255"/>
                    <a:pt x="92946" y="3458"/>
                  </a:cubicBezTo>
                  <a:cubicBezTo>
                    <a:pt x="93005" y="788"/>
                    <a:pt x="92075" y="0"/>
                    <a:pt x="90743" y="0"/>
                  </a:cubicBezTo>
                  <a:close/>
                </a:path>
              </a:pathLst>
            </a:custGeom>
            <a:solidFill>
              <a:srgbClr val="707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4776;p64">
              <a:extLst>
                <a:ext uri="{FF2B5EF4-FFF2-40B4-BE49-F238E27FC236}">
                  <a16:creationId xmlns:a16="http://schemas.microsoft.com/office/drawing/2014/main" id="{9211115B-E47F-B5B5-538A-FC33D064D31B}"/>
                </a:ext>
              </a:extLst>
            </p:cNvPr>
            <p:cNvSpPr/>
            <p:nvPr/>
          </p:nvSpPr>
          <p:spPr>
            <a:xfrm>
              <a:off x="3621525" y="3838525"/>
              <a:ext cx="734900" cy="798900"/>
            </a:xfrm>
            <a:custGeom>
              <a:avLst/>
              <a:gdLst/>
              <a:ahLst/>
              <a:cxnLst/>
              <a:rect l="l" t="t" r="r" b="b"/>
              <a:pathLst>
                <a:path w="29396" h="31956" extrusionOk="0">
                  <a:moveTo>
                    <a:pt x="26835" y="0"/>
                  </a:moveTo>
                  <a:cubicBezTo>
                    <a:pt x="26655" y="1948"/>
                    <a:pt x="26186" y="5086"/>
                    <a:pt x="25104" y="7358"/>
                  </a:cubicBezTo>
                  <a:cubicBezTo>
                    <a:pt x="23481" y="10856"/>
                    <a:pt x="20920" y="12046"/>
                    <a:pt x="20920" y="12046"/>
                  </a:cubicBezTo>
                  <a:cubicBezTo>
                    <a:pt x="20920" y="12046"/>
                    <a:pt x="21136" y="16014"/>
                    <a:pt x="17854" y="19043"/>
                  </a:cubicBezTo>
                  <a:cubicBezTo>
                    <a:pt x="14608" y="22073"/>
                    <a:pt x="6421" y="26978"/>
                    <a:pt x="1263" y="30260"/>
                  </a:cubicBezTo>
                  <a:cubicBezTo>
                    <a:pt x="831" y="30549"/>
                    <a:pt x="398" y="30837"/>
                    <a:pt x="1" y="31162"/>
                  </a:cubicBezTo>
                  <a:lnTo>
                    <a:pt x="975" y="31956"/>
                  </a:lnTo>
                  <a:cubicBezTo>
                    <a:pt x="1985" y="31162"/>
                    <a:pt x="7142" y="27375"/>
                    <a:pt x="14067" y="23876"/>
                  </a:cubicBezTo>
                  <a:cubicBezTo>
                    <a:pt x="17926" y="21929"/>
                    <a:pt x="20307" y="20234"/>
                    <a:pt x="21966" y="18502"/>
                  </a:cubicBezTo>
                  <a:cubicBezTo>
                    <a:pt x="23661" y="16771"/>
                    <a:pt x="24707" y="14968"/>
                    <a:pt x="25825" y="12696"/>
                  </a:cubicBezTo>
                  <a:cubicBezTo>
                    <a:pt x="27015" y="10243"/>
                    <a:pt x="28350" y="6600"/>
                    <a:pt x="29396" y="3607"/>
                  </a:cubicBezTo>
                  <a:cubicBezTo>
                    <a:pt x="28927" y="2272"/>
                    <a:pt x="28169" y="1010"/>
                    <a:pt x="26835" y="0"/>
                  </a:cubicBez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4777;p64">
              <a:extLst>
                <a:ext uri="{FF2B5EF4-FFF2-40B4-BE49-F238E27FC236}">
                  <a16:creationId xmlns:a16="http://schemas.microsoft.com/office/drawing/2014/main" id="{9447519C-4FB2-CAC6-3FB1-074362C7C71B}"/>
                </a:ext>
              </a:extLst>
            </p:cNvPr>
            <p:cNvSpPr/>
            <p:nvPr/>
          </p:nvSpPr>
          <p:spPr>
            <a:xfrm>
              <a:off x="2437625" y="3653675"/>
              <a:ext cx="495950" cy="734875"/>
            </a:xfrm>
            <a:custGeom>
              <a:avLst/>
              <a:gdLst/>
              <a:ahLst/>
              <a:cxnLst/>
              <a:rect l="l" t="t" r="r" b="b"/>
              <a:pathLst>
                <a:path w="19838" h="29395" extrusionOk="0">
                  <a:moveTo>
                    <a:pt x="19621" y="0"/>
                  </a:moveTo>
                  <a:cubicBezTo>
                    <a:pt x="17493" y="1118"/>
                    <a:pt x="15690" y="2128"/>
                    <a:pt x="15690" y="2128"/>
                  </a:cubicBezTo>
                  <a:cubicBezTo>
                    <a:pt x="15690" y="2128"/>
                    <a:pt x="15438" y="8692"/>
                    <a:pt x="10785" y="12660"/>
                  </a:cubicBezTo>
                  <a:cubicBezTo>
                    <a:pt x="6096" y="16627"/>
                    <a:pt x="722" y="25896"/>
                    <a:pt x="722" y="25896"/>
                  </a:cubicBezTo>
                  <a:lnTo>
                    <a:pt x="1" y="28385"/>
                  </a:lnTo>
                  <a:lnTo>
                    <a:pt x="2201" y="29395"/>
                  </a:lnTo>
                  <a:cubicBezTo>
                    <a:pt x="2417" y="28277"/>
                    <a:pt x="3391" y="25031"/>
                    <a:pt x="7972" y="20559"/>
                  </a:cubicBezTo>
                  <a:cubicBezTo>
                    <a:pt x="11723" y="16844"/>
                    <a:pt x="14572" y="11361"/>
                    <a:pt x="16123" y="8188"/>
                  </a:cubicBezTo>
                  <a:cubicBezTo>
                    <a:pt x="16628" y="7106"/>
                    <a:pt x="17025" y="6312"/>
                    <a:pt x="17241" y="5879"/>
                  </a:cubicBezTo>
                  <a:cubicBezTo>
                    <a:pt x="17313" y="5771"/>
                    <a:pt x="17349" y="5663"/>
                    <a:pt x="17421" y="5591"/>
                  </a:cubicBezTo>
                  <a:cubicBezTo>
                    <a:pt x="17457" y="5555"/>
                    <a:pt x="17493" y="5519"/>
                    <a:pt x="17566" y="5482"/>
                  </a:cubicBezTo>
                  <a:cubicBezTo>
                    <a:pt x="17566" y="5482"/>
                    <a:pt x="17602" y="5446"/>
                    <a:pt x="17674" y="5410"/>
                  </a:cubicBezTo>
                  <a:cubicBezTo>
                    <a:pt x="17746" y="5374"/>
                    <a:pt x="17818" y="5338"/>
                    <a:pt x="17890" y="5266"/>
                  </a:cubicBezTo>
                  <a:cubicBezTo>
                    <a:pt x="18107" y="5158"/>
                    <a:pt x="18359" y="4978"/>
                    <a:pt x="18648" y="4797"/>
                  </a:cubicBezTo>
                  <a:cubicBezTo>
                    <a:pt x="18972" y="4581"/>
                    <a:pt x="19333" y="4364"/>
                    <a:pt x="19694" y="4112"/>
                  </a:cubicBezTo>
                  <a:cubicBezTo>
                    <a:pt x="19766" y="3571"/>
                    <a:pt x="19838" y="2886"/>
                    <a:pt x="19838" y="2200"/>
                  </a:cubicBezTo>
                  <a:cubicBezTo>
                    <a:pt x="19838" y="1479"/>
                    <a:pt x="19766" y="722"/>
                    <a:pt x="19621" y="0"/>
                  </a:cubicBez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4778;p64">
              <a:extLst>
                <a:ext uri="{FF2B5EF4-FFF2-40B4-BE49-F238E27FC236}">
                  <a16:creationId xmlns:a16="http://schemas.microsoft.com/office/drawing/2014/main" id="{184C0147-C0F0-AACD-844F-8B2FBC8D31FC}"/>
                </a:ext>
              </a:extLst>
            </p:cNvPr>
            <p:cNvSpPr/>
            <p:nvPr/>
          </p:nvSpPr>
          <p:spPr>
            <a:xfrm>
              <a:off x="2333950" y="1018075"/>
              <a:ext cx="3604025" cy="3636025"/>
            </a:xfrm>
            <a:custGeom>
              <a:avLst/>
              <a:gdLst/>
              <a:ahLst/>
              <a:cxnLst/>
              <a:rect l="l" t="t" r="r" b="b"/>
              <a:pathLst>
                <a:path w="144161" h="145441" extrusionOk="0">
                  <a:moveTo>
                    <a:pt x="91070" y="613"/>
                  </a:moveTo>
                  <a:cubicBezTo>
                    <a:pt x="91394" y="613"/>
                    <a:pt x="91647" y="649"/>
                    <a:pt x="91863" y="721"/>
                  </a:cubicBezTo>
                  <a:cubicBezTo>
                    <a:pt x="92188" y="866"/>
                    <a:pt x="92440" y="1082"/>
                    <a:pt x="92657" y="1515"/>
                  </a:cubicBezTo>
                  <a:cubicBezTo>
                    <a:pt x="92873" y="1948"/>
                    <a:pt x="92981" y="2597"/>
                    <a:pt x="92981" y="3499"/>
                  </a:cubicBezTo>
                  <a:cubicBezTo>
                    <a:pt x="92981" y="3571"/>
                    <a:pt x="92981" y="3643"/>
                    <a:pt x="92981" y="3751"/>
                  </a:cubicBezTo>
                  <a:cubicBezTo>
                    <a:pt x="92945" y="4869"/>
                    <a:pt x="92548" y="5915"/>
                    <a:pt x="91971" y="6889"/>
                  </a:cubicBezTo>
                  <a:cubicBezTo>
                    <a:pt x="91070" y="8332"/>
                    <a:pt x="89735" y="9594"/>
                    <a:pt x="88509" y="10604"/>
                  </a:cubicBezTo>
                  <a:cubicBezTo>
                    <a:pt x="87932" y="11109"/>
                    <a:pt x="87355" y="11578"/>
                    <a:pt x="86922" y="12010"/>
                  </a:cubicBezTo>
                  <a:cubicBezTo>
                    <a:pt x="86453" y="12407"/>
                    <a:pt x="86092" y="12768"/>
                    <a:pt x="85948" y="13165"/>
                  </a:cubicBezTo>
                  <a:cubicBezTo>
                    <a:pt x="85587" y="13994"/>
                    <a:pt x="85371" y="14968"/>
                    <a:pt x="85371" y="16050"/>
                  </a:cubicBezTo>
                  <a:cubicBezTo>
                    <a:pt x="85371" y="17132"/>
                    <a:pt x="85587" y="18286"/>
                    <a:pt x="86056" y="19440"/>
                  </a:cubicBezTo>
                  <a:cubicBezTo>
                    <a:pt x="86525" y="20594"/>
                    <a:pt x="87824" y="23083"/>
                    <a:pt x="89483" y="25896"/>
                  </a:cubicBezTo>
                  <a:cubicBezTo>
                    <a:pt x="91142" y="28673"/>
                    <a:pt x="93161" y="31775"/>
                    <a:pt x="94965" y="34084"/>
                  </a:cubicBezTo>
                  <a:cubicBezTo>
                    <a:pt x="96732" y="36392"/>
                    <a:pt x="99690" y="40107"/>
                    <a:pt x="102323" y="43533"/>
                  </a:cubicBezTo>
                  <a:cubicBezTo>
                    <a:pt x="103621" y="45228"/>
                    <a:pt x="104847" y="46887"/>
                    <a:pt x="105821" y="48222"/>
                  </a:cubicBezTo>
                  <a:cubicBezTo>
                    <a:pt x="106759" y="49556"/>
                    <a:pt x="107480" y="50602"/>
                    <a:pt x="107697" y="51071"/>
                  </a:cubicBezTo>
                  <a:cubicBezTo>
                    <a:pt x="108021" y="51756"/>
                    <a:pt x="108165" y="52225"/>
                    <a:pt x="108165" y="52622"/>
                  </a:cubicBezTo>
                  <a:cubicBezTo>
                    <a:pt x="108165" y="53019"/>
                    <a:pt x="108021" y="53452"/>
                    <a:pt x="107697" y="54065"/>
                  </a:cubicBezTo>
                  <a:cubicBezTo>
                    <a:pt x="107372" y="54714"/>
                    <a:pt x="106903" y="55543"/>
                    <a:pt x="106254" y="56734"/>
                  </a:cubicBezTo>
                  <a:cubicBezTo>
                    <a:pt x="105316" y="58501"/>
                    <a:pt x="103296" y="60954"/>
                    <a:pt x="101493" y="62973"/>
                  </a:cubicBezTo>
                  <a:cubicBezTo>
                    <a:pt x="100591" y="63983"/>
                    <a:pt x="99726" y="64885"/>
                    <a:pt x="99113" y="65498"/>
                  </a:cubicBezTo>
                  <a:cubicBezTo>
                    <a:pt x="98824" y="65823"/>
                    <a:pt x="98572" y="66111"/>
                    <a:pt x="98391" y="66255"/>
                  </a:cubicBezTo>
                  <a:cubicBezTo>
                    <a:pt x="98211" y="66436"/>
                    <a:pt x="98103" y="66544"/>
                    <a:pt x="98103" y="66544"/>
                  </a:cubicBezTo>
                  <a:cubicBezTo>
                    <a:pt x="98031" y="66616"/>
                    <a:pt x="98031" y="66724"/>
                    <a:pt x="98031" y="66796"/>
                  </a:cubicBezTo>
                  <a:cubicBezTo>
                    <a:pt x="98031" y="66905"/>
                    <a:pt x="98103" y="66977"/>
                    <a:pt x="98211" y="67013"/>
                  </a:cubicBezTo>
                  <a:lnTo>
                    <a:pt x="99329" y="67590"/>
                  </a:lnTo>
                  <a:cubicBezTo>
                    <a:pt x="99359" y="67605"/>
                    <a:pt x="99401" y="67614"/>
                    <a:pt x="99445" y="67614"/>
                  </a:cubicBezTo>
                  <a:cubicBezTo>
                    <a:pt x="99508" y="67614"/>
                    <a:pt x="99575" y="67596"/>
                    <a:pt x="99617" y="67554"/>
                  </a:cubicBezTo>
                  <a:cubicBezTo>
                    <a:pt x="99617" y="67554"/>
                    <a:pt x="103765" y="64777"/>
                    <a:pt x="106470" y="62757"/>
                  </a:cubicBezTo>
                  <a:cubicBezTo>
                    <a:pt x="107769" y="61747"/>
                    <a:pt x="109392" y="60917"/>
                    <a:pt x="110690" y="60340"/>
                  </a:cubicBezTo>
                  <a:cubicBezTo>
                    <a:pt x="111303" y="60052"/>
                    <a:pt x="111880" y="59799"/>
                    <a:pt x="112277" y="59655"/>
                  </a:cubicBezTo>
                  <a:cubicBezTo>
                    <a:pt x="112457" y="59583"/>
                    <a:pt x="112638" y="59511"/>
                    <a:pt x="112746" y="59475"/>
                  </a:cubicBezTo>
                  <a:cubicBezTo>
                    <a:pt x="112854" y="59439"/>
                    <a:pt x="112890" y="59403"/>
                    <a:pt x="112890" y="59403"/>
                  </a:cubicBezTo>
                  <a:cubicBezTo>
                    <a:pt x="113034" y="59367"/>
                    <a:pt x="113107" y="59258"/>
                    <a:pt x="113107" y="59114"/>
                  </a:cubicBezTo>
                  <a:cubicBezTo>
                    <a:pt x="113107" y="59114"/>
                    <a:pt x="113071" y="59006"/>
                    <a:pt x="113071" y="58826"/>
                  </a:cubicBezTo>
                  <a:cubicBezTo>
                    <a:pt x="113034" y="58248"/>
                    <a:pt x="112962" y="56878"/>
                    <a:pt x="112962" y="55075"/>
                  </a:cubicBezTo>
                  <a:cubicBezTo>
                    <a:pt x="112962" y="51251"/>
                    <a:pt x="113287" y="45445"/>
                    <a:pt x="114982" y="40720"/>
                  </a:cubicBezTo>
                  <a:cubicBezTo>
                    <a:pt x="116389" y="36789"/>
                    <a:pt x="118481" y="30693"/>
                    <a:pt x="120356" y="24995"/>
                  </a:cubicBezTo>
                  <a:cubicBezTo>
                    <a:pt x="122232" y="19260"/>
                    <a:pt x="123855" y="13994"/>
                    <a:pt x="124287" y="11650"/>
                  </a:cubicBezTo>
                  <a:cubicBezTo>
                    <a:pt x="124756" y="9305"/>
                    <a:pt x="124756" y="7358"/>
                    <a:pt x="124828" y="5843"/>
                  </a:cubicBezTo>
                  <a:cubicBezTo>
                    <a:pt x="124828" y="5049"/>
                    <a:pt x="124864" y="4400"/>
                    <a:pt x="125009" y="3859"/>
                  </a:cubicBezTo>
                  <a:cubicBezTo>
                    <a:pt x="125117" y="3318"/>
                    <a:pt x="125297" y="2922"/>
                    <a:pt x="125586" y="2597"/>
                  </a:cubicBezTo>
                  <a:cubicBezTo>
                    <a:pt x="125874" y="2272"/>
                    <a:pt x="126343" y="2092"/>
                    <a:pt x="127028" y="2092"/>
                  </a:cubicBezTo>
                  <a:cubicBezTo>
                    <a:pt x="127966" y="2092"/>
                    <a:pt x="129265" y="2453"/>
                    <a:pt x="130852" y="3354"/>
                  </a:cubicBezTo>
                  <a:cubicBezTo>
                    <a:pt x="132439" y="4256"/>
                    <a:pt x="134278" y="5699"/>
                    <a:pt x="136370" y="7754"/>
                  </a:cubicBezTo>
                  <a:cubicBezTo>
                    <a:pt x="139039" y="10460"/>
                    <a:pt x="140842" y="13020"/>
                    <a:pt x="141996" y="15220"/>
                  </a:cubicBezTo>
                  <a:cubicBezTo>
                    <a:pt x="143114" y="17420"/>
                    <a:pt x="143583" y="19224"/>
                    <a:pt x="143583" y="20306"/>
                  </a:cubicBezTo>
                  <a:cubicBezTo>
                    <a:pt x="143583" y="20414"/>
                    <a:pt x="143547" y="20522"/>
                    <a:pt x="143547" y="20630"/>
                  </a:cubicBezTo>
                  <a:cubicBezTo>
                    <a:pt x="143511" y="21208"/>
                    <a:pt x="143295" y="21532"/>
                    <a:pt x="143078" y="21712"/>
                  </a:cubicBezTo>
                  <a:cubicBezTo>
                    <a:pt x="142862" y="21929"/>
                    <a:pt x="142573" y="22001"/>
                    <a:pt x="142213" y="22001"/>
                  </a:cubicBezTo>
                  <a:cubicBezTo>
                    <a:pt x="141708" y="22001"/>
                    <a:pt x="141131" y="21785"/>
                    <a:pt x="140770" y="21532"/>
                  </a:cubicBezTo>
                  <a:cubicBezTo>
                    <a:pt x="140662" y="21460"/>
                    <a:pt x="140445" y="21316"/>
                    <a:pt x="140157" y="21063"/>
                  </a:cubicBezTo>
                  <a:cubicBezTo>
                    <a:pt x="139111" y="20234"/>
                    <a:pt x="137199" y="18647"/>
                    <a:pt x="135360" y="17204"/>
                  </a:cubicBezTo>
                  <a:cubicBezTo>
                    <a:pt x="134422" y="16519"/>
                    <a:pt x="133521" y="15834"/>
                    <a:pt x="132763" y="15365"/>
                  </a:cubicBezTo>
                  <a:cubicBezTo>
                    <a:pt x="132366" y="15112"/>
                    <a:pt x="132042" y="14932"/>
                    <a:pt x="131717" y="14788"/>
                  </a:cubicBezTo>
                  <a:cubicBezTo>
                    <a:pt x="131429" y="14643"/>
                    <a:pt x="131176" y="14535"/>
                    <a:pt x="130924" y="14535"/>
                  </a:cubicBezTo>
                  <a:lnTo>
                    <a:pt x="130779" y="14535"/>
                  </a:lnTo>
                  <a:cubicBezTo>
                    <a:pt x="129986" y="14679"/>
                    <a:pt x="129373" y="15365"/>
                    <a:pt x="128904" y="16050"/>
                  </a:cubicBezTo>
                  <a:cubicBezTo>
                    <a:pt x="128688" y="16375"/>
                    <a:pt x="128471" y="16735"/>
                    <a:pt x="128363" y="17024"/>
                  </a:cubicBezTo>
                  <a:cubicBezTo>
                    <a:pt x="128219" y="17312"/>
                    <a:pt x="128110" y="17529"/>
                    <a:pt x="128074" y="17673"/>
                  </a:cubicBezTo>
                  <a:lnTo>
                    <a:pt x="128074" y="17745"/>
                  </a:lnTo>
                  <a:cubicBezTo>
                    <a:pt x="128038" y="18106"/>
                    <a:pt x="127786" y="20198"/>
                    <a:pt x="127461" y="23263"/>
                  </a:cubicBezTo>
                  <a:cubicBezTo>
                    <a:pt x="126487" y="32424"/>
                    <a:pt x="124612" y="50350"/>
                    <a:pt x="124035" y="55976"/>
                  </a:cubicBezTo>
                  <a:cubicBezTo>
                    <a:pt x="123638" y="59763"/>
                    <a:pt x="123169" y="62685"/>
                    <a:pt x="121799" y="65678"/>
                  </a:cubicBezTo>
                  <a:cubicBezTo>
                    <a:pt x="120428" y="68708"/>
                    <a:pt x="118228" y="71846"/>
                    <a:pt x="114369" y="76102"/>
                  </a:cubicBezTo>
                  <a:cubicBezTo>
                    <a:pt x="110510" y="80322"/>
                    <a:pt x="106290" y="83351"/>
                    <a:pt x="103008" y="85335"/>
                  </a:cubicBezTo>
                  <a:cubicBezTo>
                    <a:pt x="101385" y="86345"/>
                    <a:pt x="99978" y="87066"/>
                    <a:pt x="99004" y="87535"/>
                  </a:cubicBezTo>
                  <a:cubicBezTo>
                    <a:pt x="98499" y="87787"/>
                    <a:pt x="98103" y="87932"/>
                    <a:pt x="97850" y="88076"/>
                  </a:cubicBezTo>
                  <a:cubicBezTo>
                    <a:pt x="97706" y="88112"/>
                    <a:pt x="97598" y="88148"/>
                    <a:pt x="97526" y="88184"/>
                  </a:cubicBezTo>
                  <a:cubicBezTo>
                    <a:pt x="97453" y="88220"/>
                    <a:pt x="97417" y="88220"/>
                    <a:pt x="97417" y="88220"/>
                  </a:cubicBezTo>
                  <a:lnTo>
                    <a:pt x="97345" y="88292"/>
                  </a:lnTo>
                  <a:lnTo>
                    <a:pt x="85551" y="98824"/>
                  </a:lnTo>
                  <a:cubicBezTo>
                    <a:pt x="85515" y="98896"/>
                    <a:pt x="85479" y="98968"/>
                    <a:pt x="85479" y="99040"/>
                  </a:cubicBezTo>
                  <a:cubicBezTo>
                    <a:pt x="85479" y="99040"/>
                    <a:pt x="85479" y="99040"/>
                    <a:pt x="85443" y="99654"/>
                  </a:cubicBezTo>
                  <a:cubicBezTo>
                    <a:pt x="85371" y="100231"/>
                    <a:pt x="85299" y="101457"/>
                    <a:pt x="85119" y="103837"/>
                  </a:cubicBezTo>
                  <a:cubicBezTo>
                    <a:pt x="84974" y="106218"/>
                    <a:pt x="84325" y="107877"/>
                    <a:pt x="83748" y="109067"/>
                  </a:cubicBezTo>
                  <a:cubicBezTo>
                    <a:pt x="83423" y="109644"/>
                    <a:pt x="83135" y="110113"/>
                    <a:pt x="82918" y="110510"/>
                  </a:cubicBezTo>
                  <a:cubicBezTo>
                    <a:pt x="82774" y="110690"/>
                    <a:pt x="82702" y="110870"/>
                    <a:pt x="82594" y="111015"/>
                  </a:cubicBezTo>
                  <a:cubicBezTo>
                    <a:pt x="82522" y="111159"/>
                    <a:pt x="82450" y="111303"/>
                    <a:pt x="82450" y="111447"/>
                  </a:cubicBezTo>
                  <a:cubicBezTo>
                    <a:pt x="82450" y="111520"/>
                    <a:pt x="82377" y="111736"/>
                    <a:pt x="82305" y="112061"/>
                  </a:cubicBezTo>
                  <a:cubicBezTo>
                    <a:pt x="81656" y="114297"/>
                    <a:pt x="79276" y="121510"/>
                    <a:pt x="77328" y="125514"/>
                  </a:cubicBezTo>
                  <a:cubicBezTo>
                    <a:pt x="76210" y="127786"/>
                    <a:pt x="75164" y="129589"/>
                    <a:pt x="73469" y="131320"/>
                  </a:cubicBezTo>
                  <a:cubicBezTo>
                    <a:pt x="71810" y="133052"/>
                    <a:pt x="69429" y="134747"/>
                    <a:pt x="65570" y="136694"/>
                  </a:cubicBezTo>
                  <a:cubicBezTo>
                    <a:pt x="58632" y="140212"/>
                    <a:pt x="53484" y="143989"/>
                    <a:pt x="52477" y="144771"/>
                  </a:cubicBezTo>
                  <a:lnTo>
                    <a:pt x="52477" y="144771"/>
                  </a:lnTo>
                  <a:lnTo>
                    <a:pt x="47587" y="140819"/>
                  </a:lnTo>
                  <a:lnTo>
                    <a:pt x="47587" y="140819"/>
                  </a:lnTo>
                  <a:cubicBezTo>
                    <a:pt x="48029" y="140079"/>
                    <a:pt x="49617" y="137424"/>
                    <a:pt x="51360" y="134458"/>
                  </a:cubicBezTo>
                  <a:cubicBezTo>
                    <a:pt x="53416" y="130960"/>
                    <a:pt x="55652" y="127065"/>
                    <a:pt x="56445" y="125405"/>
                  </a:cubicBezTo>
                  <a:cubicBezTo>
                    <a:pt x="57167" y="123891"/>
                    <a:pt x="59078" y="122412"/>
                    <a:pt x="60773" y="121366"/>
                  </a:cubicBezTo>
                  <a:cubicBezTo>
                    <a:pt x="61639" y="120825"/>
                    <a:pt x="62468" y="120392"/>
                    <a:pt x="63045" y="120104"/>
                  </a:cubicBezTo>
                  <a:cubicBezTo>
                    <a:pt x="63334" y="119923"/>
                    <a:pt x="63586" y="119815"/>
                    <a:pt x="63767" y="119743"/>
                  </a:cubicBezTo>
                  <a:cubicBezTo>
                    <a:pt x="63947" y="119671"/>
                    <a:pt x="64019" y="119635"/>
                    <a:pt x="64019" y="119635"/>
                  </a:cubicBezTo>
                  <a:cubicBezTo>
                    <a:pt x="64091" y="119599"/>
                    <a:pt x="64164" y="119527"/>
                    <a:pt x="64200" y="119454"/>
                  </a:cubicBezTo>
                  <a:lnTo>
                    <a:pt x="66869" y="111159"/>
                  </a:lnTo>
                  <a:cubicBezTo>
                    <a:pt x="66905" y="111051"/>
                    <a:pt x="66905" y="110943"/>
                    <a:pt x="66833" y="110870"/>
                  </a:cubicBezTo>
                  <a:cubicBezTo>
                    <a:pt x="66778" y="110789"/>
                    <a:pt x="66704" y="110749"/>
                    <a:pt x="66625" y="110749"/>
                  </a:cubicBezTo>
                  <a:cubicBezTo>
                    <a:pt x="66598" y="110749"/>
                    <a:pt x="66571" y="110753"/>
                    <a:pt x="66544" y="110762"/>
                  </a:cubicBezTo>
                  <a:cubicBezTo>
                    <a:pt x="66544" y="110762"/>
                    <a:pt x="66255" y="110798"/>
                    <a:pt x="65787" y="110870"/>
                  </a:cubicBezTo>
                  <a:cubicBezTo>
                    <a:pt x="64272" y="111087"/>
                    <a:pt x="60737" y="111484"/>
                    <a:pt x="56589" y="111484"/>
                  </a:cubicBezTo>
                  <a:cubicBezTo>
                    <a:pt x="53993" y="111484"/>
                    <a:pt x="51179" y="111339"/>
                    <a:pt x="48474" y="110870"/>
                  </a:cubicBezTo>
                  <a:cubicBezTo>
                    <a:pt x="44218" y="110149"/>
                    <a:pt x="40179" y="108490"/>
                    <a:pt x="37185" y="106975"/>
                  </a:cubicBezTo>
                  <a:cubicBezTo>
                    <a:pt x="35707" y="106254"/>
                    <a:pt x="34480" y="105532"/>
                    <a:pt x="33651" y="105028"/>
                  </a:cubicBezTo>
                  <a:cubicBezTo>
                    <a:pt x="33218" y="104775"/>
                    <a:pt x="32893" y="104559"/>
                    <a:pt x="32677" y="104414"/>
                  </a:cubicBezTo>
                  <a:cubicBezTo>
                    <a:pt x="32569" y="104342"/>
                    <a:pt x="32497" y="104270"/>
                    <a:pt x="32424" y="104234"/>
                  </a:cubicBezTo>
                  <a:cubicBezTo>
                    <a:pt x="32352" y="104198"/>
                    <a:pt x="32352" y="104198"/>
                    <a:pt x="32352" y="104198"/>
                  </a:cubicBezTo>
                  <a:cubicBezTo>
                    <a:pt x="32298" y="104162"/>
                    <a:pt x="32235" y="104144"/>
                    <a:pt x="32172" y="104144"/>
                  </a:cubicBezTo>
                  <a:cubicBezTo>
                    <a:pt x="32109" y="104144"/>
                    <a:pt x="32046" y="104162"/>
                    <a:pt x="31992" y="104198"/>
                  </a:cubicBezTo>
                  <a:cubicBezTo>
                    <a:pt x="31992" y="104198"/>
                    <a:pt x="31379" y="104595"/>
                    <a:pt x="30441" y="105208"/>
                  </a:cubicBezTo>
                  <a:cubicBezTo>
                    <a:pt x="29070" y="106110"/>
                    <a:pt x="26942" y="107516"/>
                    <a:pt x="25139" y="108670"/>
                  </a:cubicBezTo>
                  <a:cubicBezTo>
                    <a:pt x="24237" y="109283"/>
                    <a:pt x="23444" y="109824"/>
                    <a:pt x="22795" y="110221"/>
                  </a:cubicBezTo>
                  <a:cubicBezTo>
                    <a:pt x="22506" y="110402"/>
                    <a:pt x="22254" y="110582"/>
                    <a:pt x="22037" y="110690"/>
                  </a:cubicBezTo>
                  <a:cubicBezTo>
                    <a:pt x="21965" y="110762"/>
                    <a:pt x="21893" y="110798"/>
                    <a:pt x="21821" y="110834"/>
                  </a:cubicBezTo>
                  <a:cubicBezTo>
                    <a:pt x="21749" y="110870"/>
                    <a:pt x="21713" y="110906"/>
                    <a:pt x="21713" y="110906"/>
                  </a:cubicBezTo>
                  <a:cubicBezTo>
                    <a:pt x="21640" y="110943"/>
                    <a:pt x="21604" y="110979"/>
                    <a:pt x="21568" y="111015"/>
                  </a:cubicBezTo>
                  <a:cubicBezTo>
                    <a:pt x="21496" y="111087"/>
                    <a:pt x="21460" y="111195"/>
                    <a:pt x="21388" y="111303"/>
                  </a:cubicBezTo>
                  <a:cubicBezTo>
                    <a:pt x="21172" y="111736"/>
                    <a:pt x="20775" y="112530"/>
                    <a:pt x="20270" y="113612"/>
                  </a:cubicBezTo>
                  <a:cubicBezTo>
                    <a:pt x="18719" y="116785"/>
                    <a:pt x="15870" y="122268"/>
                    <a:pt x="12119" y="125983"/>
                  </a:cubicBezTo>
                  <a:cubicBezTo>
                    <a:pt x="7545" y="130440"/>
                    <a:pt x="6571" y="133698"/>
                    <a:pt x="6366" y="134823"/>
                  </a:cubicBezTo>
                  <a:lnTo>
                    <a:pt x="6366" y="134823"/>
                  </a:lnTo>
                  <a:lnTo>
                    <a:pt x="656" y="132165"/>
                  </a:lnTo>
                  <a:lnTo>
                    <a:pt x="656" y="132165"/>
                  </a:lnTo>
                  <a:cubicBezTo>
                    <a:pt x="718" y="131825"/>
                    <a:pt x="848" y="131131"/>
                    <a:pt x="1046" y="130166"/>
                  </a:cubicBezTo>
                  <a:cubicBezTo>
                    <a:pt x="1840" y="126055"/>
                    <a:pt x="3607" y="117218"/>
                    <a:pt x="5086" y="112710"/>
                  </a:cubicBezTo>
                  <a:cubicBezTo>
                    <a:pt x="7069" y="106759"/>
                    <a:pt x="11037" y="104234"/>
                    <a:pt x="13489" y="102900"/>
                  </a:cubicBezTo>
                  <a:cubicBezTo>
                    <a:pt x="14752" y="102214"/>
                    <a:pt x="16663" y="100736"/>
                    <a:pt x="18322" y="99473"/>
                  </a:cubicBezTo>
                  <a:cubicBezTo>
                    <a:pt x="19945" y="98175"/>
                    <a:pt x="21280" y="97057"/>
                    <a:pt x="21280" y="97057"/>
                  </a:cubicBezTo>
                  <a:cubicBezTo>
                    <a:pt x="21316" y="96985"/>
                    <a:pt x="21352" y="96949"/>
                    <a:pt x="21352" y="96876"/>
                  </a:cubicBezTo>
                  <a:cubicBezTo>
                    <a:pt x="21352" y="96876"/>
                    <a:pt x="21388" y="96768"/>
                    <a:pt x="21460" y="96588"/>
                  </a:cubicBezTo>
                  <a:cubicBezTo>
                    <a:pt x="21821" y="95253"/>
                    <a:pt x="23624" y="89627"/>
                    <a:pt x="26978" y="86489"/>
                  </a:cubicBezTo>
                  <a:cubicBezTo>
                    <a:pt x="28890" y="84686"/>
                    <a:pt x="32172" y="83135"/>
                    <a:pt x="34985" y="82089"/>
                  </a:cubicBezTo>
                  <a:cubicBezTo>
                    <a:pt x="36392" y="81548"/>
                    <a:pt x="37654" y="81115"/>
                    <a:pt x="38592" y="80826"/>
                  </a:cubicBezTo>
                  <a:cubicBezTo>
                    <a:pt x="39061" y="80682"/>
                    <a:pt x="39422" y="80574"/>
                    <a:pt x="39710" y="80502"/>
                  </a:cubicBezTo>
                  <a:cubicBezTo>
                    <a:pt x="39963" y="80430"/>
                    <a:pt x="40107" y="80394"/>
                    <a:pt x="40107" y="80394"/>
                  </a:cubicBezTo>
                  <a:lnTo>
                    <a:pt x="40215" y="80322"/>
                  </a:lnTo>
                  <a:cubicBezTo>
                    <a:pt x="41730" y="79023"/>
                    <a:pt x="44146" y="77797"/>
                    <a:pt x="46923" y="76715"/>
                  </a:cubicBezTo>
                  <a:cubicBezTo>
                    <a:pt x="51071" y="75128"/>
                    <a:pt x="56012" y="73829"/>
                    <a:pt x="59908" y="72928"/>
                  </a:cubicBezTo>
                  <a:cubicBezTo>
                    <a:pt x="61855" y="72459"/>
                    <a:pt x="63550" y="72134"/>
                    <a:pt x="64741" y="71882"/>
                  </a:cubicBezTo>
                  <a:cubicBezTo>
                    <a:pt x="65354" y="71774"/>
                    <a:pt x="65823" y="71702"/>
                    <a:pt x="66147" y="71629"/>
                  </a:cubicBezTo>
                  <a:cubicBezTo>
                    <a:pt x="66472" y="71557"/>
                    <a:pt x="66652" y="71557"/>
                    <a:pt x="66652" y="71557"/>
                  </a:cubicBezTo>
                  <a:cubicBezTo>
                    <a:pt x="66724" y="71521"/>
                    <a:pt x="66833" y="71449"/>
                    <a:pt x="66869" y="71377"/>
                  </a:cubicBezTo>
                  <a:cubicBezTo>
                    <a:pt x="66869" y="71377"/>
                    <a:pt x="66869" y="71341"/>
                    <a:pt x="66905" y="71305"/>
                  </a:cubicBezTo>
                  <a:cubicBezTo>
                    <a:pt x="67085" y="70908"/>
                    <a:pt x="68023" y="69141"/>
                    <a:pt x="69970" y="66616"/>
                  </a:cubicBezTo>
                  <a:cubicBezTo>
                    <a:pt x="71016" y="65209"/>
                    <a:pt x="73036" y="64091"/>
                    <a:pt x="74803" y="63298"/>
                  </a:cubicBezTo>
                  <a:cubicBezTo>
                    <a:pt x="75669" y="62901"/>
                    <a:pt x="76462" y="62613"/>
                    <a:pt x="77039" y="62432"/>
                  </a:cubicBezTo>
                  <a:cubicBezTo>
                    <a:pt x="77364" y="62324"/>
                    <a:pt x="77580" y="62252"/>
                    <a:pt x="77761" y="62180"/>
                  </a:cubicBezTo>
                  <a:cubicBezTo>
                    <a:pt x="77905" y="62144"/>
                    <a:pt x="78013" y="62108"/>
                    <a:pt x="78013" y="62108"/>
                  </a:cubicBezTo>
                  <a:lnTo>
                    <a:pt x="78085" y="62072"/>
                  </a:lnTo>
                  <a:cubicBezTo>
                    <a:pt x="78085" y="62072"/>
                    <a:pt x="80213" y="60629"/>
                    <a:pt x="84614" y="57491"/>
                  </a:cubicBezTo>
                  <a:cubicBezTo>
                    <a:pt x="86778" y="55904"/>
                    <a:pt x="89519" y="54353"/>
                    <a:pt x="91683" y="53163"/>
                  </a:cubicBezTo>
                  <a:cubicBezTo>
                    <a:pt x="92801" y="52586"/>
                    <a:pt x="93775" y="52117"/>
                    <a:pt x="94460" y="51756"/>
                  </a:cubicBezTo>
                  <a:cubicBezTo>
                    <a:pt x="95145" y="51432"/>
                    <a:pt x="95542" y="51215"/>
                    <a:pt x="95542" y="51215"/>
                  </a:cubicBezTo>
                  <a:cubicBezTo>
                    <a:pt x="95650" y="51179"/>
                    <a:pt x="95722" y="51071"/>
                    <a:pt x="95722" y="50927"/>
                  </a:cubicBezTo>
                  <a:cubicBezTo>
                    <a:pt x="95722" y="50819"/>
                    <a:pt x="95614" y="50710"/>
                    <a:pt x="95506" y="50674"/>
                  </a:cubicBezTo>
                  <a:cubicBezTo>
                    <a:pt x="93522" y="49989"/>
                    <a:pt x="91899" y="48330"/>
                    <a:pt x="90493" y="46130"/>
                  </a:cubicBezTo>
                  <a:cubicBezTo>
                    <a:pt x="89086" y="43930"/>
                    <a:pt x="87968" y="41189"/>
                    <a:pt x="86958" y="38412"/>
                  </a:cubicBezTo>
                  <a:cubicBezTo>
                    <a:pt x="84902" y="32749"/>
                    <a:pt x="81079" y="26798"/>
                    <a:pt x="77905" y="23804"/>
                  </a:cubicBezTo>
                  <a:cubicBezTo>
                    <a:pt x="76787" y="22794"/>
                    <a:pt x="75885" y="21929"/>
                    <a:pt x="75272" y="21063"/>
                  </a:cubicBezTo>
                  <a:cubicBezTo>
                    <a:pt x="74659" y="20198"/>
                    <a:pt x="74334" y="19332"/>
                    <a:pt x="74334" y="18214"/>
                  </a:cubicBezTo>
                  <a:cubicBezTo>
                    <a:pt x="74334" y="17312"/>
                    <a:pt x="74551" y="16194"/>
                    <a:pt x="75056" y="14824"/>
                  </a:cubicBezTo>
                  <a:cubicBezTo>
                    <a:pt x="75921" y="12515"/>
                    <a:pt x="78338" y="9414"/>
                    <a:pt x="80863" y="6781"/>
                  </a:cubicBezTo>
                  <a:cubicBezTo>
                    <a:pt x="82125" y="5482"/>
                    <a:pt x="83423" y="4292"/>
                    <a:pt x="84578" y="3354"/>
                  </a:cubicBezTo>
                  <a:cubicBezTo>
                    <a:pt x="85732" y="2453"/>
                    <a:pt x="86778" y="1803"/>
                    <a:pt x="87427" y="1551"/>
                  </a:cubicBezTo>
                  <a:cubicBezTo>
                    <a:pt x="88761" y="1118"/>
                    <a:pt x="90096" y="613"/>
                    <a:pt x="91070" y="613"/>
                  </a:cubicBezTo>
                  <a:close/>
                  <a:moveTo>
                    <a:pt x="91070" y="0"/>
                  </a:moveTo>
                  <a:cubicBezTo>
                    <a:pt x="89915" y="0"/>
                    <a:pt x="88545" y="541"/>
                    <a:pt x="87246" y="974"/>
                  </a:cubicBezTo>
                  <a:cubicBezTo>
                    <a:pt x="86453" y="1262"/>
                    <a:pt x="85407" y="1948"/>
                    <a:pt x="84217" y="2885"/>
                  </a:cubicBezTo>
                  <a:cubicBezTo>
                    <a:pt x="82450" y="4292"/>
                    <a:pt x="80358" y="6312"/>
                    <a:pt x="78554" y="8440"/>
                  </a:cubicBezTo>
                  <a:cubicBezTo>
                    <a:pt x="76751" y="10532"/>
                    <a:pt x="75200" y="12768"/>
                    <a:pt x="74515" y="14643"/>
                  </a:cubicBezTo>
                  <a:cubicBezTo>
                    <a:pt x="73974" y="16050"/>
                    <a:pt x="73721" y="17204"/>
                    <a:pt x="73721" y="18214"/>
                  </a:cubicBezTo>
                  <a:cubicBezTo>
                    <a:pt x="73721" y="19440"/>
                    <a:pt x="74118" y="20486"/>
                    <a:pt x="74767" y="21388"/>
                  </a:cubicBezTo>
                  <a:cubicBezTo>
                    <a:pt x="75453" y="22362"/>
                    <a:pt x="76390" y="23227"/>
                    <a:pt x="77508" y="24273"/>
                  </a:cubicBezTo>
                  <a:cubicBezTo>
                    <a:pt x="80574" y="27123"/>
                    <a:pt x="84397" y="33038"/>
                    <a:pt x="86381" y="38592"/>
                  </a:cubicBezTo>
                  <a:cubicBezTo>
                    <a:pt x="87391" y="41405"/>
                    <a:pt x="88545" y="44182"/>
                    <a:pt x="89988" y="46455"/>
                  </a:cubicBezTo>
                  <a:cubicBezTo>
                    <a:pt x="91288" y="48469"/>
                    <a:pt x="92822" y="50104"/>
                    <a:pt x="94696" y="50961"/>
                  </a:cubicBezTo>
                  <a:lnTo>
                    <a:pt x="94696" y="50961"/>
                  </a:lnTo>
                  <a:cubicBezTo>
                    <a:pt x="92972" y="51806"/>
                    <a:pt x="87861" y="54384"/>
                    <a:pt x="84253" y="56986"/>
                  </a:cubicBezTo>
                  <a:cubicBezTo>
                    <a:pt x="82053" y="58537"/>
                    <a:pt x="80430" y="59691"/>
                    <a:pt x="79348" y="60449"/>
                  </a:cubicBezTo>
                  <a:cubicBezTo>
                    <a:pt x="78807" y="60845"/>
                    <a:pt x="78410" y="61134"/>
                    <a:pt x="78158" y="61314"/>
                  </a:cubicBezTo>
                  <a:cubicBezTo>
                    <a:pt x="77968" y="61432"/>
                    <a:pt x="77857" y="61504"/>
                    <a:pt x="77802" y="61540"/>
                  </a:cubicBezTo>
                  <a:lnTo>
                    <a:pt x="77802" y="61540"/>
                  </a:lnTo>
                  <a:cubicBezTo>
                    <a:pt x="77579" y="61605"/>
                    <a:pt x="76171" y="62029"/>
                    <a:pt x="74551" y="62757"/>
                  </a:cubicBezTo>
                  <a:cubicBezTo>
                    <a:pt x="72748" y="63550"/>
                    <a:pt x="70692" y="64704"/>
                    <a:pt x="69501" y="66255"/>
                  </a:cubicBezTo>
                  <a:cubicBezTo>
                    <a:pt x="67589" y="68714"/>
                    <a:pt x="66648" y="70458"/>
                    <a:pt x="66397" y="70970"/>
                  </a:cubicBezTo>
                  <a:lnTo>
                    <a:pt x="66397" y="70970"/>
                  </a:lnTo>
                  <a:cubicBezTo>
                    <a:pt x="65525" y="71123"/>
                    <a:pt x="60874" y="71964"/>
                    <a:pt x="55580" y="73361"/>
                  </a:cubicBezTo>
                  <a:cubicBezTo>
                    <a:pt x="52658" y="74154"/>
                    <a:pt x="49520" y="75092"/>
                    <a:pt x="46707" y="76174"/>
                  </a:cubicBezTo>
                  <a:cubicBezTo>
                    <a:pt x="43936" y="77240"/>
                    <a:pt x="41514" y="78446"/>
                    <a:pt x="39891" y="79826"/>
                  </a:cubicBezTo>
                  <a:lnTo>
                    <a:pt x="39891" y="79826"/>
                  </a:lnTo>
                  <a:cubicBezTo>
                    <a:pt x="39591" y="79907"/>
                    <a:pt x="37413" y="80508"/>
                    <a:pt x="34769" y="81512"/>
                  </a:cubicBezTo>
                  <a:cubicBezTo>
                    <a:pt x="31920" y="82594"/>
                    <a:pt x="28601" y="84145"/>
                    <a:pt x="26582" y="86056"/>
                  </a:cubicBezTo>
                  <a:cubicBezTo>
                    <a:pt x="24562" y="87968"/>
                    <a:pt x="23119" y="90601"/>
                    <a:pt x="22181" y="92801"/>
                  </a:cubicBezTo>
                  <a:cubicBezTo>
                    <a:pt x="21351" y="94750"/>
                    <a:pt x="20888" y="96331"/>
                    <a:pt x="20793" y="96666"/>
                  </a:cubicBezTo>
                  <a:lnTo>
                    <a:pt x="20793" y="96666"/>
                  </a:lnTo>
                  <a:cubicBezTo>
                    <a:pt x="20662" y="96780"/>
                    <a:pt x="20391" y="97010"/>
                    <a:pt x="20017" y="97309"/>
                  </a:cubicBezTo>
                  <a:cubicBezTo>
                    <a:pt x="19224" y="97958"/>
                    <a:pt x="17962" y="98968"/>
                    <a:pt x="16699" y="99978"/>
                  </a:cubicBezTo>
                  <a:cubicBezTo>
                    <a:pt x="15401" y="100952"/>
                    <a:pt x="14066" y="101890"/>
                    <a:pt x="13201" y="102395"/>
                  </a:cubicBezTo>
                  <a:cubicBezTo>
                    <a:pt x="10712" y="103729"/>
                    <a:pt x="6564" y="106362"/>
                    <a:pt x="4509" y="112530"/>
                  </a:cubicBezTo>
                  <a:cubicBezTo>
                    <a:pt x="3499" y="115595"/>
                    <a:pt x="2381" y="120500"/>
                    <a:pt x="1515" y="124684"/>
                  </a:cubicBezTo>
                  <a:cubicBezTo>
                    <a:pt x="649" y="128868"/>
                    <a:pt x="36" y="132294"/>
                    <a:pt x="36" y="132294"/>
                  </a:cubicBezTo>
                  <a:cubicBezTo>
                    <a:pt x="0" y="132439"/>
                    <a:pt x="72" y="132583"/>
                    <a:pt x="181" y="132619"/>
                  </a:cubicBezTo>
                  <a:lnTo>
                    <a:pt x="6492" y="135540"/>
                  </a:lnTo>
                  <a:cubicBezTo>
                    <a:pt x="6528" y="135558"/>
                    <a:pt x="6573" y="135567"/>
                    <a:pt x="6618" y="135567"/>
                  </a:cubicBezTo>
                  <a:cubicBezTo>
                    <a:pt x="6664" y="135567"/>
                    <a:pt x="6709" y="135558"/>
                    <a:pt x="6745" y="135540"/>
                  </a:cubicBezTo>
                  <a:cubicBezTo>
                    <a:pt x="6853" y="135468"/>
                    <a:pt x="6889" y="135396"/>
                    <a:pt x="6889" y="135288"/>
                  </a:cubicBezTo>
                  <a:cubicBezTo>
                    <a:pt x="6925" y="135144"/>
                    <a:pt x="7141" y="131681"/>
                    <a:pt x="12515" y="126415"/>
                  </a:cubicBezTo>
                  <a:cubicBezTo>
                    <a:pt x="15365" y="123602"/>
                    <a:pt x="17637" y="119887"/>
                    <a:pt x="19296" y="116858"/>
                  </a:cubicBezTo>
                  <a:cubicBezTo>
                    <a:pt x="20090" y="115307"/>
                    <a:pt x="20775" y="113972"/>
                    <a:pt x="21244" y="112962"/>
                  </a:cubicBezTo>
                  <a:cubicBezTo>
                    <a:pt x="21460" y="112457"/>
                    <a:pt x="21676" y="112061"/>
                    <a:pt x="21821" y="111772"/>
                  </a:cubicBezTo>
                  <a:cubicBezTo>
                    <a:pt x="21893" y="111664"/>
                    <a:pt x="21929" y="111556"/>
                    <a:pt x="22001" y="111484"/>
                  </a:cubicBezTo>
                  <a:lnTo>
                    <a:pt x="22032" y="111422"/>
                  </a:lnTo>
                  <a:lnTo>
                    <a:pt x="22032" y="111422"/>
                  </a:lnTo>
                  <a:cubicBezTo>
                    <a:pt x="22072" y="111393"/>
                    <a:pt x="22134" y="111359"/>
                    <a:pt x="22217" y="111303"/>
                  </a:cubicBezTo>
                  <a:cubicBezTo>
                    <a:pt x="23547" y="110473"/>
                    <a:pt x="30999" y="105570"/>
                    <a:pt x="32191" y="104804"/>
                  </a:cubicBezTo>
                  <a:lnTo>
                    <a:pt x="32191" y="104804"/>
                  </a:lnTo>
                  <a:cubicBezTo>
                    <a:pt x="33450" y="105644"/>
                    <a:pt x="40477" y="110105"/>
                    <a:pt x="48366" y="111447"/>
                  </a:cubicBezTo>
                  <a:cubicBezTo>
                    <a:pt x="51143" y="111916"/>
                    <a:pt x="53993" y="112097"/>
                    <a:pt x="56589" y="112097"/>
                  </a:cubicBezTo>
                  <a:cubicBezTo>
                    <a:pt x="61074" y="112097"/>
                    <a:pt x="64816" y="111609"/>
                    <a:pt x="66140" y="111416"/>
                  </a:cubicBezTo>
                  <a:lnTo>
                    <a:pt x="66140" y="111416"/>
                  </a:lnTo>
                  <a:lnTo>
                    <a:pt x="63675" y="119111"/>
                  </a:lnTo>
                  <a:lnTo>
                    <a:pt x="63675" y="119111"/>
                  </a:lnTo>
                  <a:cubicBezTo>
                    <a:pt x="63317" y="119290"/>
                    <a:pt x="61962" y="119903"/>
                    <a:pt x="60449" y="120861"/>
                  </a:cubicBezTo>
                  <a:cubicBezTo>
                    <a:pt x="58717" y="121943"/>
                    <a:pt x="56734" y="123422"/>
                    <a:pt x="55904" y="125153"/>
                  </a:cubicBezTo>
                  <a:cubicBezTo>
                    <a:pt x="55111" y="126776"/>
                    <a:pt x="52875" y="130671"/>
                    <a:pt x="50819" y="134170"/>
                  </a:cubicBezTo>
                  <a:cubicBezTo>
                    <a:pt x="49809" y="135901"/>
                    <a:pt x="48835" y="137524"/>
                    <a:pt x="48114" y="138750"/>
                  </a:cubicBezTo>
                  <a:cubicBezTo>
                    <a:pt x="47392" y="139941"/>
                    <a:pt x="46923" y="140734"/>
                    <a:pt x="46923" y="140734"/>
                  </a:cubicBezTo>
                  <a:cubicBezTo>
                    <a:pt x="46851" y="140842"/>
                    <a:pt x="46887" y="141023"/>
                    <a:pt x="46996" y="141095"/>
                  </a:cubicBezTo>
                  <a:lnTo>
                    <a:pt x="52261" y="145387"/>
                  </a:lnTo>
                  <a:cubicBezTo>
                    <a:pt x="52315" y="145423"/>
                    <a:pt x="52388" y="145441"/>
                    <a:pt x="52460" y="145441"/>
                  </a:cubicBezTo>
                  <a:cubicBezTo>
                    <a:pt x="52532" y="145441"/>
                    <a:pt x="52604" y="145423"/>
                    <a:pt x="52658" y="145387"/>
                  </a:cubicBezTo>
                  <a:cubicBezTo>
                    <a:pt x="52658" y="145387"/>
                    <a:pt x="52730" y="145315"/>
                    <a:pt x="52911" y="145206"/>
                  </a:cubicBezTo>
                  <a:cubicBezTo>
                    <a:pt x="54029" y="144341"/>
                    <a:pt x="59078" y="140662"/>
                    <a:pt x="65823" y="137235"/>
                  </a:cubicBezTo>
                  <a:cubicBezTo>
                    <a:pt x="69718" y="135252"/>
                    <a:pt x="72170" y="133557"/>
                    <a:pt x="73902" y="131753"/>
                  </a:cubicBezTo>
                  <a:cubicBezTo>
                    <a:pt x="75669" y="129950"/>
                    <a:pt x="76715" y="128074"/>
                    <a:pt x="77869" y="125766"/>
                  </a:cubicBezTo>
                  <a:cubicBezTo>
                    <a:pt x="78987" y="123458"/>
                    <a:pt x="80249" y="120104"/>
                    <a:pt x="81259" y="117218"/>
                  </a:cubicBezTo>
                  <a:cubicBezTo>
                    <a:pt x="81728" y="115812"/>
                    <a:pt x="82161" y="114477"/>
                    <a:pt x="82486" y="113467"/>
                  </a:cubicBezTo>
                  <a:cubicBezTo>
                    <a:pt x="82630" y="112962"/>
                    <a:pt x="82774" y="112566"/>
                    <a:pt x="82882" y="112241"/>
                  </a:cubicBezTo>
                  <a:cubicBezTo>
                    <a:pt x="82954" y="111880"/>
                    <a:pt x="83027" y="111664"/>
                    <a:pt x="83027" y="111556"/>
                  </a:cubicBezTo>
                  <a:cubicBezTo>
                    <a:pt x="83027" y="111520"/>
                    <a:pt x="83063" y="111411"/>
                    <a:pt x="83135" y="111267"/>
                  </a:cubicBezTo>
                  <a:cubicBezTo>
                    <a:pt x="83387" y="110834"/>
                    <a:pt x="83964" y="110041"/>
                    <a:pt x="84505" y="108851"/>
                  </a:cubicBezTo>
                  <a:cubicBezTo>
                    <a:pt x="85046" y="107660"/>
                    <a:pt x="85587" y="106037"/>
                    <a:pt x="85732" y="103909"/>
                  </a:cubicBezTo>
                  <a:lnTo>
                    <a:pt x="86045" y="99238"/>
                  </a:lnTo>
                  <a:lnTo>
                    <a:pt x="86045" y="99238"/>
                  </a:lnTo>
                  <a:lnTo>
                    <a:pt x="97667" y="88792"/>
                  </a:lnTo>
                  <a:lnTo>
                    <a:pt x="97670" y="88797"/>
                  </a:lnTo>
                  <a:cubicBezTo>
                    <a:pt x="97670" y="88797"/>
                    <a:pt x="107011" y="85082"/>
                    <a:pt x="114802" y="76498"/>
                  </a:cubicBezTo>
                  <a:cubicBezTo>
                    <a:pt x="118697" y="72206"/>
                    <a:pt x="120969" y="69033"/>
                    <a:pt x="122340" y="65931"/>
                  </a:cubicBezTo>
                  <a:cubicBezTo>
                    <a:pt x="123746" y="62829"/>
                    <a:pt x="124251" y="59835"/>
                    <a:pt x="124648" y="56012"/>
                  </a:cubicBezTo>
                  <a:cubicBezTo>
                    <a:pt x="125045" y="52225"/>
                    <a:pt x="126019" y="42776"/>
                    <a:pt x="126920" y="34228"/>
                  </a:cubicBezTo>
                  <a:cubicBezTo>
                    <a:pt x="127353" y="29936"/>
                    <a:pt x="127786" y="25896"/>
                    <a:pt x="128110" y="22867"/>
                  </a:cubicBezTo>
                  <a:cubicBezTo>
                    <a:pt x="128255" y="21388"/>
                    <a:pt x="128399" y="20126"/>
                    <a:pt x="128507" y="19260"/>
                  </a:cubicBezTo>
                  <a:cubicBezTo>
                    <a:pt x="128543" y="18827"/>
                    <a:pt x="128579" y="18466"/>
                    <a:pt x="128615" y="18214"/>
                  </a:cubicBezTo>
                  <a:cubicBezTo>
                    <a:pt x="128652" y="18106"/>
                    <a:pt x="128652" y="17998"/>
                    <a:pt x="128652" y="17925"/>
                  </a:cubicBezTo>
                  <a:lnTo>
                    <a:pt x="128652" y="17853"/>
                  </a:lnTo>
                  <a:lnTo>
                    <a:pt x="128688" y="17817"/>
                  </a:lnTo>
                  <a:cubicBezTo>
                    <a:pt x="128688" y="17745"/>
                    <a:pt x="128760" y="17529"/>
                    <a:pt x="128904" y="17276"/>
                  </a:cubicBezTo>
                  <a:cubicBezTo>
                    <a:pt x="129084" y="16879"/>
                    <a:pt x="129373" y="16375"/>
                    <a:pt x="129734" y="15942"/>
                  </a:cubicBezTo>
                  <a:cubicBezTo>
                    <a:pt x="130094" y="15509"/>
                    <a:pt x="130491" y="15184"/>
                    <a:pt x="130888" y="15148"/>
                  </a:cubicBezTo>
                  <a:lnTo>
                    <a:pt x="130924" y="15148"/>
                  </a:lnTo>
                  <a:cubicBezTo>
                    <a:pt x="130996" y="15148"/>
                    <a:pt x="131284" y="15220"/>
                    <a:pt x="131609" y="15365"/>
                  </a:cubicBezTo>
                  <a:cubicBezTo>
                    <a:pt x="132763" y="15942"/>
                    <a:pt x="134747" y="17493"/>
                    <a:pt x="136550" y="18935"/>
                  </a:cubicBezTo>
                  <a:cubicBezTo>
                    <a:pt x="137452" y="19657"/>
                    <a:pt x="138317" y="20342"/>
                    <a:pt x="139003" y="20919"/>
                  </a:cubicBezTo>
                  <a:cubicBezTo>
                    <a:pt x="139688" y="21460"/>
                    <a:pt x="140193" y="21893"/>
                    <a:pt x="140445" y="22037"/>
                  </a:cubicBezTo>
                  <a:cubicBezTo>
                    <a:pt x="140914" y="22362"/>
                    <a:pt x="141564" y="22614"/>
                    <a:pt x="142213" y="22614"/>
                  </a:cubicBezTo>
                  <a:cubicBezTo>
                    <a:pt x="142682" y="22614"/>
                    <a:pt x="143114" y="22506"/>
                    <a:pt x="143475" y="22181"/>
                  </a:cubicBezTo>
                  <a:cubicBezTo>
                    <a:pt x="143836" y="21857"/>
                    <a:pt x="144088" y="21352"/>
                    <a:pt x="144160" y="20703"/>
                  </a:cubicBezTo>
                  <a:cubicBezTo>
                    <a:pt x="144160" y="20594"/>
                    <a:pt x="144160" y="20450"/>
                    <a:pt x="144160" y="20306"/>
                  </a:cubicBezTo>
                  <a:cubicBezTo>
                    <a:pt x="144160" y="19044"/>
                    <a:pt x="143691" y="17204"/>
                    <a:pt x="142501" y="14932"/>
                  </a:cubicBezTo>
                  <a:cubicBezTo>
                    <a:pt x="141347" y="12696"/>
                    <a:pt x="139508" y="10063"/>
                    <a:pt x="136767" y="7358"/>
                  </a:cubicBezTo>
                  <a:cubicBezTo>
                    <a:pt x="134675" y="5230"/>
                    <a:pt x="132799" y="3787"/>
                    <a:pt x="131140" y="2849"/>
                  </a:cubicBezTo>
                  <a:cubicBezTo>
                    <a:pt x="129517" y="1912"/>
                    <a:pt x="128147" y="1479"/>
                    <a:pt x="127028" y="1479"/>
                  </a:cubicBezTo>
                  <a:cubicBezTo>
                    <a:pt x="126235" y="1479"/>
                    <a:pt x="125550" y="1731"/>
                    <a:pt x="125117" y="2200"/>
                  </a:cubicBezTo>
                  <a:cubicBezTo>
                    <a:pt x="124756" y="2597"/>
                    <a:pt x="124540" y="3138"/>
                    <a:pt x="124396" y="3751"/>
                  </a:cubicBezTo>
                  <a:cubicBezTo>
                    <a:pt x="124215" y="4653"/>
                    <a:pt x="124215" y="5735"/>
                    <a:pt x="124179" y="7033"/>
                  </a:cubicBezTo>
                  <a:cubicBezTo>
                    <a:pt x="124143" y="8332"/>
                    <a:pt x="124035" y="9846"/>
                    <a:pt x="123710" y="11542"/>
                  </a:cubicBezTo>
                  <a:cubicBezTo>
                    <a:pt x="123278" y="13778"/>
                    <a:pt x="121654" y="19116"/>
                    <a:pt x="119779" y="24814"/>
                  </a:cubicBezTo>
                  <a:cubicBezTo>
                    <a:pt x="117904" y="30513"/>
                    <a:pt x="115812" y="36608"/>
                    <a:pt x="114405" y="40540"/>
                  </a:cubicBezTo>
                  <a:cubicBezTo>
                    <a:pt x="112674" y="45373"/>
                    <a:pt x="112349" y="51215"/>
                    <a:pt x="112349" y="55075"/>
                  </a:cubicBezTo>
                  <a:cubicBezTo>
                    <a:pt x="112349" y="57010"/>
                    <a:pt x="112439" y="58429"/>
                    <a:pt x="112477" y="58941"/>
                  </a:cubicBezTo>
                  <a:lnTo>
                    <a:pt x="112477" y="58941"/>
                  </a:lnTo>
                  <a:cubicBezTo>
                    <a:pt x="111604" y="59257"/>
                    <a:pt x="108459" y="60490"/>
                    <a:pt x="106110" y="62252"/>
                  </a:cubicBezTo>
                  <a:cubicBezTo>
                    <a:pt x="104775" y="63262"/>
                    <a:pt x="103044" y="64452"/>
                    <a:pt x="101673" y="65426"/>
                  </a:cubicBezTo>
                  <a:cubicBezTo>
                    <a:pt x="100988" y="65895"/>
                    <a:pt x="100411" y="66291"/>
                    <a:pt x="99978" y="66616"/>
                  </a:cubicBezTo>
                  <a:cubicBezTo>
                    <a:pt x="99741" y="66774"/>
                    <a:pt x="99558" y="66900"/>
                    <a:pt x="99441" y="66981"/>
                  </a:cubicBezTo>
                  <a:lnTo>
                    <a:pt x="99441" y="66981"/>
                  </a:lnTo>
                  <a:lnTo>
                    <a:pt x="98825" y="66683"/>
                  </a:lnTo>
                  <a:lnTo>
                    <a:pt x="98825" y="66683"/>
                  </a:lnTo>
                  <a:cubicBezTo>
                    <a:pt x="99364" y="66134"/>
                    <a:pt x="100585" y="64872"/>
                    <a:pt x="101926" y="63370"/>
                  </a:cubicBezTo>
                  <a:cubicBezTo>
                    <a:pt x="103729" y="61350"/>
                    <a:pt x="105785" y="58862"/>
                    <a:pt x="106795" y="57022"/>
                  </a:cubicBezTo>
                  <a:cubicBezTo>
                    <a:pt x="107408" y="55832"/>
                    <a:pt x="107913" y="55002"/>
                    <a:pt x="108238" y="54353"/>
                  </a:cubicBezTo>
                  <a:cubicBezTo>
                    <a:pt x="108562" y="53704"/>
                    <a:pt x="108779" y="53199"/>
                    <a:pt x="108779" y="52622"/>
                  </a:cubicBezTo>
                  <a:cubicBezTo>
                    <a:pt x="108779" y="52081"/>
                    <a:pt x="108562" y="51540"/>
                    <a:pt x="108238" y="50819"/>
                  </a:cubicBezTo>
                  <a:cubicBezTo>
                    <a:pt x="107949" y="50242"/>
                    <a:pt x="107264" y="49196"/>
                    <a:pt x="106290" y="47861"/>
                  </a:cubicBezTo>
                  <a:cubicBezTo>
                    <a:pt x="103405" y="43822"/>
                    <a:pt x="98103" y="37185"/>
                    <a:pt x="95434" y="33723"/>
                  </a:cubicBezTo>
                  <a:cubicBezTo>
                    <a:pt x="93630" y="31451"/>
                    <a:pt x="91647" y="28349"/>
                    <a:pt x="90024" y="25572"/>
                  </a:cubicBezTo>
                  <a:cubicBezTo>
                    <a:pt x="88365" y="22794"/>
                    <a:pt x="87030" y="20306"/>
                    <a:pt x="86597" y="19224"/>
                  </a:cubicBezTo>
                  <a:cubicBezTo>
                    <a:pt x="86164" y="18142"/>
                    <a:pt x="85984" y="17060"/>
                    <a:pt x="85984" y="16050"/>
                  </a:cubicBezTo>
                  <a:cubicBezTo>
                    <a:pt x="85984" y="15040"/>
                    <a:pt x="86164" y="14138"/>
                    <a:pt x="86489" y="13381"/>
                  </a:cubicBezTo>
                  <a:cubicBezTo>
                    <a:pt x="86561" y="13273"/>
                    <a:pt x="86705" y="13056"/>
                    <a:pt x="86922" y="12804"/>
                  </a:cubicBezTo>
                  <a:cubicBezTo>
                    <a:pt x="87715" y="12010"/>
                    <a:pt x="89338" y="10820"/>
                    <a:pt x="90781" y="9305"/>
                  </a:cubicBezTo>
                  <a:cubicBezTo>
                    <a:pt x="92224" y="7827"/>
                    <a:pt x="93522" y="5987"/>
                    <a:pt x="93594" y="3751"/>
                  </a:cubicBezTo>
                  <a:cubicBezTo>
                    <a:pt x="93594" y="3679"/>
                    <a:pt x="93594" y="3571"/>
                    <a:pt x="93594" y="3499"/>
                  </a:cubicBezTo>
                  <a:cubicBezTo>
                    <a:pt x="93594" y="2236"/>
                    <a:pt x="93342" y="1371"/>
                    <a:pt x="92909" y="794"/>
                  </a:cubicBezTo>
                  <a:cubicBezTo>
                    <a:pt x="92693" y="505"/>
                    <a:pt x="92404" y="289"/>
                    <a:pt x="92079" y="180"/>
                  </a:cubicBezTo>
                  <a:cubicBezTo>
                    <a:pt x="91791" y="36"/>
                    <a:pt x="91430" y="0"/>
                    <a:pt x="910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4779;p64">
              <a:extLst>
                <a:ext uri="{FF2B5EF4-FFF2-40B4-BE49-F238E27FC236}">
                  <a16:creationId xmlns:a16="http://schemas.microsoft.com/office/drawing/2014/main" id="{A294EA5F-6F20-61B7-878C-7D465B7BA79F}"/>
                </a:ext>
              </a:extLst>
            </p:cNvPr>
            <p:cNvSpPr/>
            <p:nvPr/>
          </p:nvSpPr>
          <p:spPr>
            <a:xfrm>
              <a:off x="2728875" y="2701500"/>
              <a:ext cx="2002650" cy="1227200"/>
            </a:xfrm>
            <a:custGeom>
              <a:avLst/>
              <a:gdLst/>
              <a:ahLst/>
              <a:cxnLst/>
              <a:rect l="l" t="t" r="r" b="b"/>
              <a:pathLst>
                <a:path w="80106" h="49088" extrusionOk="0">
                  <a:moveTo>
                    <a:pt x="57852" y="0"/>
                  </a:moveTo>
                  <a:cubicBezTo>
                    <a:pt x="56446" y="0"/>
                    <a:pt x="54714" y="109"/>
                    <a:pt x="53055" y="289"/>
                  </a:cubicBezTo>
                  <a:cubicBezTo>
                    <a:pt x="51468" y="2525"/>
                    <a:pt x="50783" y="3896"/>
                    <a:pt x="50783" y="3896"/>
                  </a:cubicBezTo>
                  <a:cubicBezTo>
                    <a:pt x="50783" y="3896"/>
                    <a:pt x="30513" y="7394"/>
                    <a:pt x="24238" y="12768"/>
                  </a:cubicBezTo>
                  <a:cubicBezTo>
                    <a:pt x="24238" y="12768"/>
                    <a:pt x="14932" y="15221"/>
                    <a:pt x="11001" y="18936"/>
                  </a:cubicBezTo>
                  <a:cubicBezTo>
                    <a:pt x="7070" y="22651"/>
                    <a:pt x="5266" y="29467"/>
                    <a:pt x="5266" y="29467"/>
                  </a:cubicBezTo>
                  <a:cubicBezTo>
                    <a:pt x="5266" y="29467"/>
                    <a:pt x="2489" y="31848"/>
                    <a:pt x="1" y="33651"/>
                  </a:cubicBezTo>
                  <a:cubicBezTo>
                    <a:pt x="364" y="33624"/>
                    <a:pt x="773" y="33606"/>
                    <a:pt x="1210" y="33606"/>
                  </a:cubicBezTo>
                  <a:cubicBezTo>
                    <a:pt x="3118" y="33606"/>
                    <a:pt x="5553" y="33951"/>
                    <a:pt x="6962" y="35418"/>
                  </a:cubicBezTo>
                  <a:cubicBezTo>
                    <a:pt x="8729" y="37258"/>
                    <a:pt x="8585" y="40504"/>
                    <a:pt x="8332" y="42379"/>
                  </a:cubicBezTo>
                  <a:cubicBezTo>
                    <a:pt x="11398" y="40396"/>
                    <a:pt x="16375" y="37113"/>
                    <a:pt x="16375" y="37113"/>
                  </a:cubicBezTo>
                  <a:cubicBezTo>
                    <a:pt x="16375" y="37113"/>
                    <a:pt x="23985" y="42379"/>
                    <a:pt x="32641" y="43822"/>
                  </a:cubicBezTo>
                  <a:cubicBezTo>
                    <a:pt x="35381" y="44292"/>
                    <a:pt x="38212" y="44452"/>
                    <a:pt x="40799" y="44452"/>
                  </a:cubicBezTo>
                  <a:cubicBezTo>
                    <a:pt x="46352" y="44452"/>
                    <a:pt x="50783" y="43714"/>
                    <a:pt x="50783" y="43714"/>
                  </a:cubicBezTo>
                  <a:lnTo>
                    <a:pt x="50783" y="43714"/>
                  </a:lnTo>
                  <a:lnTo>
                    <a:pt x="50350" y="45048"/>
                  </a:lnTo>
                  <a:cubicBezTo>
                    <a:pt x="51450" y="44242"/>
                    <a:pt x="53412" y="43153"/>
                    <a:pt x="56145" y="43153"/>
                  </a:cubicBezTo>
                  <a:cubicBezTo>
                    <a:pt x="57445" y="43153"/>
                    <a:pt x="58919" y="43399"/>
                    <a:pt x="60557" y="44038"/>
                  </a:cubicBezTo>
                  <a:cubicBezTo>
                    <a:pt x="63334" y="45156"/>
                    <a:pt x="64741" y="47068"/>
                    <a:pt x="65390" y="49088"/>
                  </a:cubicBezTo>
                  <a:cubicBezTo>
                    <a:pt x="66256" y="46563"/>
                    <a:pt x="66905" y="44507"/>
                    <a:pt x="66941" y="44147"/>
                  </a:cubicBezTo>
                  <a:cubicBezTo>
                    <a:pt x="67049" y="43389"/>
                    <a:pt x="69285" y="41369"/>
                    <a:pt x="69646" y="36536"/>
                  </a:cubicBezTo>
                  <a:lnTo>
                    <a:pt x="69971" y="31703"/>
                  </a:lnTo>
                  <a:lnTo>
                    <a:pt x="79889" y="22831"/>
                  </a:lnTo>
                  <a:cubicBezTo>
                    <a:pt x="80106" y="20667"/>
                    <a:pt x="79817" y="17349"/>
                    <a:pt x="77833" y="12768"/>
                  </a:cubicBezTo>
                  <a:cubicBezTo>
                    <a:pt x="73902" y="3787"/>
                    <a:pt x="61351" y="0"/>
                    <a:pt x="578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4780;p64">
              <a:extLst>
                <a:ext uri="{FF2B5EF4-FFF2-40B4-BE49-F238E27FC236}">
                  <a16:creationId xmlns:a16="http://schemas.microsoft.com/office/drawing/2014/main" id="{F3AE9136-F8E5-2889-CD4C-E109162BBCA3}"/>
                </a:ext>
              </a:extLst>
            </p:cNvPr>
            <p:cNvSpPr/>
            <p:nvPr/>
          </p:nvSpPr>
          <p:spPr>
            <a:xfrm>
              <a:off x="2941675" y="3491375"/>
              <a:ext cx="1069400" cy="313800"/>
            </a:xfrm>
            <a:custGeom>
              <a:avLst/>
              <a:gdLst/>
              <a:ahLst/>
              <a:cxnLst/>
              <a:rect l="l" t="t" r="r" b="b"/>
              <a:pathLst>
                <a:path w="42776" h="12552" extrusionOk="0">
                  <a:moveTo>
                    <a:pt x="8620" y="0"/>
                  </a:moveTo>
                  <a:cubicBezTo>
                    <a:pt x="8620" y="0"/>
                    <a:pt x="7683" y="2777"/>
                    <a:pt x="5122" y="3715"/>
                  </a:cubicBezTo>
                  <a:cubicBezTo>
                    <a:pt x="3968" y="4148"/>
                    <a:pt x="1912" y="5194"/>
                    <a:pt x="0" y="6204"/>
                  </a:cubicBezTo>
                  <a:cubicBezTo>
                    <a:pt x="217" y="7033"/>
                    <a:pt x="289" y="7899"/>
                    <a:pt x="289" y="8692"/>
                  </a:cubicBezTo>
                  <a:cubicBezTo>
                    <a:pt x="289" y="9233"/>
                    <a:pt x="253" y="9738"/>
                    <a:pt x="217" y="10171"/>
                  </a:cubicBezTo>
                  <a:cubicBezTo>
                    <a:pt x="2453" y="8692"/>
                    <a:pt x="5447" y="6745"/>
                    <a:pt x="6853" y="5807"/>
                  </a:cubicBezTo>
                  <a:cubicBezTo>
                    <a:pt x="7394" y="5446"/>
                    <a:pt x="7683" y="5266"/>
                    <a:pt x="7683" y="5266"/>
                  </a:cubicBezTo>
                  <a:cubicBezTo>
                    <a:pt x="7755" y="5230"/>
                    <a:pt x="7791" y="5194"/>
                    <a:pt x="7863" y="5194"/>
                  </a:cubicBezTo>
                  <a:cubicBezTo>
                    <a:pt x="7935" y="5194"/>
                    <a:pt x="7971" y="5230"/>
                    <a:pt x="8043" y="5266"/>
                  </a:cubicBezTo>
                  <a:cubicBezTo>
                    <a:pt x="8043" y="5266"/>
                    <a:pt x="8043" y="5266"/>
                    <a:pt x="8115" y="5302"/>
                  </a:cubicBezTo>
                  <a:cubicBezTo>
                    <a:pt x="8188" y="5338"/>
                    <a:pt x="8260" y="5410"/>
                    <a:pt x="8368" y="5482"/>
                  </a:cubicBezTo>
                  <a:cubicBezTo>
                    <a:pt x="8584" y="5627"/>
                    <a:pt x="8909" y="5843"/>
                    <a:pt x="9342" y="6096"/>
                  </a:cubicBezTo>
                  <a:cubicBezTo>
                    <a:pt x="10171" y="6600"/>
                    <a:pt x="11398" y="7322"/>
                    <a:pt x="12876" y="8043"/>
                  </a:cubicBezTo>
                  <a:cubicBezTo>
                    <a:pt x="15870" y="9558"/>
                    <a:pt x="19909" y="11217"/>
                    <a:pt x="24165" y="11938"/>
                  </a:cubicBezTo>
                  <a:cubicBezTo>
                    <a:pt x="26870" y="12407"/>
                    <a:pt x="29684" y="12552"/>
                    <a:pt x="32280" y="12552"/>
                  </a:cubicBezTo>
                  <a:cubicBezTo>
                    <a:pt x="36428" y="12552"/>
                    <a:pt x="39963" y="12155"/>
                    <a:pt x="41478" y="11938"/>
                  </a:cubicBezTo>
                  <a:cubicBezTo>
                    <a:pt x="41802" y="11902"/>
                    <a:pt x="42055" y="11866"/>
                    <a:pt x="42163" y="11830"/>
                  </a:cubicBezTo>
                  <a:cubicBezTo>
                    <a:pt x="42596" y="10640"/>
                    <a:pt x="42776" y="9378"/>
                    <a:pt x="42019" y="8873"/>
                  </a:cubicBezTo>
                  <a:cubicBezTo>
                    <a:pt x="40612" y="7935"/>
                    <a:pt x="41081" y="5375"/>
                    <a:pt x="41081" y="5374"/>
                  </a:cubicBezTo>
                  <a:lnTo>
                    <a:pt x="41081" y="5374"/>
                  </a:lnTo>
                  <a:cubicBezTo>
                    <a:pt x="41081" y="5375"/>
                    <a:pt x="40287" y="7142"/>
                    <a:pt x="34697" y="7719"/>
                  </a:cubicBezTo>
                  <a:cubicBezTo>
                    <a:pt x="33651" y="8981"/>
                    <a:pt x="32389" y="9414"/>
                    <a:pt x="31162" y="9414"/>
                  </a:cubicBezTo>
                  <a:cubicBezTo>
                    <a:pt x="29215" y="9414"/>
                    <a:pt x="27303" y="8296"/>
                    <a:pt x="26257" y="7466"/>
                  </a:cubicBezTo>
                  <a:cubicBezTo>
                    <a:pt x="17781" y="5735"/>
                    <a:pt x="8620" y="0"/>
                    <a:pt x="862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4781;p64">
              <a:extLst>
                <a:ext uri="{FF2B5EF4-FFF2-40B4-BE49-F238E27FC236}">
                  <a16:creationId xmlns:a16="http://schemas.microsoft.com/office/drawing/2014/main" id="{A48DC991-62AA-F5FE-0478-A07D88D79B47}"/>
                </a:ext>
              </a:extLst>
            </p:cNvPr>
            <p:cNvSpPr/>
            <p:nvPr/>
          </p:nvSpPr>
          <p:spPr>
            <a:xfrm>
              <a:off x="4294200" y="3286675"/>
              <a:ext cx="393150" cy="620400"/>
            </a:xfrm>
            <a:custGeom>
              <a:avLst/>
              <a:gdLst/>
              <a:ahLst/>
              <a:cxnLst/>
              <a:rect l="l" t="t" r="r" b="b"/>
              <a:pathLst>
                <a:path w="15726" h="24816" extrusionOk="0">
                  <a:moveTo>
                    <a:pt x="15256" y="1"/>
                  </a:moveTo>
                  <a:lnTo>
                    <a:pt x="5663" y="4437"/>
                  </a:lnTo>
                  <a:cubicBezTo>
                    <a:pt x="5663" y="4437"/>
                    <a:pt x="6131" y="11687"/>
                    <a:pt x="3571" y="15402"/>
                  </a:cubicBezTo>
                  <a:cubicBezTo>
                    <a:pt x="1010" y="19153"/>
                    <a:pt x="72" y="20307"/>
                    <a:pt x="72" y="20307"/>
                  </a:cubicBezTo>
                  <a:cubicBezTo>
                    <a:pt x="72" y="20307"/>
                    <a:pt x="72" y="20740"/>
                    <a:pt x="0" y="21389"/>
                  </a:cubicBezTo>
                  <a:cubicBezTo>
                    <a:pt x="1335" y="22327"/>
                    <a:pt x="2236" y="23517"/>
                    <a:pt x="2777" y="24815"/>
                  </a:cubicBezTo>
                  <a:cubicBezTo>
                    <a:pt x="3282" y="23264"/>
                    <a:pt x="3715" y="21966"/>
                    <a:pt x="3895" y="21244"/>
                  </a:cubicBezTo>
                  <a:cubicBezTo>
                    <a:pt x="3967" y="20956"/>
                    <a:pt x="4040" y="20776"/>
                    <a:pt x="4040" y="20703"/>
                  </a:cubicBezTo>
                  <a:cubicBezTo>
                    <a:pt x="4040" y="20559"/>
                    <a:pt x="4112" y="20415"/>
                    <a:pt x="4184" y="20271"/>
                  </a:cubicBezTo>
                  <a:cubicBezTo>
                    <a:pt x="4292" y="20126"/>
                    <a:pt x="4364" y="19946"/>
                    <a:pt x="4508" y="19766"/>
                  </a:cubicBezTo>
                  <a:cubicBezTo>
                    <a:pt x="4725" y="19369"/>
                    <a:pt x="5013" y="18900"/>
                    <a:pt x="5338" y="18323"/>
                  </a:cubicBezTo>
                  <a:cubicBezTo>
                    <a:pt x="5915" y="17133"/>
                    <a:pt x="6564" y="15474"/>
                    <a:pt x="6709" y="13093"/>
                  </a:cubicBezTo>
                  <a:cubicBezTo>
                    <a:pt x="6889" y="10713"/>
                    <a:pt x="6961" y="9487"/>
                    <a:pt x="7033" y="8910"/>
                  </a:cubicBezTo>
                  <a:cubicBezTo>
                    <a:pt x="7069" y="8296"/>
                    <a:pt x="7069" y="8296"/>
                    <a:pt x="7069" y="8296"/>
                  </a:cubicBezTo>
                  <a:cubicBezTo>
                    <a:pt x="7069" y="8224"/>
                    <a:pt x="7105" y="8152"/>
                    <a:pt x="7141" y="8080"/>
                  </a:cubicBezTo>
                  <a:lnTo>
                    <a:pt x="15725" y="398"/>
                  </a:lnTo>
                  <a:lnTo>
                    <a:pt x="152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4782;p64">
              <a:extLst>
                <a:ext uri="{FF2B5EF4-FFF2-40B4-BE49-F238E27FC236}">
                  <a16:creationId xmlns:a16="http://schemas.microsoft.com/office/drawing/2014/main" id="{E05E3605-78D8-0CCB-4529-27168215611F}"/>
                </a:ext>
              </a:extLst>
            </p:cNvPr>
            <p:cNvSpPr/>
            <p:nvPr/>
          </p:nvSpPr>
          <p:spPr>
            <a:xfrm>
              <a:off x="2720750" y="2693375"/>
              <a:ext cx="2014375" cy="1243450"/>
            </a:xfrm>
            <a:custGeom>
              <a:avLst/>
              <a:gdLst/>
              <a:ahLst/>
              <a:cxnLst/>
              <a:rect l="l" t="t" r="r" b="b"/>
              <a:pathLst>
                <a:path w="80575" h="49738" extrusionOk="0">
                  <a:moveTo>
                    <a:pt x="58177" y="614"/>
                  </a:moveTo>
                  <a:cubicBezTo>
                    <a:pt x="59007" y="614"/>
                    <a:pt x="60413" y="830"/>
                    <a:pt x="62145" y="1335"/>
                  </a:cubicBezTo>
                  <a:cubicBezTo>
                    <a:pt x="64705" y="2057"/>
                    <a:pt x="67915" y="3391"/>
                    <a:pt x="70873" y="5339"/>
                  </a:cubicBezTo>
                  <a:cubicBezTo>
                    <a:pt x="73794" y="7322"/>
                    <a:pt x="76427" y="9919"/>
                    <a:pt x="77870" y="13201"/>
                  </a:cubicBezTo>
                  <a:cubicBezTo>
                    <a:pt x="79493" y="16952"/>
                    <a:pt x="79962" y="19838"/>
                    <a:pt x="79962" y="21894"/>
                  </a:cubicBezTo>
                  <a:cubicBezTo>
                    <a:pt x="79962" y="22323"/>
                    <a:pt x="79962" y="22692"/>
                    <a:pt x="79934" y="23029"/>
                  </a:cubicBezTo>
                  <a:lnTo>
                    <a:pt x="79934" y="23029"/>
                  </a:lnTo>
                  <a:lnTo>
                    <a:pt x="70079" y="31812"/>
                  </a:lnTo>
                  <a:cubicBezTo>
                    <a:pt x="70043" y="31884"/>
                    <a:pt x="70007" y="31956"/>
                    <a:pt x="70007" y="32028"/>
                  </a:cubicBezTo>
                  <a:cubicBezTo>
                    <a:pt x="70007" y="32028"/>
                    <a:pt x="70007" y="32028"/>
                    <a:pt x="69971" y="32642"/>
                  </a:cubicBezTo>
                  <a:cubicBezTo>
                    <a:pt x="69899" y="33219"/>
                    <a:pt x="69827" y="34445"/>
                    <a:pt x="69647" y="36825"/>
                  </a:cubicBezTo>
                  <a:cubicBezTo>
                    <a:pt x="69502" y="39206"/>
                    <a:pt x="68853" y="40865"/>
                    <a:pt x="68276" y="42055"/>
                  </a:cubicBezTo>
                  <a:cubicBezTo>
                    <a:pt x="67951" y="42632"/>
                    <a:pt x="67663" y="43101"/>
                    <a:pt x="67446" y="43498"/>
                  </a:cubicBezTo>
                  <a:cubicBezTo>
                    <a:pt x="67302" y="43678"/>
                    <a:pt x="67230" y="43858"/>
                    <a:pt x="67122" y="44003"/>
                  </a:cubicBezTo>
                  <a:cubicBezTo>
                    <a:pt x="67050" y="44147"/>
                    <a:pt x="66978" y="44291"/>
                    <a:pt x="66978" y="44435"/>
                  </a:cubicBezTo>
                  <a:cubicBezTo>
                    <a:pt x="66978" y="44508"/>
                    <a:pt x="66905" y="44688"/>
                    <a:pt x="66833" y="44976"/>
                  </a:cubicBezTo>
                  <a:cubicBezTo>
                    <a:pt x="66648" y="45688"/>
                    <a:pt x="66250" y="46984"/>
                    <a:pt x="65707" y="48545"/>
                  </a:cubicBezTo>
                  <a:lnTo>
                    <a:pt x="65707" y="48545"/>
                  </a:lnTo>
                  <a:cubicBezTo>
                    <a:pt x="64932" y="46727"/>
                    <a:pt x="63512" y="45088"/>
                    <a:pt x="60990" y="44111"/>
                  </a:cubicBezTo>
                  <a:cubicBezTo>
                    <a:pt x="59295" y="43426"/>
                    <a:pt x="57780" y="43173"/>
                    <a:pt x="56446" y="43173"/>
                  </a:cubicBezTo>
                  <a:cubicBezTo>
                    <a:pt x="54166" y="43173"/>
                    <a:pt x="52431" y="43907"/>
                    <a:pt x="51241" y="44627"/>
                  </a:cubicBezTo>
                  <a:lnTo>
                    <a:pt x="51241" y="44627"/>
                  </a:lnTo>
                  <a:lnTo>
                    <a:pt x="51397" y="44147"/>
                  </a:lnTo>
                  <a:cubicBezTo>
                    <a:pt x="51433" y="44039"/>
                    <a:pt x="51433" y="43931"/>
                    <a:pt x="51361" y="43858"/>
                  </a:cubicBezTo>
                  <a:cubicBezTo>
                    <a:pt x="51306" y="43777"/>
                    <a:pt x="51232" y="43737"/>
                    <a:pt x="51153" y="43737"/>
                  </a:cubicBezTo>
                  <a:cubicBezTo>
                    <a:pt x="51126" y="43737"/>
                    <a:pt x="51099" y="43741"/>
                    <a:pt x="51072" y="43750"/>
                  </a:cubicBezTo>
                  <a:cubicBezTo>
                    <a:pt x="51072" y="43750"/>
                    <a:pt x="50783" y="43786"/>
                    <a:pt x="50315" y="43858"/>
                  </a:cubicBezTo>
                  <a:cubicBezTo>
                    <a:pt x="48800" y="44075"/>
                    <a:pt x="45265" y="44472"/>
                    <a:pt x="41117" y="44472"/>
                  </a:cubicBezTo>
                  <a:cubicBezTo>
                    <a:pt x="38521" y="44472"/>
                    <a:pt x="35707" y="44327"/>
                    <a:pt x="33002" y="43858"/>
                  </a:cubicBezTo>
                  <a:cubicBezTo>
                    <a:pt x="28746" y="43137"/>
                    <a:pt x="24707" y="41478"/>
                    <a:pt x="21713" y="39963"/>
                  </a:cubicBezTo>
                  <a:cubicBezTo>
                    <a:pt x="20235" y="39242"/>
                    <a:pt x="19008" y="38520"/>
                    <a:pt x="18179" y="38016"/>
                  </a:cubicBezTo>
                  <a:cubicBezTo>
                    <a:pt x="17746" y="37763"/>
                    <a:pt x="17421" y="37547"/>
                    <a:pt x="17205" y="37402"/>
                  </a:cubicBezTo>
                  <a:cubicBezTo>
                    <a:pt x="17097" y="37330"/>
                    <a:pt x="17025" y="37258"/>
                    <a:pt x="16952" y="37222"/>
                  </a:cubicBezTo>
                  <a:cubicBezTo>
                    <a:pt x="16880" y="37186"/>
                    <a:pt x="16880" y="37186"/>
                    <a:pt x="16880" y="37186"/>
                  </a:cubicBezTo>
                  <a:cubicBezTo>
                    <a:pt x="16826" y="37150"/>
                    <a:pt x="16763" y="37132"/>
                    <a:pt x="16700" y="37132"/>
                  </a:cubicBezTo>
                  <a:cubicBezTo>
                    <a:pt x="16637" y="37132"/>
                    <a:pt x="16574" y="37150"/>
                    <a:pt x="16520" y="37186"/>
                  </a:cubicBezTo>
                  <a:cubicBezTo>
                    <a:pt x="16520" y="37186"/>
                    <a:pt x="16231" y="37366"/>
                    <a:pt x="15690" y="37727"/>
                  </a:cubicBezTo>
                  <a:cubicBezTo>
                    <a:pt x="14291" y="38660"/>
                    <a:pt x="11291" y="40639"/>
                    <a:pt x="9050" y="42102"/>
                  </a:cubicBezTo>
                  <a:lnTo>
                    <a:pt x="9050" y="42102"/>
                  </a:lnTo>
                  <a:cubicBezTo>
                    <a:pt x="9093" y="41645"/>
                    <a:pt x="9126" y="41145"/>
                    <a:pt x="9126" y="40612"/>
                  </a:cubicBezTo>
                  <a:cubicBezTo>
                    <a:pt x="9126" y="38917"/>
                    <a:pt x="8801" y="36897"/>
                    <a:pt x="7503" y="35527"/>
                  </a:cubicBezTo>
                  <a:cubicBezTo>
                    <a:pt x="6745" y="34733"/>
                    <a:pt x="5736" y="34265"/>
                    <a:pt x="4690" y="34012"/>
                  </a:cubicBezTo>
                  <a:cubicBezTo>
                    <a:pt x="3644" y="33724"/>
                    <a:pt x="2526" y="33651"/>
                    <a:pt x="1588" y="33651"/>
                  </a:cubicBezTo>
                  <a:cubicBezTo>
                    <a:pt x="1486" y="33651"/>
                    <a:pt x="1385" y="33651"/>
                    <a:pt x="1287" y="33652"/>
                  </a:cubicBezTo>
                  <a:lnTo>
                    <a:pt x="1287" y="33652"/>
                  </a:lnTo>
                  <a:cubicBezTo>
                    <a:pt x="3541" y="31957"/>
                    <a:pt x="5775" y="30045"/>
                    <a:pt x="5808" y="30045"/>
                  </a:cubicBezTo>
                  <a:cubicBezTo>
                    <a:pt x="5844" y="29973"/>
                    <a:pt x="5880" y="29937"/>
                    <a:pt x="5880" y="29864"/>
                  </a:cubicBezTo>
                  <a:cubicBezTo>
                    <a:pt x="5880" y="29864"/>
                    <a:pt x="5916" y="29756"/>
                    <a:pt x="5988" y="29576"/>
                  </a:cubicBezTo>
                  <a:cubicBezTo>
                    <a:pt x="6349" y="28241"/>
                    <a:pt x="8152" y="22615"/>
                    <a:pt x="11506" y="19477"/>
                  </a:cubicBezTo>
                  <a:cubicBezTo>
                    <a:pt x="13418" y="17674"/>
                    <a:pt x="16700" y="16123"/>
                    <a:pt x="19513" y="15077"/>
                  </a:cubicBezTo>
                  <a:cubicBezTo>
                    <a:pt x="20920" y="14536"/>
                    <a:pt x="22182" y="14103"/>
                    <a:pt x="23120" y="13814"/>
                  </a:cubicBezTo>
                  <a:cubicBezTo>
                    <a:pt x="23589" y="13670"/>
                    <a:pt x="23950" y="13562"/>
                    <a:pt x="24238" y="13490"/>
                  </a:cubicBezTo>
                  <a:cubicBezTo>
                    <a:pt x="24491" y="13418"/>
                    <a:pt x="24635" y="13382"/>
                    <a:pt x="24635" y="13382"/>
                  </a:cubicBezTo>
                  <a:lnTo>
                    <a:pt x="24743" y="13310"/>
                  </a:lnTo>
                  <a:cubicBezTo>
                    <a:pt x="26258" y="12011"/>
                    <a:pt x="28674" y="10785"/>
                    <a:pt x="31451" y="9703"/>
                  </a:cubicBezTo>
                  <a:cubicBezTo>
                    <a:pt x="35599" y="8116"/>
                    <a:pt x="40540" y="6817"/>
                    <a:pt x="44436" y="5916"/>
                  </a:cubicBezTo>
                  <a:cubicBezTo>
                    <a:pt x="46383" y="5447"/>
                    <a:pt x="48078" y="5122"/>
                    <a:pt x="49269" y="4870"/>
                  </a:cubicBezTo>
                  <a:cubicBezTo>
                    <a:pt x="49882" y="4762"/>
                    <a:pt x="50351" y="4690"/>
                    <a:pt x="50675" y="4617"/>
                  </a:cubicBezTo>
                  <a:cubicBezTo>
                    <a:pt x="51000" y="4545"/>
                    <a:pt x="51180" y="4545"/>
                    <a:pt x="51180" y="4545"/>
                  </a:cubicBezTo>
                  <a:cubicBezTo>
                    <a:pt x="51252" y="4509"/>
                    <a:pt x="51361" y="4437"/>
                    <a:pt x="51397" y="4365"/>
                  </a:cubicBezTo>
                  <a:lnTo>
                    <a:pt x="51433" y="4293"/>
                  </a:lnTo>
                  <a:cubicBezTo>
                    <a:pt x="51575" y="4009"/>
                    <a:pt x="52205" y="2747"/>
                    <a:pt x="53565" y="886"/>
                  </a:cubicBezTo>
                  <a:lnTo>
                    <a:pt x="53565" y="886"/>
                  </a:lnTo>
                  <a:cubicBezTo>
                    <a:pt x="55147" y="716"/>
                    <a:pt x="56848" y="614"/>
                    <a:pt x="58177" y="614"/>
                  </a:cubicBezTo>
                  <a:close/>
                  <a:moveTo>
                    <a:pt x="58177" y="1"/>
                  </a:moveTo>
                  <a:cubicBezTo>
                    <a:pt x="56771" y="1"/>
                    <a:pt x="55003" y="145"/>
                    <a:pt x="53344" y="325"/>
                  </a:cubicBezTo>
                  <a:cubicBezTo>
                    <a:pt x="53272" y="325"/>
                    <a:pt x="53164" y="361"/>
                    <a:pt x="53128" y="434"/>
                  </a:cubicBezTo>
                  <a:cubicBezTo>
                    <a:pt x="51832" y="2259"/>
                    <a:pt x="51137" y="3532"/>
                    <a:pt x="50926" y="3957"/>
                  </a:cubicBezTo>
                  <a:lnTo>
                    <a:pt x="50926" y="3957"/>
                  </a:lnTo>
                  <a:cubicBezTo>
                    <a:pt x="50056" y="4111"/>
                    <a:pt x="45404" y="4952"/>
                    <a:pt x="40108" y="6349"/>
                  </a:cubicBezTo>
                  <a:cubicBezTo>
                    <a:pt x="37186" y="7142"/>
                    <a:pt x="34048" y="8080"/>
                    <a:pt x="31235" y="9162"/>
                  </a:cubicBezTo>
                  <a:cubicBezTo>
                    <a:pt x="28464" y="10228"/>
                    <a:pt x="26042" y="11434"/>
                    <a:pt x="24419" y="12814"/>
                  </a:cubicBezTo>
                  <a:lnTo>
                    <a:pt x="24419" y="12814"/>
                  </a:lnTo>
                  <a:cubicBezTo>
                    <a:pt x="24119" y="12895"/>
                    <a:pt x="21941" y="13496"/>
                    <a:pt x="19297" y="14500"/>
                  </a:cubicBezTo>
                  <a:cubicBezTo>
                    <a:pt x="16448" y="15582"/>
                    <a:pt x="13129" y="17133"/>
                    <a:pt x="11110" y="19044"/>
                  </a:cubicBezTo>
                  <a:cubicBezTo>
                    <a:pt x="9090" y="20956"/>
                    <a:pt x="7647" y="23589"/>
                    <a:pt x="6709" y="25789"/>
                  </a:cubicBezTo>
                  <a:cubicBezTo>
                    <a:pt x="5884" y="27725"/>
                    <a:pt x="5422" y="29299"/>
                    <a:pt x="5323" y="29648"/>
                  </a:cubicBezTo>
                  <a:lnTo>
                    <a:pt x="5323" y="29648"/>
                  </a:lnTo>
                  <a:cubicBezTo>
                    <a:pt x="5243" y="29714"/>
                    <a:pt x="5111" y="29825"/>
                    <a:pt x="4942" y="29973"/>
                  </a:cubicBezTo>
                  <a:cubicBezTo>
                    <a:pt x="4040" y="30730"/>
                    <a:pt x="1985" y="32389"/>
                    <a:pt x="145" y="33760"/>
                  </a:cubicBezTo>
                  <a:cubicBezTo>
                    <a:pt x="37" y="33832"/>
                    <a:pt x="1" y="33976"/>
                    <a:pt x="37" y="34084"/>
                  </a:cubicBezTo>
                  <a:cubicBezTo>
                    <a:pt x="109" y="34228"/>
                    <a:pt x="217" y="34301"/>
                    <a:pt x="362" y="34301"/>
                  </a:cubicBezTo>
                  <a:cubicBezTo>
                    <a:pt x="722" y="34265"/>
                    <a:pt x="1119" y="34228"/>
                    <a:pt x="1588" y="34228"/>
                  </a:cubicBezTo>
                  <a:cubicBezTo>
                    <a:pt x="2490" y="34228"/>
                    <a:pt x="3572" y="34337"/>
                    <a:pt x="4545" y="34589"/>
                  </a:cubicBezTo>
                  <a:cubicBezTo>
                    <a:pt x="5519" y="34842"/>
                    <a:pt x="6421" y="35274"/>
                    <a:pt x="7070" y="35960"/>
                  </a:cubicBezTo>
                  <a:cubicBezTo>
                    <a:pt x="8188" y="37114"/>
                    <a:pt x="8513" y="38953"/>
                    <a:pt x="8513" y="40612"/>
                  </a:cubicBezTo>
                  <a:cubicBezTo>
                    <a:pt x="8513" y="41370"/>
                    <a:pt x="8441" y="42091"/>
                    <a:pt x="8369" y="42668"/>
                  </a:cubicBezTo>
                  <a:cubicBezTo>
                    <a:pt x="8369" y="42776"/>
                    <a:pt x="8405" y="42885"/>
                    <a:pt x="8513" y="42957"/>
                  </a:cubicBezTo>
                  <a:cubicBezTo>
                    <a:pt x="8567" y="42975"/>
                    <a:pt x="8621" y="42984"/>
                    <a:pt x="8675" y="42984"/>
                  </a:cubicBezTo>
                  <a:cubicBezTo>
                    <a:pt x="8729" y="42984"/>
                    <a:pt x="8783" y="42975"/>
                    <a:pt x="8837" y="42957"/>
                  </a:cubicBezTo>
                  <a:cubicBezTo>
                    <a:pt x="11549" y="41181"/>
                    <a:pt x="15850" y="38365"/>
                    <a:pt x="16723" y="37794"/>
                  </a:cubicBezTo>
                  <a:lnTo>
                    <a:pt x="16723" y="37794"/>
                  </a:lnTo>
                  <a:cubicBezTo>
                    <a:pt x="17991" y="38640"/>
                    <a:pt x="25012" y="43095"/>
                    <a:pt x="32894" y="44435"/>
                  </a:cubicBezTo>
                  <a:cubicBezTo>
                    <a:pt x="35671" y="44904"/>
                    <a:pt x="38521" y="45085"/>
                    <a:pt x="41117" y="45085"/>
                  </a:cubicBezTo>
                  <a:cubicBezTo>
                    <a:pt x="45600" y="45085"/>
                    <a:pt x="49341" y="44598"/>
                    <a:pt x="50666" y="44405"/>
                  </a:cubicBezTo>
                  <a:lnTo>
                    <a:pt x="50666" y="44405"/>
                  </a:lnTo>
                  <a:lnTo>
                    <a:pt x="50387" y="45265"/>
                  </a:lnTo>
                  <a:cubicBezTo>
                    <a:pt x="50351" y="45409"/>
                    <a:pt x="50423" y="45554"/>
                    <a:pt x="50531" y="45626"/>
                  </a:cubicBezTo>
                  <a:cubicBezTo>
                    <a:pt x="50567" y="45662"/>
                    <a:pt x="50621" y="45680"/>
                    <a:pt x="50680" y="45680"/>
                  </a:cubicBezTo>
                  <a:cubicBezTo>
                    <a:pt x="50738" y="45680"/>
                    <a:pt x="50801" y="45662"/>
                    <a:pt x="50856" y="45626"/>
                  </a:cubicBezTo>
                  <a:cubicBezTo>
                    <a:pt x="51938" y="44832"/>
                    <a:pt x="53813" y="43786"/>
                    <a:pt x="56446" y="43786"/>
                  </a:cubicBezTo>
                  <a:cubicBezTo>
                    <a:pt x="57708" y="43786"/>
                    <a:pt x="59151" y="44039"/>
                    <a:pt x="60774" y="44652"/>
                  </a:cubicBezTo>
                  <a:cubicBezTo>
                    <a:pt x="63479" y="45734"/>
                    <a:pt x="64814" y="47537"/>
                    <a:pt x="65427" y="49521"/>
                  </a:cubicBezTo>
                  <a:cubicBezTo>
                    <a:pt x="65499" y="49629"/>
                    <a:pt x="65607" y="49737"/>
                    <a:pt x="65715" y="49737"/>
                  </a:cubicBezTo>
                  <a:cubicBezTo>
                    <a:pt x="65859" y="49737"/>
                    <a:pt x="65968" y="49665"/>
                    <a:pt x="66004" y="49521"/>
                  </a:cubicBezTo>
                  <a:cubicBezTo>
                    <a:pt x="66437" y="48259"/>
                    <a:pt x="66833" y="47104"/>
                    <a:pt x="67086" y="46239"/>
                  </a:cubicBezTo>
                  <a:cubicBezTo>
                    <a:pt x="67230" y="45806"/>
                    <a:pt x="67338" y="45409"/>
                    <a:pt x="67410" y="45121"/>
                  </a:cubicBezTo>
                  <a:cubicBezTo>
                    <a:pt x="67482" y="44832"/>
                    <a:pt x="67555" y="44652"/>
                    <a:pt x="67555" y="44544"/>
                  </a:cubicBezTo>
                  <a:cubicBezTo>
                    <a:pt x="67555" y="44508"/>
                    <a:pt x="67591" y="44399"/>
                    <a:pt x="67663" y="44255"/>
                  </a:cubicBezTo>
                  <a:cubicBezTo>
                    <a:pt x="67915" y="43822"/>
                    <a:pt x="68492" y="43029"/>
                    <a:pt x="69033" y="41839"/>
                  </a:cubicBezTo>
                  <a:cubicBezTo>
                    <a:pt x="69574" y="40648"/>
                    <a:pt x="70115" y="39025"/>
                    <a:pt x="70260" y="36897"/>
                  </a:cubicBezTo>
                  <a:lnTo>
                    <a:pt x="70573" y="32226"/>
                  </a:lnTo>
                  <a:lnTo>
                    <a:pt x="80431" y="23372"/>
                  </a:lnTo>
                  <a:cubicBezTo>
                    <a:pt x="80467" y="23336"/>
                    <a:pt x="80503" y="23264"/>
                    <a:pt x="80503" y="23192"/>
                  </a:cubicBezTo>
                  <a:cubicBezTo>
                    <a:pt x="80539" y="22795"/>
                    <a:pt x="80575" y="22362"/>
                    <a:pt x="80575" y="21894"/>
                  </a:cubicBezTo>
                  <a:cubicBezTo>
                    <a:pt x="80575" y="19730"/>
                    <a:pt x="80106" y="16772"/>
                    <a:pt x="78411" y="12985"/>
                  </a:cubicBezTo>
                  <a:cubicBezTo>
                    <a:pt x="76427" y="8404"/>
                    <a:pt x="72243" y="5158"/>
                    <a:pt x="68132" y="3066"/>
                  </a:cubicBezTo>
                  <a:cubicBezTo>
                    <a:pt x="66076" y="2021"/>
                    <a:pt x="64056" y="1263"/>
                    <a:pt x="62289" y="758"/>
                  </a:cubicBezTo>
                  <a:cubicBezTo>
                    <a:pt x="60558" y="253"/>
                    <a:pt x="59115" y="1"/>
                    <a:pt x="581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4783;p64">
              <a:extLst>
                <a:ext uri="{FF2B5EF4-FFF2-40B4-BE49-F238E27FC236}">
                  <a16:creationId xmlns:a16="http://schemas.microsoft.com/office/drawing/2014/main" id="{63D90B98-8BA0-75BA-25F1-DD2F320F93FE}"/>
                </a:ext>
              </a:extLst>
            </p:cNvPr>
            <p:cNvSpPr/>
            <p:nvPr/>
          </p:nvSpPr>
          <p:spPr>
            <a:xfrm>
              <a:off x="3962375" y="3422450"/>
              <a:ext cx="140675" cy="348425"/>
            </a:xfrm>
            <a:custGeom>
              <a:avLst/>
              <a:gdLst/>
              <a:ahLst/>
              <a:cxnLst/>
              <a:rect l="l" t="t" r="r" b="b"/>
              <a:pathLst>
                <a:path w="5627" h="13937" extrusionOk="0">
                  <a:moveTo>
                    <a:pt x="5273" y="0"/>
                  </a:moveTo>
                  <a:cubicBezTo>
                    <a:pt x="5222" y="0"/>
                    <a:pt x="5170" y="16"/>
                    <a:pt x="5122" y="52"/>
                  </a:cubicBezTo>
                  <a:cubicBezTo>
                    <a:pt x="5086" y="52"/>
                    <a:pt x="1659" y="2108"/>
                    <a:pt x="505" y="6616"/>
                  </a:cubicBezTo>
                  <a:cubicBezTo>
                    <a:pt x="145" y="8023"/>
                    <a:pt x="0" y="9213"/>
                    <a:pt x="0" y="10259"/>
                  </a:cubicBezTo>
                  <a:cubicBezTo>
                    <a:pt x="0" y="12495"/>
                    <a:pt x="613" y="13758"/>
                    <a:pt x="613" y="13758"/>
                  </a:cubicBezTo>
                  <a:cubicBezTo>
                    <a:pt x="663" y="13881"/>
                    <a:pt x="763" y="13937"/>
                    <a:pt x="867" y="13937"/>
                  </a:cubicBezTo>
                  <a:cubicBezTo>
                    <a:pt x="915" y="13937"/>
                    <a:pt x="965" y="13925"/>
                    <a:pt x="1010" y="13902"/>
                  </a:cubicBezTo>
                  <a:cubicBezTo>
                    <a:pt x="1191" y="13830"/>
                    <a:pt x="1227" y="13649"/>
                    <a:pt x="1154" y="13505"/>
                  </a:cubicBezTo>
                  <a:cubicBezTo>
                    <a:pt x="1118" y="13397"/>
                    <a:pt x="613" y="12243"/>
                    <a:pt x="613" y="10259"/>
                  </a:cubicBezTo>
                  <a:cubicBezTo>
                    <a:pt x="613" y="9285"/>
                    <a:pt x="722" y="8095"/>
                    <a:pt x="1082" y="6761"/>
                  </a:cubicBezTo>
                  <a:cubicBezTo>
                    <a:pt x="1623" y="4633"/>
                    <a:pt x="2705" y="3082"/>
                    <a:pt x="3679" y="2072"/>
                  </a:cubicBezTo>
                  <a:cubicBezTo>
                    <a:pt x="4148" y="1567"/>
                    <a:pt x="4581" y="1170"/>
                    <a:pt x="4905" y="918"/>
                  </a:cubicBezTo>
                  <a:cubicBezTo>
                    <a:pt x="5086" y="810"/>
                    <a:pt x="5194" y="701"/>
                    <a:pt x="5302" y="629"/>
                  </a:cubicBezTo>
                  <a:lnTo>
                    <a:pt x="5410" y="593"/>
                  </a:lnTo>
                  <a:lnTo>
                    <a:pt x="5410" y="557"/>
                  </a:lnTo>
                  <a:cubicBezTo>
                    <a:pt x="5555" y="485"/>
                    <a:pt x="5627" y="305"/>
                    <a:pt x="5519" y="160"/>
                  </a:cubicBezTo>
                  <a:cubicBezTo>
                    <a:pt x="5471" y="64"/>
                    <a:pt x="5374" y="0"/>
                    <a:pt x="52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4784;p64">
              <a:extLst>
                <a:ext uri="{FF2B5EF4-FFF2-40B4-BE49-F238E27FC236}">
                  <a16:creationId xmlns:a16="http://schemas.microsoft.com/office/drawing/2014/main" id="{17A5D838-5520-4EF4-D636-8434E05F20E9}"/>
                </a:ext>
              </a:extLst>
            </p:cNvPr>
            <p:cNvSpPr/>
            <p:nvPr/>
          </p:nvSpPr>
          <p:spPr>
            <a:xfrm>
              <a:off x="3011100" y="2579750"/>
              <a:ext cx="993675" cy="569675"/>
            </a:xfrm>
            <a:custGeom>
              <a:avLst/>
              <a:gdLst/>
              <a:ahLst/>
              <a:cxnLst/>
              <a:rect l="l" t="t" r="r" b="b"/>
              <a:pathLst>
                <a:path w="39747" h="22787" extrusionOk="0">
                  <a:moveTo>
                    <a:pt x="18201" y="0"/>
                  </a:moveTo>
                  <a:cubicBezTo>
                    <a:pt x="13076" y="0"/>
                    <a:pt x="8219" y="1488"/>
                    <a:pt x="6168" y="3103"/>
                  </a:cubicBezTo>
                  <a:cubicBezTo>
                    <a:pt x="3283" y="5375"/>
                    <a:pt x="5916" y="6097"/>
                    <a:pt x="7286" y="6493"/>
                  </a:cubicBezTo>
                  <a:cubicBezTo>
                    <a:pt x="8693" y="6854"/>
                    <a:pt x="4545" y="7107"/>
                    <a:pt x="2381" y="9523"/>
                  </a:cubicBezTo>
                  <a:cubicBezTo>
                    <a:pt x="253" y="11903"/>
                    <a:pt x="1" y="16195"/>
                    <a:pt x="1768" y="17169"/>
                  </a:cubicBezTo>
                  <a:cubicBezTo>
                    <a:pt x="2093" y="17355"/>
                    <a:pt x="2529" y="17431"/>
                    <a:pt x="3023" y="17431"/>
                  </a:cubicBezTo>
                  <a:cubicBezTo>
                    <a:pt x="5212" y="17431"/>
                    <a:pt x="8548" y="15943"/>
                    <a:pt x="8548" y="15943"/>
                  </a:cubicBezTo>
                  <a:lnTo>
                    <a:pt x="9811" y="16809"/>
                  </a:lnTo>
                  <a:lnTo>
                    <a:pt x="22651" y="13527"/>
                  </a:lnTo>
                  <a:lnTo>
                    <a:pt x="22759" y="14428"/>
                  </a:lnTo>
                  <a:cubicBezTo>
                    <a:pt x="22850" y="14975"/>
                    <a:pt x="24797" y="15076"/>
                    <a:pt x="26501" y="15076"/>
                  </a:cubicBezTo>
                  <a:cubicBezTo>
                    <a:pt x="27495" y="15076"/>
                    <a:pt x="28406" y="15041"/>
                    <a:pt x="28818" y="15041"/>
                  </a:cubicBezTo>
                  <a:cubicBezTo>
                    <a:pt x="29936" y="15041"/>
                    <a:pt x="30946" y="20199"/>
                    <a:pt x="32713" y="21714"/>
                  </a:cubicBezTo>
                  <a:cubicBezTo>
                    <a:pt x="33597" y="22471"/>
                    <a:pt x="34418" y="22787"/>
                    <a:pt x="35143" y="22787"/>
                  </a:cubicBezTo>
                  <a:cubicBezTo>
                    <a:pt x="35869" y="22787"/>
                    <a:pt x="36500" y="22471"/>
                    <a:pt x="37005" y="21966"/>
                  </a:cubicBezTo>
                  <a:cubicBezTo>
                    <a:pt x="38015" y="20956"/>
                    <a:pt x="39747" y="18576"/>
                    <a:pt x="39494" y="15943"/>
                  </a:cubicBezTo>
                  <a:cubicBezTo>
                    <a:pt x="39278" y="13274"/>
                    <a:pt x="38123" y="12156"/>
                    <a:pt x="38123" y="12156"/>
                  </a:cubicBezTo>
                  <a:cubicBezTo>
                    <a:pt x="38123" y="12156"/>
                    <a:pt x="38881" y="11507"/>
                    <a:pt x="38376" y="10533"/>
                  </a:cubicBezTo>
                  <a:cubicBezTo>
                    <a:pt x="38232" y="10244"/>
                    <a:pt x="37881" y="10141"/>
                    <a:pt x="37454" y="10141"/>
                  </a:cubicBezTo>
                  <a:cubicBezTo>
                    <a:pt x="36387" y="10141"/>
                    <a:pt x="34841" y="10785"/>
                    <a:pt x="34841" y="10785"/>
                  </a:cubicBezTo>
                  <a:cubicBezTo>
                    <a:pt x="34841" y="10785"/>
                    <a:pt x="34841" y="10136"/>
                    <a:pt x="34336" y="8369"/>
                  </a:cubicBezTo>
                  <a:cubicBezTo>
                    <a:pt x="33831" y="6602"/>
                    <a:pt x="31343" y="2851"/>
                    <a:pt x="24418" y="831"/>
                  </a:cubicBezTo>
                  <a:cubicBezTo>
                    <a:pt x="22415" y="247"/>
                    <a:pt x="20286" y="0"/>
                    <a:pt x="18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4785;p64">
              <a:extLst>
                <a:ext uri="{FF2B5EF4-FFF2-40B4-BE49-F238E27FC236}">
                  <a16:creationId xmlns:a16="http://schemas.microsoft.com/office/drawing/2014/main" id="{61F98DBF-1C9E-14F3-D849-F41451BC25CD}"/>
                </a:ext>
              </a:extLst>
            </p:cNvPr>
            <p:cNvSpPr/>
            <p:nvPr/>
          </p:nvSpPr>
          <p:spPr>
            <a:xfrm>
              <a:off x="3018325" y="2572550"/>
              <a:ext cx="988250" cy="584325"/>
            </a:xfrm>
            <a:custGeom>
              <a:avLst/>
              <a:gdLst/>
              <a:ahLst/>
              <a:cxnLst/>
              <a:rect l="l" t="t" r="r" b="b"/>
              <a:pathLst>
                <a:path w="39530" h="23373" extrusionOk="0">
                  <a:moveTo>
                    <a:pt x="17925" y="578"/>
                  </a:moveTo>
                  <a:cubicBezTo>
                    <a:pt x="19981" y="578"/>
                    <a:pt x="22073" y="830"/>
                    <a:pt x="24057" y="1407"/>
                  </a:cubicBezTo>
                  <a:cubicBezTo>
                    <a:pt x="27447" y="2417"/>
                    <a:pt x="29792" y="3824"/>
                    <a:pt x="31306" y="5194"/>
                  </a:cubicBezTo>
                  <a:cubicBezTo>
                    <a:pt x="32821" y="6601"/>
                    <a:pt x="33542" y="7936"/>
                    <a:pt x="33759" y="8765"/>
                  </a:cubicBezTo>
                  <a:cubicBezTo>
                    <a:pt x="34011" y="9631"/>
                    <a:pt x="34156" y="10208"/>
                    <a:pt x="34192" y="10568"/>
                  </a:cubicBezTo>
                  <a:cubicBezTo>
                    <a:pt x="34228" y="10749"/>
                    <a:pt x="34264" y="10893"/>
                    <a:pt x="34264" y="10965"/>
                  </a:cubicBezTo>
                  <a:lnTo>
                    <a:pt x="34264" y="11037"/>
                  </a:lnTo>
                  <a:lnTo>
                    <a:pt x="34264" y="11073"/>
                  </a:lnTo>
                  <a:cubicBezTo>
                    <a:pt x="34264" y="11146"/>
                    <a:pt x="34300" y="11254"/>
                    <a:pt x="34408" y="11290"/>
                  </a:cubicBezTo>
                  <a:cubicBezTo>
                    <a:pt x="34450" y="11332"/>
                    <a:pt x="34505" y="11350"/>
                    <a:pt x="34565" y="11350"/>
                  </a:cubicBezTo>
                  <a:cubicBezTo>
                    <a:pt x="34607" y="11350"/>
                    <a:pt x="34652" y="11341"/>
                    <a:pt x="34697" y="11326"/>
                  </a:cubicBezTo>
                  <a:lnTo>
                    <a:pt x="34733" y="11326"/>
                  </a:lnTo>
                  <a:cubicBezTo>
                    <a:pt x="34877" y="11254"/>
                    <a:pt x="35274" y="11109"/>
                    <a:pt x="35743" y="10965"/>
                  </a:cubicBezTo>
                  <a:cubicBezTo>
                    <a:pt x="36211" y="10821"/>
                    <a:pt x="36752" y="10713"/>
                    <a:pt x="37185" y="10713"/>
                  </a:cubicBezTo>
                  <a:cubicBezTo>
                    <a:pt x="37366" y="10713"/>
                    <a:pt x="37510" y="10749"/>
                    <a:pt x="37618" y="10785"/>
                  </a:cubicBezTo>
                  <a:cubicBezTo>
                    <a:pt x="37726" y="10821"/>
                    <a:pt x="37798" y="10857"/>
                    <a:pt x="37834" y="10929"/>
                  </a:cubicBezTo>
                  <a:cubicBezTo>
                    <a:pt x="37943" y="11146"/>
                    <a:pt x="37979" y="11326"/>
                    <a:pt x="37979" y="11470"/>
                  </a:cubicBezTo>
                  <a:cubicBezTo>
                    <a:pt x="37979" y="11723"/>
                    <a:pt x="37871" y="11903"/>
                    <a:pt x="37798" y="12011"/>
                  </a:cubicBezTo>
                  <a:cubicBezTo>
                    <a:pt x="37762" y="12083"/>
                    <a:pt x="37726" y="12155"/>
                    <a:pt x="37690" y="12155"/>
                  </a:cubicBezTo>
                  <a:lnTo>
                    <a:pt x="37654" y="12191"/>
                  </a:lnTo>
                  <a:lnTo>
                    <a:pt x="37654" y="12228"/>
                  </a:lnTo>
                  <a:cubicBezTo>
                    <a:pt x="37582" y="12264"/>
                    <a:pt x="37546" y="12336"/>
                    <a:pt x="37546" y="12444"/>
                  </a:cubicBezTo>
                  <a:cubicBezTo>
                    <a:pt x="37546" y="12516"/>
                    <a:pt x="37582" y="12588"/>
                    <a:pt x="37618" y="12660"/>
                  </a:cubicBezTo>
                  <a:cubicBezTo>
                    <a:pt x="37654" y="12696"/>
                    <a:pt x="38700" y="13778"/>
                    <a:pt x="38916" y="16231"/>
                  </a:cubicBezTo>
                  <a:cubicBezTo>
                    <a:pt x="38953" y="16411"/>
                    <a:pt x="38953" y="16556"/>
                    <a:pt x="38953" y="16736"/>
                  </a:cubicBezTo>
                  <a:cubicBezTo>
                    <a:pt x="38953" y="17890"/>
                    <a:pt x="38556" y="18972"/>
                    <a:pt x="38051" y="19910"/>
                  </a:cubicBezTo>
                  <a:cubicBezTo>
                    <a:pt x="37582" y="20848"/>
                    <a:pt x="36933" y="21605"/>
                    <a:pt x="36500" y="22038"/>
                  </a:cubicBezTo>
                  <a:cubicBezTo>
                    <a:pt x="36031" y="22507"/>
                    <a:pt x="35490" y="22759"/>
                    <a:pt x="34841" y="22759"/>
                  </a:cubicBezTo>
                  <a:cubicBezTo>
                    <a:pt x="34228" y="22759"/>
                    <a:pt x="33470" y="22507"/>
                    <a:pt x="32641" y="21785"/>
                  </a:cubicBezTo>
                  <a:cubicBezTo>
                    <a:pt x="32244" y="21461"/>
                    <a:pt x="31847" y="20884"/>
                    <a:pt x="31487" y="20198"/>
                  </a:cubicBezTo>
                  <a:cubicBezTo>
                    <a:pt x="30982" y="19152"/>
                    <a:pt x="30513" y="17926"/>
                    <a:pt x="30080" y="16916"/>
                  </a:cubicBezTo>
                  <a:cubicBezTo>
                    <a:pt x="29864" y="16411"/>
                    <a:pt x="29647" y="15979"/>
                    <a:pt x="29395" y="15654"/>
                  </a:cubicBezTo>
                  <a:cubicBezTo>
                    <a:pt x="29287" y="15474"/>
                    <a:pt x="29178" y="15329"/>
                    <a:pt x="29034" y="15221"/>
                  </a:cubicBezTo>
                  <a:cubicBezTo>
                    <a:pt x="28890" y="15113"/>
                    <a:pt x="28710" y="15041"/>
                    <a:pt x="28529" y="15041"/>
                  </a:cubicBezTo>
                  <a:cubicBezTo>
                    <a:pt x="28096" y="15041"/>
                    <a:pt x="27231" y="15077"/>
                    <a:pt x="26257" y="15077"/>
                  </a:cubicBezTo>
                  <a:cubicBezTo>
                    <a:pt x="25391" y="15077"/>
                    <a:pt x="24490" y="15041"/>
                    <a:pt x="23804" y="14933"/>
                  </a:cubicBezTo>
                  <a:cubicBezTo>
                    <a:pt x="23444" y="14897"/>
                    <a:pt x="23155" y="14824"/>
                    <a:pt x="22975" y="14752"/>
                  </a:cubicBezTo>
                  <a:cubicBezTo>
                    <a:pt x="22903" y="14716"/>
                    <a:pt x="22831" y="14680"/>
                    <a:pt x="22795" y="14680"/>
                  </a:cubicBezTo>
                  <a:lnTo>
                    <a:pt x="22795" y="14644"/>
                  </a:lnTo>
                  <a:lnTo>
                    <a:pt x="22790" y="14649"/>
                  </a:lnTo>
                  <a:lnTo>
                    <a:pt x="22790" y="14649"/>
                  </a:lnTo>
                  <a:lnTo>
                    <a:pt x="22650" y="13778"/>
                  </a:lnTo>
                  <a:cubicBezTo>
                    <a:pt x="22650" y="13706"/>
                    <a:pt x="22614" y="13634"/>
                    <a:pt x="22542" y="13562"/>
                  </a:cubicBezTo>
                  <a:cubicBezTo>
                    <a:pt x="22470" y="13526"/>
                    <a:pt x="22362" y="13526"/>
                    <a:pt x="22290" y="13526"/>
                  </a:cubicBezTo>
                  <a:lnTo>
                    <a:pt x="9594" y="16772"/>
                  </a:lnTo>
                  <a:lnTo>
                    <a:pt x="8440" y="15979"/>
                  </a:lnTo>
                  <a:cubicBezTo>
                    <a:pt x="8398" y="15936"/>
                    <a:pt x="8343" y="15919"/>
                    <a:pt x="8283" y="15919"/>
                  </a:cubicBezTo>
                  <a:cubicBezTo>
                    <a:pt x="8241" y="15919"/>
                    <a:pt x="8196" y="15928"/>
                    <a:pt x="8151" y="15942"/>
                  </a:cubicBezTo>
                  <a:cubicBezTo>
                    <a:pt x="8151" y="15942"/>
                    <a:pt x="8079" y="15979"/>
                    <a:pt x="8007" y="16015"/>
                  </a:cubicBezTo>
                  <a:cubicBezTo>
                    <a:pt x="7682" y="16159"/>
                    <a:pt x="6817" y="16520"/>
                    <a:pt x="5807" y="16844"/>
                  </a:cubicBezTo>
                  <a:cubicBezTo>
                    <a:pt x="4761" y="17169"/>
                    <a:pt x="3607" y="17421"/>
                    <a:pt x="2705" y="17421"/>
                  </a:cubicBezTo>
                  <a:cubicBezTo>
                    <a:pt x="2236" y="17421"/>
                    <a:pt x="1876" y="17349"/>
                    <a:pt x="1623" y="17205"/>
                  </a:cubicBezTo>
                  <a:cubicBezTo>
                    <a:pt x="1299" y="17024"/>
                    <a:pt x="1046" y="16700"/>
                    <a:pt x="866" y="16267"/>
                  </a:cubicBezTo>
                  <a:cubicBezTo>
                    <a:pt x="685" y="15834"/>
                    <a:pt x="613" y="15257"/>
                    <a:pt x="613" y="14644"/>
                  </a:cubicBezTo>
                  <a:cubicBezTo>
                    <a:pt x="613" y="13129"/>
                    <a:pt x="1190" y="11254"/>
                    <a:pt x="2344" y="9991"/>
                  </a:cubicBezTo>
                  <a:cubicBezTo>
                    <a:pt x="3210" y="9018"/>
                    <a:pt x="4436" y="8404"/>
                    <a:pt x="5482" y="8008"/>
                  </a:cubicBezTo>
                  <a:cubicBezTo>
                    <a:pt x="6023" y="7791"/>
                    <a:pt x="6492" y="7647"/>
                    <a:pt x="6853" y="7503"/>
                  </a:cubicBezTo>
                  <a:cubicBezTo>
                    <a:pt x="6997" y="7467"/>
                    <a:pt x="7141" y="7395"/>
                    <a:pt x="7286" y="7322"/>
                  </a:cubicBezTo>
                  <a:cubicBezTo>
                    <a:pt x="7322" y="7286"/>
                    <a:pt x="7394" y="7286"/>
                    <a:pt x="7466" y="7214"/>
                  </a:cubicBezTo>
                  <a:lnTo>
                    <a:pt x="7538" y="7106"/>
                  </a:lnTo>
                  <a:cubicBezTo>
                    <a:pt x="7574" y="7070"/>
                    <a:pt x="7574" y="6998"/>
                    <a:pt x="7574" y="6926"/>
                  </a:cubicBezTo>
                  <a:cubicBezTo>
                    <a:pt x="7574" y="6854"/>
                    <a:pt x="7538" y="6745"/>
                    <a:pt x="7502" y="6709"/>
                  </a:cubicBezTo>
                  <a:cubicBezTo>
                    <a:pt x="7430" y="6637"/>
                    <a:pt x="7358" y="6601"/>
                    <a:pt x="7322" y="6565"/>
                  </a:cubicBezTo>
                  <a:cubicBezTo>
                    <a:pt x="7250" y="6529"/>
                    <a:pt x="7177" y="6529"/>
                    <a:pt x="7105" y="6493"/>
                  </a:cubicBezTo>
                  <a:cubicBezTo>
                    <a:pt x="6636" y="6349"/>
                    <a:pt x="6023" y="6204"/>
                    <a:pt x="5590" y="5952"/>
                  </a:cubicBezTo>
                  <a:cubicBezTo>
                    <a:pt x="5374" y="5844"/>
                    <a:pt x="5158" y="5699"/>
                    <a:pt x="5049" y="5591"/>
                  </a:cubicBezTo>
                  <a:cubicBezTo>
                    <a:pt x="4941" y="5447"/>
                    <a:pt x="4869" y="5303"/>
                    <a:pt x="4869" y="5158"/>
                  </a:cubicBezTo>
                  <a:cubicBezTo>
                    <a:pt x="4869" y="5014"/>
                    <a:pt x="4941" y="4798"/>
                    <a:pt x="5122" y="4545"/>
                  </a:cubicBezTo>
                  <a:cubicBezTo>
                    <a:pt x="5302" y="4293"/>
                    <a:pt x="5590" y="3968"/>
                    <a:pt x="6059" y="3608"/>
                  </a:cubicBezTo>
                  <a:cubicBezTo>
                    <a:pt x="7033" y="2850"/>
                    <a:pt x="8728" y="2093"/>
                    <a:pt x="10820" y="1516"/>
                  </a:cubicBezTo>
                  <a:cubicBezTo>
                    <a:pt x="12912" y="975"/>
                    <a:pt x="15365" y="578"/>
                    <a:pt x="17925" y="578"/>
                  </a:cubicBezTo>
                  <a:close/>
                  <a:moveTo>
                    <a:pt x="17925" y="1"/>
                  </a:moveTo>
                  <a:cubicBezTo>
                    <a:pt x="15329" y="1"/>
                    <a:pt x="12804" y="361"/>
                    <a:pt x="10676" y="939"/>
                  </a:cubicBezTo>
                  <a:cubicBezTo>
                    <a:pt x="8512" y="1516"/>
                    <a:pt x="6781" y="2309"/>
                    <a:pt x="5699" y="3139"/>
                  </a:cubicBezTo>
                  <a:cubicBezTo>
                    <a:pt x="5194" y="3535"/>
                    <a:pt x="4869" y="3860"/>
                    <a:pt x="4617" y="4221"/>
                  </a:cubicBezTo>
                  <a:cubicBezTo>
                    <a:pt x="4400" y="4545"/>
                    <a:pt x="4292" y="4834"/>
                    <a:pt x="4292" y="5158"/>
                  </a:cubicBezTo>
                  <a:cubicBezTo>
                    <a:pt x="4292" y="5483"/>
                    <a:pt x="4400" y="5772"/>
                    <a:pt x="4617" y="5988"/>
                  </a:cubicBezTo>
                  <a:cubicBezTo>
                    <a:pt x="4905" y="6313"/>
                    <a:pt x="5302" y="6493"/>
                    <a:pt x="5735" y="6673"/>
                  </a:cubicBezTo>
                  <a:cubicBezTo>
                    <a:pt x="6016" y="6801"/>
                    <a:pt x="6315" y="6893"/>
                    <a:pt x="6594" y="6974"/>
                  </a:cubicBezTo>
                  <a:lnTo>
                    <a:pt x="6594" y="6974"/>
                  </a:lnTo>
                  <a:cubicBezTo>
                    <a:pt x="6121" y="7126"/>
                    <a:pt x="5394" y="7360"/>
                    <a:pt x="4617" y="7719"/>
                  </a:cubicBezTo>
                  <a:cubicBezTo>
                    <a:pt x="3679" y="8116"/>
                    <a:pt x="2669" y="8729"/>
                    <a:pt x="1876" y="9595"/>
                  </a:cubicBezTo>
                  <a:cubicBezTo>
                    <a:pt x="613" y="11001"/>
                    <a:pt x="0" y="12985"/>
                    <a:pt x="0" y="14644"/>
                  </a:cubicBezTo>
                  <a:cubicBezTo>
                    <a:pt x="0" y="15329"/>
                    <a:pt x="108" y="15942"/>
                    <a:pt x="325" y="16483"/>
                  </a:cubicBezTo>
                  <a:cubicBezTo>
                    <a:pt x="541" y="17024"/>
                    <a:pt x="866" y="17457"/>
                    <a:pt x="1335" y="17746"/>
                  </a:cubicBezTo>
                  <a:cubicBezTo>
                    <a:pt x="1731" y="17962"/>
                    <a:pt x="2200" y="18034"/>
                    <a:pt x="2705" y="18034"/>
                  </a:cubicBezTo>
                  <a:cubicBezTo>
                    <a:pt x="3859" y="18034"/>
                    <a:pt x="5266" y="17638"/>
                    <a:pt x="6420" y="17277"/>
                  </a:cubicBezTo>
                  <a:cubicBezTo>
                    <a:pt x="7244" y="16985"/>
                    <a:pt x="7930" y="16692"/>
                    <a:pt x="8235" y="16559"/>
                  </a:cubicBezTo>
                  <a:lnTo>
                    <a:pt x="8235" y="16559"/>
                  </a:lnTo>
                  <a:lnTo>
                    <a:pt x="9341" y="17349"/>
                  </a:lnTo>
                  <a:cubicBezTo>
                    <a:pt x="9392" y="17375"/>
                    <a:pt x="9462" y="17400"/>
                    <a:pt x="9523" y="17400"/>
                  </a:cubicBezTo>
                  <a:cubicBezTo>
                    <a:pt x="9549" y="17400"/>
                    <a:pt x="9573" y="17396"/>
                    <a:pt x="9594" y="17385"/>
                  </a:cubicBezTo>
                  <a:lnTo>
                    <a:pt x="22106" y="14187"/>
                  </a:lnTo>
                  <a:lnTo>
                    <a:pt x="22106" y="14187"/>
                  </a:lnTo>
                  <a:cubicBezTo>
                    <a:pt x="22121" y="14314"/>
                    <a:pt x="22138" y="14495"/>
                    <a:pt x="22181" y="14752"/>
                  </a:cubicBezTo>
                  <a:cubicBezTo>
                    <a:pt x="22217" y="14897"/>
                    <a:pt x="22290" y="15041"/>
                    <a:pt x="22398" y="15113"/>
                  </a:cubicBezTo>
                  <a:cubicBezTo>
                    <a:pt x="22578" y="15293"/>
                    <a:pt x="22795" y="15365"/>
                    <a:pt x="23083" y="15438"/>
                  </a:cubicBezTo>
                  <a:cubicBezTo>
                    <a:pt x="23877" y="15618"/>
                    <a:pt x="25103" y="15654"/>
                    <a:pt x="26257" y="15654"/>
                  </a:cubicBezTo>
                  <a:lnTo>
                    <a:pt x="28529" y="15654"/>
                  </a:lnTo>
                  <a:cubicBezTo>
                    <a:pt x="28538" y="15645"/>
                    <a:pt x="28549" y="15640"/>
                    <a:pt x="28563" y="15640"/>
                  </a:cubicBezTo>
                  <a:cubicBezTo>
                    <a:pt x="28604" y="15640"/>
                    <a:pt x="28664" y="15681"/>
                    <a:pt x="28746" y="15762"/>
                  </a:cubicBezTo>
                  <a:cubicBezTo>
                    <a:pt x="28926" y="15979"/>
                    <a:pt x="29178" y="16411"/>
                    <a:pt x="29431" y="16916"/>
                  </a:cubicBezTo>
                  <a:cubicBezTo>
                    <a:pt x="29792" y="17746"/>
                    <a:pt x="30188" y="18792"/>
                    <a:pt x="30621" y="19766"/>
                  </a:cubicBezTo>
                  <a:cubicBezTo>
                    <a:pt x="31090" y="20775"/>
                    <a:pt x="31595" y="21677"/>
                    <a:pt x="32244" y="22218"/>
                  </a:cubicBezTo>
                  <a:cubicBezTo>
                    <a:pt x="33146" y="23012"/>
                    <a:pt x="34047" y="23372"/>
                    <a:pt x="34841" y="23372"/>
                  </a:cubicBezTo>
                  <a:cubicBezTo>
                    <a:pt x="35670" y="23372"/>
                    <a:pt x="36356" y="23012"/>
                    <a:pt x="36933" y="22471"/>
                  </a:cubicBezTo>
                  <a:cubicBezTo>
                    <a:pt x="37402" y="21966"/>
                    <a:pt x="38051" y="21172"/>
                    <a:pt x="38592" y="20198"/>
                  </a:cubicBezTo>
                  <a:cubicBezTo>
                    <a:pt x="39133" y="19225"/>
                    <a:pt x="39530" y="17998"/>
                    <a:pt x="39530" y="16736"/>
                  </a:cubicBezTo>
                  <a:cubicBezTo>
                    <a:pt x="39530" y="16556"/>
                    <a:pt x="39530" y="16375"/>
                    <a:pt x="39530" y="16195"/>
                  </a:cubicBezTo>
                  <a:cubicBezTo>
                    <a:pt x="39335" y="14081"/>
                    <a:pt x="38583" y="12890"/>
                    <a:pt x="38232" y="12438"/>
                  </a:cubicBezTo>
                  <a:lnTo>
                    <a:pt x="38232" y="12438"/>
                  </a:lnTo>
                  <a:cubicBezTo>
                    <a:pt x="38255" y="12407"/>
                    <a:pt x="38278" y="12373"/>
                    <a:pt x="38303" y="12336"/>
                  </a:cubicBezTo>
                  <a:cubicBezTo>
                    <a:pt x="38448" y="12155"/>
                    <a:pt x="38556" y="11867"/>
                    <a:pt x="38556" y="11470"/>
                  </a:cubicBezTo>
                  <a:cubicBezTo>
                    <a:pt x="38556" y="11254"/>
                    <a:pt x="38520" y="10965"/>
                    <a:pt x="38375" y="10677"/>
                  </a:cubicBezTo>
                  <a:cubicBezTo>
                    <a:pt x="38267" y="10460"/>
                    <a:pt x="38051" y="10316"/>
                    <a:pt x="37834" y="10208"/>
                  </a:cubicBezTo>
                  <a:cubicBezTo>
                    <a:pt x="37618" y="10136"/>
                    <a:pt x="37402" y="10100"/>
                    <a:pt x="37185" y="10100"/>
                  </a:cubicBezTo>
                  <a:cubicBezTo>
                    <a:pt x="36572" y="10100"/>
                    <a:pt x="35923" y="10280"/>
                    <a:pt x="35382" y="10460"/>
                  </a:cubicBezTo>
                  <a:cubicBezTo>
                    <a:pt x="35174" y="10516"/>
                    <a:pt x="34987" y="10577"/>
                    <a:pt x="34836" y="10630"/>
                  </a:cubicBezTo>
                  <a:lnTo>
                    <a:pt x="34836" y="10630"/>
                  </a:lnTo>
                  <a:cubicBezTo>
                    <a:pt x="34780" y="10251"/>
                    <a:pt x="34648" y="9604"/>
                    <a:pt x="34336" y="8585"/>
                  </a:cubicBezTo>
                  <a:cubicBezTo>
                    <a:pt x="34084" y="7647"/>
                    <a:pt x="33290" y="6204"/>
                    <a:pt x="31703" y="4762"/>
                  </a:cubicBezTo>
                  <a:cubicBezTo>
                    <a:pt x="30116" y="3319"/>
                    <a:pt x="27700" y="1840"/>
                    <a:pt x="24201" y="830"/>
                  </a:cubicBezTo>
                  <a:cubicBezTo>
                    <a:pt x="22181" y="253"/>
                    <a:pt x="20017" y="1"/>
                    <a:pt x="179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786;p64">
              <a:extLst>
                <a:ext uri="{FF2B5EF4-FFF2-40B4-BE49-F238E27FC236}">
                  <a16:creationId xmlns:a16="http://schemas.microsoft.com/office/drawing/2014/main" id="{EF9475F8-E905-61F8-9EE0-B1349763CB53}"/>
                </a:ext>
              </a:extLst>
            </p:cNvPr>
            <p:cNvSpPr/>
            <p:nvPr/>
          </p:nvSpPr>
          <p:spPr>
            <a:xfrm>
              <a:off x="3553000" y="3237875"/>
              <a:ext cx="350775" cy="489200"/>
            </a:xfrm>
            <a:custGeom>
              <a:avLst/>
              <a:gdLst/>
              <a:ahLst/>
              <a:cxnLst/>
              <a:rect l="l" t="t" r="r" b="b"/>
              <a:pathLst>
                <a:path w="14031" h="19568" extrusionOk="0">
                  <a:moveTo>
                    <a:pt x="12612" y="1"/>
                  </a:moveTo>
                  <a:cubicBezTo>
                    <a:pt x="11647" y="1"/>
                    <a:pt x="9796" y="3410"/>
                    <a:pt x="8513" y="6678"/>
                  </a:cubicBezTo>
                  <a:cubicBezTo>
                    <a:pt x="6962" y="10717"/>
                    <a:pt x="1" y="15875"/>
                    <a:pt x="1227" y="17101"/>
                  </a:cubicBezTo>
                  <a:cubicBezTo>
                    <a:pt x="1976" y="17850"/>
                    <a:pt x="4325" y="19567"/>
                    <a:pt x="6731" y="19567"/>
                  </a:cubicBezTo>
                  <a:cubicBezTo>
                    <a:pt x="8265" y="19567"/>
                    <a:pt x="9822" y="18869"/>
                    <a:pt x="11001" y="16777"/>
                  </a:cubicBezTo>
                  <a:cubicBezTo>
                    <a:pt x="14031" y="11366"/>
                    <a:pt x="13129" y="618"/>
                    <a:pt x="13129" y="618"/>
                  </a:cubicBezTo>
                  <a:cubicBezTo>
                    <a:pt x="13019" y="191"/>
                    <a:pt x="12840" y="1"/>
                    <a:pt x="126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787;p64">
              <a:extLst>
                <a:ext uri="{FF2B5EF4-FFF2-40B4-BE49-F238E27FC236}">
                  <a16:creationId xmlns:a16="http://schemas.microsoft.com/office/drawing/2014/main" id="{7F5DDC6D-88AA-B45D-D558-612D71A68A14}"/>
                </a:ext>
              </a:extLst>
            </p:cNvPr>
            <p:cNvSpPr/>
            <p:nvPr/>
          </p:nvSpPr>
          <p:spPr>
            <a:xfrm>
              <a:off x="3580050" y="3238000"/>
              <a:ext cx="303900" cy="488725"/>
            </a:xfrm>
            <a:custGeom>
              <a:avLst/>
              <a:gdLst/>
              <a:ahLst/>
              <a:cxnLst/>
              <a:rect l="l" t="t" r="r" b="b"/>
              <a:pathLst>
                <a:path w="12156" h="19549" extrusionOk="0">
                  <a:moveTo>
                    <a:pt x="11542" y="0"/>
                  </a:moveTo>
                  <a:cubicBezTo>
                    <a:pt x="10569" y="0"/>
                    <a:pt x="8729" y="3391"/>
                    <a:pt x="7431" y="6673"/>
                  </a:cubicBezTo>
                  <a:cubicBezTo>
                    <a:pt x="5988" y="10388"/>
                    <a:pt x="1" y="15040"/>
                    <a:pt x="1" y="16735"/>
                  </a:cubicBezTo>
                  <a:cubicBezTo>
                    <a:pt x="1" y="16880"/>
                    <a:pt x="73" y="16988"/>
                    <a:pt x="145" y="17096"/>
                  </a:cubicBezTo>
                  <a:cubicBezTo>
                    <a:pt x="903" y="17854"/>
                    <a:pt x="3247" y="19549"/>
                    <a:pt x="5627" y="19549"/>
                  </a:cubicBezTo>
                  <a:cubicBezTo>
                    <a:pt x="7178" y="19549"/>
                    <a:pt x="8729" y="18863"/>
                    <a:pt x="9919" y="16772"/>
                  </a:cubicBezTo>
                  <a:cubicBezTo>
                    <a:pt x="11795" y="13381"/>
                    <a:pt x="12156" y="7863"/>
                    <a:pt x="12156" y="4256"/>
                  </a:cubicBezTo>
                  <a:cubicBezTo>
                    <a:pt x="12156" y="2092"/>
                    <a:pt x="12047" y="613"/>
                    <a:pt x="12047" y="613"/>
                  </a:cubicBezTo>
                  <a:cubicBezTo>
                    <a:pt x="11939" y="181"/>
                    <a:pt x="11759" y="0"/>
                    <a:pt x="11542" y="0"/>
                  </a:cubicBez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788;p64">
              <a:extLst>
                <a:ext uri="{FF2B5EF4-FFF2-40B4-BE49-F238E27FC236}">
                  <a16:creationId xmlns:a16="http://schemas.microsoft.com/office/drawing/2014/main" id="{04EFEEAB-5B80-E1A9-739D-43070458684E}"/>
                </a:ext>
              </a:extLst>
            </p:cNvPr>
            <p:cNvSpPr/>
            <p:nvPr/>
          </p:nvSpPr>
          <p:spPr>
            <a:xfrm>
              <a:off x="3572850" y="3229875"/>
              <a:ext cx="319225" cy="504975"/>
            </a:xfrm>
            <a:custGeom>
              <a:avLst/>
              <a:gdLst/>
              <a:ahLst/>
              <a:cxnLst/>
              <a:rect l="l" t="t" r="r" b="b"/>
              <a:pathLst>
                <a:path w="12769" h="20199" extrusionOk="0">
                  <a:moveTo>
                    <a:pt x="11830" y="614"/>
                  </a:moveTo>
                  <a:lnTo>
                    <a:pt x="11903" y="650"/>
                  </a:lnTo>
                  <a:cubicBezTo>
                    <a:pt x="11939" y="722"/>
                    <a:pt x="11975" y="830"/>
                    <a:pt x="12047" y="1011"/>
                  </a:cubicBezTo>
                  <a:cubicBezTo>
                    <a:pt x="12047" y="1049"/>
                    <a:pt x="12047" y="1118"/>
                    <a:pt x="12047" y="1227"/>
                  </a:cubicBezTo>
                  <a:cubicBezTo>
                    <a:pt x="12083" y="1732"/>
                    <a:pt x="12155" y="2958"/>
                    <a:pt x="12155" y="4581"/>
                  </a:cubicBezTo>
                  <a:cubicBezTo>
                    <a:pt x="12155" y="6385"/>
                    <a:pt x="12047" y="8657"/>
                    <a:pt x="11758" y="10893"/>
                  </a:cubicBezTo>
                  <a:cubicBezTo>
                    <a:pt x="11434" y="13129"/>
                    <a:pt x="10857" y="15293"/>
                    <a:pt x="9919" y="16952"/>
                  </a:cubicBezTo>
                  <a:cubicBezTo>
                    <a:pt x="9378" y="17962"/>
                    <a:pt x="8729" y="18611"/>
                    <a:pt x="8043" y="19008"/>
                  </a:cubicBezTo>
                  <a:cubicBezTo>
                    <a:pt x="7358" y="19405"/>
                    <a:pt x="6637" y="19585"/>
                    <a:pt x="5915" y="19585"/>
                  </a:cubicBezTo>
                  <a:cubicBezTo>
                    <a:pt x="4797" y="19585"/>
                    <a:pt x="3643" y="19188"/>
                    <a:pt x="2705" y="18684"/>
                  </a:cubicBezTo>
                  <a:cubicBezTo>
                    <a:pt x="1768" y="18179"/>
                    <a:pt x="1010" y="17565"/>
                    <a:pt x="650" y="17205"/>
                  </a:cubicBezTo>
                  <a:cubicBezTo>
                    <a:pt x="614" y="17169"/>
                    <a:pt x="614" y="17133"/>
                    <a:pt x="614" y="17060"/>
                  </a:cubicBezTo>
                  <a:cubicBezTo>
                    <a:pt x="577" y="16916"/>
                    <a:pt x="650" y="16700"/>
                    <a:pt x="830" y="16447"/>
                  </a:cubicBezTo>
                  <a:cubicBezTo>
                    <a:pt x="1082" y="15942"/>
                    <a:pt x="1587" y="15329"/>
                    <a:pt x="2200" y="14608"/>
                  </a:cubicBezTo>
                  <a:cubicBezTo>
                    <a:pt x="3138" y="13562"/>
                    <a:pt x="4364" y="12300"/>
                    <a:pt x="5446" y="11001"/>
                  </a:cubicBezTo>
                  <a:cubicBezTo>
                    <a:pt x="6529" y="9703"/>
                    <a:pt x="7502" y="8368"/>
                    <a:pt x="8007" y="7106"/>
                  </a:cubicBezTo>
                  <a:cubicBezTo>
                    <a:pt x="8656" y="5483"/>
                    <a:pt x="9414" y="3824"/>
                    <a:pt x="10135" y="2598"/>
                  </a:cubicBezTo>
                  <a:cubicBezTo>
                    <a:pt x="10532" y="1948"/>
                    <a:pt x="10857" y="1443"/>
                    <a:pt x="11181" y="1119"/>
                  </a:cubicBezTo>
                  <a:cubicBezTo>
                    <a:pt x="11325" y="938"/>
                    <a:pt x="11470" y="794"/>
                    <a:pt x="11578" y="722"/>
                  </a:cubicBezTo>
                  <a:cubicBezTo>
                    <a:pt x="11686" y="650"/>
                    <a:pt x="11794" y="614"/>
                    <a:pt x="11830" y="614"/>
                  </a:cubicBezTo>
                  <a:close/>
                  <a:moveTo>
                    <a:pt x="11830" y="1"/>
                  </a:moveTo>
                  <a:cubicBezTo>
                    <a:pt x="11614" y="37"/>
                    <a:pt x="11434" y="109"/>
                    <a:pt x="11253" y="217"/>
                  </a:cubicBezTo>
                  <a:cubicBezTo>
                    <a:pt x="10929" y="434"/>
                    <a:pt x="10640" y="758"/>
                    <a:pt x="10316" y="1191"/>
                  </a:cubicBezTo>
                  <a:cubicBezTo>
                    <a:pt x="9378" y="2525"/>
                    <a:pt x="8296" y="4726"/>
                    <a:pt x="7466" y="6890"/>
                  </a:cubicBezTo>
                  <a:cubicBezTo>
                    <a:pt x="6781" y="8657"/>
                    <a:pt x="4942" y="10749"/>
                    <a:pt x="3246" y="12588"/>
                  </a:cubicBezTo>
                  <a:cubicBezTo>
                    <a:pt x="2417" y="13490"/>
                    <a:pt x="1623" y="14355"/>
                    <a:pt x="1010" y="15113"/>
                  </a:cubicBezTo>
                  <a:cubicBezTo>
                    <a:pt x="722" y="15474"/>
                    <a:pt x="469" y="15834"/>
                    <a:pt x="289" y="16123"/>
                  </a:cubicBezTo>
                  <a:cubicBezTo>
                    <a:pt x="109" y="16447"/>
                    <a:pt x="0" y="16736"/>
                    <a:pt x="0" y="17060"/>
                  </a:cubicBezTo>
                  <a:cubicBezTo>
                    <a:pt x="0" y="17241"/>
                    <a:pt x="72" y="17493"/>
                    <a:pt x="217" y="17638"/>
                  </a:cubicBezTo>
                  <a:cubicBezTo>
                    <a:pt x="650" y="18034"/>
                    <a:pt x="1407" y="18647"/>
                    <a:pt x="2417" y="19188"/>
                  </a:cubicBezTo>
                  <a:cubicBezTo>
                    <a:pt x="3427" y="19729"/>
                    <a:pt x="4653" y="20198"/>
                    <a:pt x="5915" y="20198"/>
                  </a:cubicBezTo>
                  <a:cubicBezTo>
                    <a:pt x="6745" y="20198"/>
                    <a:pt x="7574" y="19982"/>
                    <a:pt x="8332" y="19513"/>
                  </a:cubicBezTo>
                  <a:cubicBezTo>
                    <a:pt x="9125" y="19080"/>
                    <a:pt x="9847" y="18323"/>
                    <a:pt x="10460" y="17241"/>
                  </a:cubicBezTo>
                  <a:cubicBezTo>
                    <a:pt x="11434" y="15474"/>
                    <a:pt x="12011" y="13237"/>
                    <a:pt x="12335" y="10965"/>
                  </a:cubicBezTo>
                  <a:cubicBezTo>
                    <a:pt x="12660" y="8693"/>
                    <a:pt x="12768" y="6385"/>
                    <a:pt x="12768" y="4581"/>
                  </a:cubicBezTo>
                  <a:cubicBezTo>
                    <a:pt x="12768" y="2417"/>
                    <a:pt x="12624" y="902"/>
                    <a:pt x="12624" y="902"/>
                  </a:cubicBezTo>
                  <a:lnTo>
                    <a:pt x="12624" y="866"/>
                  </a:lnTo>
                  <a:cubicBezTo>
                    <a:pt x="12552" y="614"/>
                    <a:pt x="12480" y="434"/>
                    <a:pt x="12335" y="289"/>
                  </a:cubicBezTo>
                  <a:cubicBezTo>
                    <a:pt x="12227" y="109"/>
                    <a:pt x="12011" y="1"/>
                    <a:pt x="118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789;p64">
              <a:extLst>
                <a:ext uri="{FF2B5EF4-FFF2-40B4-BE49-F238E27FC236}">
                  <a16:creationId xmlns:a16="http://schemas.microsoft.com/office/drawing/2014/main" id="{5C381BA4-47A6-1CE6-8134-FD05E9DE64C0}"/>
                </a:ext>
              </a:extLst>
            </p:cNvPr>
            <p:cNvSpPr/>
            <p:nvPr/>
          </p:nvSpPr>
          <p:spPr>
            <a:xfrm>
              <a:off x="3224800" y="2836750"/>
              <a:ext cx="786275" cy="880150"/>
            </a:xfrm>
            <a:custGeom>
              <a:avLst/>
              <a:gdLst/>
              <a:ahLst/>
              <a:cxnLst/>
              <a:rect l="l" t="t" r="r" b="b"/>
              <a:pathLst>
                <a:path w="31451" h="35206" extrusionOk="0">
                  <a:moveTo>
                    <a:pt x="19513" y="0"/>
                  </a:moveTo>
                  <a:cubicBezTo>
                    <a:pt x="19512" y="1"/>
                    <a:pt x="3138" y="4256"/>
                    <a:pt x="0" y="5663"/>
                  </a:cubicBezTo>
                  <a:cubicBezTo>
                    <a:pt x="0" y="5663"/>
                    <a:pt x="253" y="14211"/>
                    <a:pt x="3535" y="23156"/>
                  </a:cubicBezTo>
                  <a:cubicBezTo>
                    <a:pt x="6817" y="32064"/>
                    <a:pt x="12335" y="35094"/>
                    <a:pt x="14716" y="35202"/>
                  </a:cubicBezTo>
                  <a:cubicBezTo>
                    <a:pt x="14753" y="35204"/>
                    <a:pt x="14791" y="35205"/>
                    <a:pt x="14830" y="35205"/>
                  </a:cubicBezTo>
                  <a:cubicBezTo>
                    <a:pt x="17272" y="35205"/>
                    <a:pt x="21672" y="30736"/>
                    <a:pt x="23660" y="26546"/>
                  </a:cubicBezTo>
                  <a:cubicBezTo>
                    <a:pt x="25680" y="22254"/>
                    <a:pt x="27051" y="17349"/>
                    <a:pt x="27051" y="17349"/>
                  </a:cubicBezTo>
                  <a:cubicBezTo>
                    <a:pt x="27051" y="17349"/>
                    <a:pt x="29972" y="16339"/>
                    <a:pt x="30730" y="13706"/>
                  </a:cubicBezTo>
                  <a:cubicBezTo>
                    <a:pt x="31451" y="11073"/>
                    <a:pt x="31343" y="8657"/>
                    <a:pt x="29323" y="8404"/>
                  </a:cubicBezTo>
                  <a:cubicBezTo>
                    <a:pt x="29239" y="8394"/>
                    <a:pt x="29158" y="8389"/>
                    <a:pt x="29078" y="8389"/>
                  </a:cubicBezTo>
                  <a:cubicBezTo>
                    <a:pt x="27233" y="8389"/>
                    <a:pt x="26438" y="11073"/>
                    <a:pt x="26438" y="11073"/>
                  </a:cubicBezTo>
                  <a:cubicBezTo>
                    <a:pt x="26438" y="11073"/>
                    <a:pt x="23913" y="9414"/>
                    <a:pt x="22903" y="6168"/>
                  </a:cubicBezTo>
                  <a:cubicBezTo>
                    <a:pt x="22001" y="3236"/>
                    <a:pt x="23517" y="908"/>
                    <a:pt x="23130" y="908"/>
                  </a:cubicBezTo>
                  <a:cubicBezTo>
                    <a:pt x="23084" y="908"/>
                    <a:pt x="23011" y="941"/>
                    <a:pt x="22903" y="1010"/>
                  </a:cubicBezTo>
                  <a:cubicBezTo>
                    <a:pt x="21982" y="1569"/>
                    <a:pt x="20222" y="3298"/>
                    <a:pt x="19180" y="3298"/>
                  </a:cubicBezTo>
                  <a:cubicBezTo>
                    <a:pt x="19080" y="3298"/>
                    <a:pt x="18986" y="3282"/>
                    <a:pt x="18900" y="3247"/>
                  </a:cubicBezTo>
                  <a:cubicBezTo>
                    <a:pt x="17890" y="2886"/>
                    <a:pt x="19513" y="1"/>
                    <a:pt x="19513" y="0"/>
                  </a:cubicBezTo>
                  <a:close/>
                </a:path>
              </a:pathLst>
            </a:custGeom>
            <a:solidFill>
              <a:srgbClr val="707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790;p64">
              <a:extLst>
                <a:ext uri="{FF2B5EF4-FFF2-40B4-BE49-F238E27FC236}">
                  <a16:creationId xmlns:a16="http://schemas.microsoft.com/office/drawing/2014/main" id="{98F50141-32CC-EB4B-9C3C-BEC5AC82DB6A}"/>
                </a:ext>
              </a:extLst>
            </p:cNvPr>
            <p:cNvSpPr/>
            <p:nvPr/>
          </p:nvSpPr>
          <p:spPr>
            <a:xfrm>
              <a:off x="3217575" y="2829200"/>
              <a:ext cx="793500" cy="895725"/>
            </a:xfrm>
            <a:custGeom>
              <a:avLst/>
              <a:gdLst/>
              <a:ahLst/>
              <a:cxnLst/>
              <a:rect l="l" t="t" r="r" b="b"/>
              <a:pathLst>
                <a:path w="31740" h="35829" extrusionOk="0">
                  <a:moveTo>
                    <a:pt x="19227" y="757"/>
                  </a:moveTo>
                  <a:cubicBezTo>
                    <a:pt x="19168" y="873"/>
                    <a:pt x="19106" y="999"/>
                    <a:pt x="19044" y="1132"/>
                  </a:cubicBezTo>
                  <a:cubicBezTo>
                    <a:pt x="18792" y="1709"/>
                    <a:pt x="18539" y="2358"/>
                    <a:pt x="18539" y="2935"/>
                  </a:cubicBezTo>
                  <a:cubicBezTo>
                    <a:pt x="18539" y="3116"/>
                    <a:pt x="18575" y="3296"/>
                    <a:pt x="18648" y="3476"/>
                  </a:cubicBezTo>
                  <a:cubicBezTo>
                    <a:pt x="18720" y="3621"/>
                    <a:pt x="18864" y="3765"/>
                    <a:pt x="19080" y="3837"/>
                  </a:cubicBezTo>
                  <a:cubicBezTo>
                    <a:pt x="19189" y="3873"/>
                    <a:pt x="19333" y="3909"/>
                    <a:pt x="19441" y="3909"/>
                  </a:cubicBezTo>
                  <a:cubicBezTo>
                    <a:pt x="19802" y="3909"/>
                    <a:pt x="20126" y="3765"/>
                    <a:pt x="20487" y="3585"/>
                  </a:cubicBezTo>
                  <a:cubicBezTo>
                    <a:pt x="21028" y="3332"/>
                    <a:pt x="21569" y="2899"/>
                    <a:pt x="22074" y="2503"/>
                  </a:cubicBezTo>
                  <a:cubicBezTo>
                    <a:pt x="22443" y="2239"/>
                    <a:pt x="22794" y="1955"/>
                    <a:pt x="23082" y="1752"/>
                  </a:cubicBezTo>
                  <a:lnTo>
                    <a:pt x="23082" y="1752"/>
                  </a:lnTo>
                  <a:cubicBezTo>
                    <a:pt x="22898" y="2318"/>
                    <a:pt x="22615" y="3308"/>
                    <a:pt x="22615" y="4486"/>
                  </a:cubicBezTo>
                  <a:cubicBezTo>
                    <a:pt x="22615" y="5135"/>
                    <a:pt x="22687" y="5821"/>
                    <a:pt x="22904" y="6542"/>
                  </a:cubicBezTo>
                  <a:cubicBezTo>
                    <a:pt x="23949" y="9932"/>
                    <a:pt x="26546" y="11591"/>
                    <a:pt x="26546" y="11628"/>
                  </a:cubicBezTo>
                  <a:cubicBezTo>
                    <a:pt x="26600" y="11646"/>
                    <a:pt x="26645" y="11655"/>
                    <a:pt x="26691" y="11655"/>
                  </a:cubicBezTo>
                  <a:cubicBezTo>
                    <a:pt x="26736" y="11655"/>
                    <a:pt x="26781" y="11646"/>
                    <a:pt x="26835" y="11628"/>
                  </a:cubicBezTo>
                  <a:cubicBezTo>
                    <a:pt x="26907" y="11628"/>
                    <a:pt x="26979" y="11555"/>
                    <a:pt x="27015" y="11447"/>
                  </a:cubicBezTo>
                  <a:lnTo>
                    <a:pt x="27015" y="11411"/>
                  </a:lnTo>
                  <a:cubicBezTo>
                    <a:pt x="27051" y="11303"/>
                    <a:pt x="27268" y="10654"/>
                    <a:pt x="27700" y="10077"/>
                  </a:cubicBezTo>
                  <a:cubicBezTo>
                    <a:pt x="27881" y="9788"/>
                    <a:pt x="28133" y="9500"/>
                    <a:pt x="28422" y="9319"/>
                  </a:cubicBezTo>
                  <a:cubicBezTo>
                    <a:pt x="28710" y="9139"/>
                    <a:pt x="28999" y="8995"/>
                    <a:pt x="29360" y="8995"/>
                  </a:cubicBezTo>
                  <a:cubicBezTo>
                    <a:pt x="29432" y="8995"/>
                    <a:pt x="29504" y="8995"/>
                    <a:pt x="29576" y="9031"/>
                  </a:cubicBezTo>
                  <a:cubicBezTo>
                    <a:pt x="30153" y="9103"/>
                    <a:pt x="30514" y="9319"/>
                    <a:pt x="30766" y="9716"/>
                  </a:cubicBezTo>
                  <a:cubicBezTo>
                    <a:pt x="31019" y="10113"/>
                    <a:pt x="31127" y="10690"/>
                    <a:pt x="31127" y="11375"/>
                  </a:cubicBezTo>
                  <a:cubicBezTo>
                    <a:pt x="31127" y="12096"/>
                    <a:pt x="30983" y="12998"/>
                    <a:pt x="30694" y="13936"/>
                  </a:cubicBezTo>
                  <a:cubicBezTo>
                    <a:pt x="30369" y="15162"/>
                    <a:pt x="29504" y="16028"/>
                    <a:pt x="28710" y="16569"/>
                  </a:cubicBezTo>
                  <a:cubicBezTo>
                    <a:pt x="28314" y="16857"/>
                    <a:pt x="27953" y="17038"/>
                    <a:pt x="27700" y="17182"/>
                  </a:cubicBezTo>
                  <a:cubicBezTo>
                    <a:pt x="27556" y="17254"/>
                    <a:pt x="27448" y="17290"/>
                    <a:pt x="27376" y="17326"/>
                  </a:cubicBezTo>
                  <a:lnTo>
                    <a:pt x="27268" y="17362"/>
                  </a:lnTo>
                  <a:cubicBezTo>
                    <a:pt x="27159" y="17398"/>
                    <a:pt x="27087" y="17470"/>
                    <a:pt x="27051" y="17579"/>
                  </a:cubicBezTo>
                  <a:cubicBezTo>
                    <a:pt x="27051" y="17579"/>
                    <a:pt x="26979" y="17867"/>
                    <a:pt x="26835" y="18408"/>
                  </a:cubicBezTo>
                  <a:cubicBezTo>
                    <a:pt x="26330" y="19959"/>
                    <a:pt x="25176" y="23530"/>
                    <a:pt x="23697" y="26704"/>
                  </a:cubicBezTo>
                  <a:cubicBezTo>
                    <a:pt x="22723" y="28795"/>
                    <a:pt x="21136" y="30923"/>
                    <a:pt x="19477" y="32546"/>
                  </a:cubicBezTo>
                  <a:cubicBezTo>
                    <a:pt x="18684" y="33376"/>
                    <a:pt x="17854" y="34025"/>
                    <a:pt x="17097" y="34494"/>
                  </a:cubicBezTo>
                  <a:cubicBezTo>
                    <a:pt x="16339" y="34963"/>
                    <a:pt x="15618" y="35215"/>
                    <a:pt x="15113" y="35215"/>
                  </a:cubicBezTo>
                  <a:lnTo>
                    <a:pt x="15041" y="35215"/>
                  </a:lnTo>
                  <a:cubicBezTo>
                    <a:pt x="13959" y="35179"/>
                    <a:pt x="12011" y="34422"/>
                    <a:pt x="9955" y="32546"/>
                  </a:cubicBezTo>
                  <a:cubicBezTo>
                    <a:pt x="7900" y="30707"/>
                    <a:pt x="5736" y="27750"/>
                    <a:pt x="4113" y="23349"/>
                  </a:cubicBezTo>
                  <a:cubicBezTo>
                    <a:pt x="2490" y="18913"/>
                    <a:pt x="1588" y="14549"/>
                    <a:pt x="1119" y="11303"/>
                  </a:cubicBezTo>
                  <a:cubicBezTo>
                    <a:pt x="903" y="9680"/>
                    <a:pt x="758" y="8345"/>
                    <a:pt x="686" y="7408"/>
                  </a:cubicBezTo>
                  <a:cubicBezTo>
                    <a:pt x="650" y="6939"/>
                    <a:pt x="614" y="6578"/>
                    <a:pt x="614" y="6326"/>
                  </a:cubicBezTo>
                  <a:cubicBezTo>
                    <a:pt x="614" y="6256"/>
                    <a:pt x="614" y="6195"/>
                    <a:pt x="614" y="6142"/>
                  </a:cubicBezTo>
                  <a:lnTo>
                    <a:pt x="614" y="6142"/>
                  </a:lnTo>
                  <a:cubicBezTo>
                    <a:pt x="1427" y="5813"/>
                    <a:pt x="2924" y="5309"/>
                    <a:pt x="4762" y="4775"/>
                  </a:cubicBezTo>
                  <a:cubicBezTo>
                    <a:pt x="7719" y="3873"/>
                    <a:pt x="11506" y="2827"/>
                    <a:pt x="14536" y="1998"/>
                  </a:cubicBezTo>
                  <a:cubicBezTo>
                    <a:pt x="16051" y="1601"/>
                    <a:pt x="17385" y="1240"/>
                    <a:pt x="18359" y="988"/>
                  </a:cubicBezTo>
                  <a:cubicBezTo>
                    <a:pt x="18699" y="896"/>
                    <a:pt x="18992" y="819"/>
                    <a:pt x="19227" y="757"/>
                  </a:cubicBezTo>
                  <a:close/>
                  <a:moveTo>
                    <a:pt x="19816" y="0"/>
                  </a:moveTo>
                  <a:cubicBezTo>
                    <a:pt x="19786" y="0"/>
                    <a:pt x="19757" y="5"/>
                    <a:pt x="19730" y="14"/>
                  </a:cubicBezTo>
                  <a:cubicBezTo>
                    <a:pt x="19730" y="14"/>
                    <a:pt x="15618" y="1060"/>
                    <a:pt x="11146" y="2322"/>
                  </a:cubicBezTo>
                  <a:cubicBezTo>
                    <a:pt x="8909" y="2935"/>
                    <a:pt x="6565" y="3585"/>
                    <a:pt x="4581" y="4198"/>
                  </a:cubicBezTo>
                  <a:cubicBezTo>
                    <a:pt x="2598" y="4775"/>
                    <a:pt x="1011" y="5316"/>
                    <a:pt x="181" y="5676"/>
                  </a:cubicBezTo>
                  <a:cubicBezTo>
                    <a:pt x="73" y="5713"/>
                    <a:pt x="1" y="5821"/>
                    <a:pt x="1" y="5965"/>
                  </a:cubicBezTo>
                  <a:cubicBezTo>
                    <a:pt x="1" y="5965"/>
                    <a:pt x="253" y="14549"/>
                    <a:pt x="3536" y="23530"/>
                  </a:cubicBezTo>
                  <a:cubicBezTo>
                    <a:pt x="5195" y="28038"/>
                    <a:pt x="7431" y="31068"/>
                    <a:pt x="9559" y="33015"/>
                  </a:cubicBezTo>
                  <a:cubicBezTo>
                    <a:pt x="11687" y="34927"/>
                    <a:pt x="13706" y="35756"/>
                    <a:pt x="15005" y="35829"/>
                  </a:cubicBezTo>
                  <a:lnTo>
                    <a:pt x="15113" y="35829"/>
                  </a:lnTo>
                  <a:cubicBezTo>
                    <a:pt x="15798" y="35829"/>
                    <a:pt x="16592" y="35504"/>
                    <a:pt x="17385" y="34999"/>
                  </a:cubicBezTo>
                  <a:cubicBezTo>
                    <a:pt x="19838" y="33520"/>
                    <a:pt x="22687" y="30202"/>
                    <a:pt x="24238" y="26956"/>
                  </a:cubicBezTo>
                  <a:cubicBezTo>
                    <a:pt x="26041" y="23124"/>
                    <a:pt x="27327" y="18802"/>
                    <a:pt x="27582" y="17895"/>
                  </a:cubicBezTo>
                  <a:lnTo>
                    <a:pt x="27582" y="17895"/>
                  </a:lnTo>
                  <a:cubicBezTo>
                    <a:pt x="27834" y="17799"/>
                    <a:pt x="28411" y="17541"/>
                    <a:pt x="29071" y="17074"/>
                  </a:cubicBezTo>
                  <a:cubicBezTo>
                    <a:pt x="29901" y="16461"/>
                    <a:pt x="30874" y="15487"/>
                    <a:pt x="31307" y="14080"/>
                  </a:cubicBezTo>
                  <a:cubicBezTo>
                    <a:pt x="31560" y="13142"/>
                    <a:pt x="31740" y="12205"/>
                    <a:pt x="31740" y="11375"/>
                  </a:cubicBezTo>
                  <a:cubicBezTo>
                    <a:pt x="31740" y="10618"/>
                    <a:pt x="31596" y="9932"/>
                    <a:pt x="31271" y="9391"/>
                  </a:cubicBezTo>
                  <a:cubicBezTo>
                    <a:pt x="30946" y="8886"/>
                    <a:pt x="30369" y="8490"/>
                    <a:pt x="29648" y="8418"/>
                  </a:cubicBezTo>
                  <a:lnTo>
                    <a:pt x="29360" y="8418"/>
                  </a:lnTo>
                  <a:cubicBezTo>
                    <a:pt x="28855" y="8418"/>
                    <a:pt x="28386" y="8598"/>
                    <a:pt x="27989" y="8886"/>
                  </a:cubicBezTo>
                  <a:cubicBezTo>
                    <a:pt x="27448" y="9283"/>
                    <a:pt x="27051" y="9896"/>
                    <a:pt x="26799" y="10365"/>
                  </a:cubicBezTo>
                  <a:cubicBezTo>
                    <a:pt x="26706" y="10551"/>
                    <a:pt x="26632" y="10723"/>
                    <a:pt x="26577" y="10865"/>
                  </a:cubicBezTo>
                  <a:lnTo>
                    <a:pt x="26577" y="10865"/>
                  </a:lnTo>
                  <a:cubicBezTo>
                    <a:pt x="25881" y="10313"/>
                    <a:pt x="24225" y="8805"/>
                    <a:pt x="23481" y="6362"/>
                  </a:cubicBezTo>
                  <a:cubicBezTo>
                    <a:pt x="23300" y="5713"/>
                    <a:pt x="23192" y="5063"/>
                    <a:pt x="23192" y="4486"/>
                  </a:cubicBezTo>
                  <a:cubicBezTo>
                    <a:pt x="23192" y="3729"/>
                    <a:pt x="23336" y="3044"/>
                    <a:pt x="23481" y="2503"/>
                  </a:cubicBezTo>
                  <a:cubicBezTo>
                    <a:pt x="23553" y="2214"/>
                    <a:pt x="23625" y="1998"/>
                    <a:pt x="23697" y="1781"/>
                  </a:cubicBezTo>
                  <a:cubicBezTo>
                    <a:pt x="23733" y="1601"/>
                    <a:pt x="23769" y="1457"/>
                    <a:pt x="23805" y="1312"/>
                  </a:cubicBezTo>
                  <a:cubicBezTo>
                    <a:pt x="23805" y="1240"/>
                    <a:pt x="23769" y="1168"/>
                    <a:pt x="23733" y="1060"/>
                  </a:cubicBezTo>
                  <a:cubicBezTo>
                    <a:pt x="23697" y="1024"/>
                    <a:pt x="23625" y="952"/>
                    <a:pt x="23589" y="916"/>
                  </a:cubicBezTo>
                  <a:cubicBezTo>
                    <a:pt x="23517" y="916"/>
                    <a:pt x="23481" y="880"/>
                    <a:pt x="23408" y="880"/>
                  </a:cubicBezTo>
                  <a:cubicBezTo>
                    <a:pt x="23336" y="916"/>
                    <a:pt x="23264" y="916"/>
                    <a:pt x="23228" y="952"/>
                  </a:cubicBezTo>
                  <a:cubicBezTo>
                    <a:pt x="23156" y="988"/>
                    <a:pt x="23084" y="988"/>
                    <a:pt x="23048" y="1024"/>
                  </a:cubicBezTo>
                  <a:cubicBezTo>
                    <a:pt x="22543" y="1348"/>
                    <a:pt x="21894" y="1925"/>
                    <a:pt x="21208" y="2430"/>
                  </a:cubicBezTo>
                  <a:cubicBezTo>
                    <a:pt x="20848" y="2683"/>
                    <a:pt x="20523" y="2899"/>
                    <a:pt x="20198" y="3044"/>
                  </a:cubicBezTo>
                  <a:cubicBezTo>
                    <a:pt x="19910" y="3224"/>
                    <a:pt x="19621" y="3296"/>
                    <a:pt x="19441" y="3296"/>
                  </a:cubicBezTo>
                  <a:lnTo>
                    <a:pt x="19297" y="3296"/>
                  </a:lnTo>
                  <a:lnTo>
                    <a:pt x="19189" y="3188"/>
                  </a:lnTo>
                  <a:cubicBezTo>
                    <a:pt x="19153" y="3152"/>
                    <a:pt x="19153" y="3080"/>
                    <a:pt x="19153" y="2935"/>
                  </a:cubicBezTo>
                  <a:cubicBezTo>
                    <a:pt x="19153" y="2539"/>
                    <a:pt x="19369" y="1889"/>
                    <a:pt x="19585" y="1384"/>
                  </a:cubicBezTo>
                  <a:cubicBezTo>
                    <a:pt x="19730" y="1096"/>
                    <a:pt x="19838" y="880"/>
                    <a:pt x="19910" y="699"/>
                  </a:cubicBezTo>
                  <a:cubicBezTo>
                    <a:pt x="19946" y="627"/>
                    <a:pt x="19982" y="555"/>
                    <a:pt x="20018" y="519"/>
                  </a:cubicBezTo>
                  <a:lnTo>
                    <a:pt x="20054" y="447"/>
                  </a:lnTo>
                  <a:cubicBezTo>
                    <a:pt x="20126" y="339"/>
                    <a:pt x="20126" y="194"/>
                    <a:pt x="20054" y="122"/>
                  </a:cubicBezTo>
                  <a:cubicBezTo>
                    <a:pt x="20000" y="41"/>
                    <a:pt x="19905" y="0"/>
                    <a:pt x="198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791;p64">
              <a:extLst>
                <a:ext uri="{FF2B5EF4-FFF2-40B4-BE49-F238E27FC236}">
                  <a16:creationId xmlns:a16="http://schemas.microsoft.com/office/drawing/2014/main" id="{31E2C32A-E74C-F866-976F-F53FCDC41E21}"/>
                </a:ext>
              </a:extLst>
            </p:cNvPr>
            <p:cNvSpPr/>
            <p:nvPr/>
          </p:nvSpPr>
          <p:spPr>
            <a:xfrm>
              <a:off x="3751375" y="3083575"/>
              <a:ext cx="155125" cy="68600"/>
            </a:xfrm>
            <a:custGeom>
              <a:avLst/>
              <a:gdLst/>
              <a:ahLst/>
              <a:cxnLst/>
              <a:rect l="l" t="t" r="r" b="b"/>
              <a:pathLst>
                <a:path w="6205" h="2744" extrusionOk="0">
                  <a:moveTo>
                    <a:pt x="5848" y="1"/>
                  </a:moveTo>
                  <a:cubicBezTo>
                    <a:pt x="5822" y="1"/>
                    <a:pt x="5796" y="4"/>
                    <a:pt x="5771" y="10"/>
                  </a:cubicBezTo>
                  <a:lnTo>
                    <a:pt x="217" y="2174"/>
                  </a:lnTo>
                  <a:cubicBezTo>
                    <a:pt x="73" y="2210"/>
                    <a:pt x="1" y="2390"/>
                    <a:pt x="73" y="2571"/>
                  </a:cubicBezTo>
                  <a:cubicBezTo>
                    <a:pt x="99" y="2676"/>
                    <a:pt x="203" y="2743"/>
                    <a:pt x="313" y="2743"/>
                  </a:cubicBezTo>
                  <a:cubicBezTo>
                    <a:pt x="354" y="2743"/>
                    <a:pt x="395" y="2734"/>
                    <a:pt x="433" y="2715"/>
                  </a:cubicBezTo>
                  <a:lnTo>
                    <a:pt x="5988" y="587"/>
                  </a:lnTo>
                  <a:cubicBezTo>
                    <a:pt x="6132" y="515"/>
                    <a:pt x="6204" y="334"/>
                    <a:pt x="6168" y="190"/>
                  </a:cubicBezTo>
                  <a:cubicBezTo>
                    <a:pt x="6108" y="71"/>
                    <a:pt x="5974" y="1"/>
                    <a:pt x="58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792;p64">
              <a:extLst>
                <a:ext uri="{FF2B5EF4-FFF2-40B4-BE49-F238E27FC236}">
                  <a16:creationId xmlns:a16="http://schemas.microsoft.com/office/drawing/2014/main" id="{4DCADB59-7EDF-C6DE-DDE1-E9331E8D0119}"/>
                </a:ext>
              </a:extLst>
            </p:cNvPr>
            <p:cNvSpPr/>
            <p:nvPr/>
          </p:nvSpPr>
          <p:spPr>
            <a:xfrm>
              <a:off x="3156275" y="3109950"/>
              <a:ext cx="628500" cy="217975"/>
            </a:xfrm>
            <a:custGeom>
              <a:avLst/>
              <a:gdLst/>
              <a:ahLst/>
              <a:cxnLst/>
              <a:rect l="l" t="t" r="r" b="b"/>
              <a:pathLst>
                <a:path w="25140" h="8719" extrusionOk="0">
                  <a:moveTo>
                    <a:pt x="0" y="1"/>
                  </a:moveTo>
                  <a:cubicBezTo>
                    <a:pt x="0" y="1"/>
                    <a:pt x="109" y="3535"/>
                    <a:pt x="1876" y="5555"/>
                  </a:cubicBezTo>
                  <a:cubicBezTo>
                    <a:pt x="3144" y="6979"/>
                    <a:pt x="5380" y="7511"/>
                    <a:pt x="7047" y="7511"/>
                  </a:cubicBezTo>
                  <a:cubicBezTo>
                    <a:pt x="7702" y="7511"/>
                    <a:pt x="8270" y="7429"/>
                    <a:pt x="8656" y="7286"/>
                  </a:cubicBezTo>
                  <a:cubicBezTo>
                    <a:pt x="9996" y="6840"/>
                    <a:pt x="9831" y="3255"/>
                    <a:pt x="11120" y="3255"/>
                  </a:cubicBezTo>
                  <a:cubicBezTo>
                    <a:pt x="11184" y="3255"/>
                    <a:pt x="11253" y="3264"/>
                    <a:pt x="11325" y="3283"/>
                  </a:cubicBezTo>
                  <a:cubicBezTo>
                    <a:pt x="12804" y="3644"/>
                    <a:pt x="12552" y="5303"/>
                    <a:pt x="13201" y="6817"/>
                  </a:cubicBezTo>
                  <a:cubicBezTo>
                    <a:pt x="13814" y="8296"/>
                    <a:pt x="14463" y="8188"/>
                    <a:pt x="17204" y="8549"/>
                  </a:cubicBezTo>
                  <a:cubicBezTo>
                    <a:pt x="17971" y="8658"/>
                    <a:pt x="18726" y="8718"/>
                    <a:pt x="19439" y="8718"/>
                  </a:cubicBezTo>
                  <a:cubicBezTo>
                    <a:pt x="21311" y="8718"/>
                    <a:pt x="22893" y="8305"/>
                    <a:pt x="23624" y="7286"/>
                  </a:cubicBezTo>
                  <a:cubicBezTo>
                    <a:pt x="24634" y="5916"/>
                    <a:pt x="25139" y="1624"/>
                    <a:pt x="24129" y="1407"/>
                  </a:cubicBezTo>
                  <a:cubicBezTo>
                    <a:pt x="23922" y="1355"/>
                    <a:pt x="23613" y="1334"/>
                    <a:pt x="23223" y="1334"/>
                  </a:cubicBezTo>
                  <a:cubicBezTo>
                    <a:pt x="21714" y="1334"/>
                    <a:pt x="18980" y="1653"/>
                    <a:pt x="16086" y="1768"/>
                  </a:cubicBezTo>
                  <a:cubicBezTo>
                    <a:pt x="12444" y="1876"/>
                    <a:pt x="11073" y="2021"/>
                    <a:pt x="11073" y="202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93;p64">
              <a:extLst>
                <a:ext uri="{FF2B5EF4-FFF2-40B4-BE49-F238E27FC236}">
                  <a16:creationId xmlns:a16="http://schemas.microsoft.com/office/drawing/2014/main" id="{B0AD67FB-035E-3803-1519-E38C72F78BC7}"/>
                </a:ext>
              </a:extLst>
            </p:cNvPr>
            <p:cNvSpPr/>
            <p:nvPr/>
          </p:nvSpPr>
          <p:spPr>
            <a:xfrm>
              <a:off x="3501625" y="3169475"/>
              <a:ext cx="275025" cy="158450"/>
            </a:xfrm>
            <a:custGeom>
              <a:avLst/>
              <a:gdLst/>
              <a:ahLst/>
              <a:cxnLst/>
              <a:rect l="l" t="t" r="r" b="b"/>
              <a:pathLst>
                <a:path w="11001" h="6338" extrusionOk="0">
                  <a:moveTo>
                    <a:pt x="10820" y="0"/>
                  </a:moveTo>
                  <a:lnTo>
                    <a:pt x="0" y="5374"/>
                  </a:lnTo>
                  <a:cubicBezTo>
                    <a:pt x="577" y="5879"/>
                    <a:pt x="1443" y="5915"/>
                    <a:pt x="3390" y="6168"/>
                  </a:cubicBezTo>
                  <a:cubicBezTo>
                    <a:pt x="4157" y="6277"/>
                    <a:pt x="4912" y="6337"/>
                    <a:pt x="5625" y="6337"/>
                  </a:cubicBezTo>
                  <a:cubicBezTo>
                    <a:pt x="7497" y="6337"/>
                    <a:pt x="9079" y="5924"/>
                    <a:pt x="9810" y="4905"/>
                  </a:cubicBezTo>
                  <a:cubicBezTo>
                    <a:pt x="10568" y="3932"/>
                    <a:pt x="11001" y="1407"/>
                    <a:pt x="108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794;p64">
              <a:extLst>
                <a:ext uri="{FF2B5EF4-FFF2-40B4-BE49-F238E27FC236}">
                  <a16:creationId xmlns:a16="http://schemas.microsoft.com/office/drawing/2014/main" id="{63299843-7A76-D5D6-5655-F2169EE4F26E}"/>
                </a:ext>
              </a:extLst>
            </p:cNvPr>
            <p:cNvSpPr/>
            <p:nvPr/>
          </p:nvSpPr>
          <p:spPr>
            <a:xfrm>
              <a:off x="3217575" y="3153250"/>
              <a:ext cx="351700" cy="144800"/>
            </a:xfrm>
            <a:custGeom>
              <a:avLst/>
              <a:gdLst/>
              <a:ahLst/>
              <a:cxnLst/>
              <a:rect l="l" t="t" r="r" b="b"/>
              <a:pathLst>
                <a:path w="14068" h="5792" extrusionOk="0">
                  <a:moveTo>
                    <a:pt x="14067" y="0"/>
                  </a:moveTo>
                  <a:lnTo>
                    <a:pt x="14067" y="0"/>
                  </a:lnTo>
                  <a:cubicBezTo>
                    <a:pt x="13923" y="36"/>
                    <a:pt x="13779" y="36"/>
                    <a:pt x="13634" y="36"/>
                  </a:cubicBezTo>
                  <a:cubicBezTo>
                    <a:pt x="12552" y="72"/>
                    <a:pt x="11687" y="108"/>
                    <a:pt x="10965" y="144"/>
                  </a:cubicBezTo>
                  <a:lnTo>
                    <a:pt x="1" y="4364"/>
                  </a:lnTo>
                  <a:cubicBezTo>
                    <a:pt x="1302" y="5395"/>
                    <a:pt x="3138" y="5791"/>
                    <a:pt x="4564" y="5791"/>
                  </a:cubicBezTo>
                  <a:cubicBezTo>
                    <a:pt x="5234" y="5791"/>
                    <a:pt x="5813" y="5704"/>
                    <a:pt x="6204" y="5554"/>
                  </a:cubicBezTo>
                  <a:cubicBezTo>
                    <a:pt x="7544" y="5108"/>
                    <a:pt x="7379" y="1523"/>
                    <a:pt x="8668" y="1523"/>
                  </a:cubicBezTo>
                  <a:cubicBezTo>
                    <a:pt x="8732" y="1523"/>
                    <a:pt x="8801" y="1532"/>
                    <a:pt x="8873" y="1551"/>
                  </a:cubicBezTo>
                  <a:cubicBezTo>
                    <a:pt x="9739" y="1767"/>
                    <a:pt x="10028" y="2453"/>
                    <a:pt x="10244" y="3282"/>
                  </a:cubicBezTo>
                  <a:lnTo>
                    <a:pt x="1406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795;p64">
              <a:extLst>
                <a:ext uri="{FF2B5EF4-FFF2-40B4-BE49-F238E27FC236}">
                  <a16:creationId xmlns:a16="http://schemas.microsoft.com/office/drawing/2014/main" id="{43DF1265-1F0B-057F-9330-249907497FFC}"/>
                </a:ext>
              </a:extLst>
            </p:cNvPr>
            <p:cNvSpPr/>
            <p:nvPr/>
          </p:nvSpPr>
          <p:spPr>
            <a:xfrm>
              <a:off x="3148150" y="3102400"/>
              <a:ext cx="633000" cy="233000"/>
            </a:xfrm>
            <a:custGeom>
              <a:avLst/>
              <a:gdLst/>
              <a:ahLst/>
              <a:cxnLst/>
              <a:rect l="l" t="t" r="r" b="b"/>
              <a:pathLst>
                <a:path w="25320" h="9320" extrusionOk="0">
                  <a:moveTo>
                    <a:pt x="638" y="661"/>
                  </a:moveTo>
                  <a:lnTo>
                    <a:pt x="11326" y="2611"/>
                  </a:lnTo>
                  <a:lnTo>
                    <a:pt x="11686" y="2611"/>
                  </a:lnTo>
                  <a:cubicBezTo>
                    <a:pt x="12228" y="2575"/>
                    <a:pt x="13706" y="2467"/>
                    <a:pt x="16411" y="2359"/>
                  </a:cubicBezTo>
                  <a:cubicBezTo>
                    <a:pt x="19369" y="2250"/>
                    <a:pt x="22146" y="1926"/>
                    <a:pt x="23625" y="1926"/>
                  </a:cubicBezTo>
                  <a:cubicBezTo>
                    <a:pt x="23985" y="1926"/>
                    <a:pt x="24238" y="1962"/>
                    <a:pt x="24382" y="1998"/>
                  </a:cubicBezTo>
                  <a:lnTo>
                    <a:pt x="24490" y="2034"/>
                  </a:lnTo>
                  <a:cubicBezTo>
                    <a:pt x="24526" y="2142"/>
                    <a:pt x="24599" y="2286"/>
                    <a:pt x="24635" y="2539"/>
                  </a:cubicBezTo>
                  <a:cubicBezTo>
                    <a:pt x="24707" y="2755"/>
                    <a:pt x="24707" y="3044"/>
                    <a:pt x="24707" y="3369"/>
                  </a:cubicBezTo>
                  <a:cubicBezTo>
                    <a:pt x="24707" y="4054"/>
                    <a:pt x="24599" y="4883"/>
                    <a:pt x="24418" y="5641"/>
                  </a:cubicBezTo>
                  <a:cubicBezTo>
                    <a:pt x="24238" y="6398"/>
                    <a:pt x="23985" y="7047"/>
                    <a:pt x="23733" y="7444"/>
                  </a:cubicBezTo>
                  <a:cubicBezTo>
                    <a:pt x="23408" y="7877"/>
                    <a:pt x="22867" y="8202"/>
                    <a:pt x="22182" y="8418"/>
                  </a:cubicBezTo>
                  <a:cubicBezTo>
                    <a:pt x="21497" y="8634"/>
                    <a:pt x="20667" y="8706"/>
                    <a:pt x="19729" y="8706"/>
                  </a:cubicBezTo>
                  <a:cubicBezTo>
                    <a:pt x="19044" y="8706"/>
                    <a:pt x="18323" y="8670"/>
                    <a:pt x="17602" y="8562"/>
                  </a:cubicBezTo>
                  <a:cubicBezTo>
                    <a:pt x="16195" y="8382"/>
                    <a:pt x="15329" y="8310"/>
                    <a:pt x="14824" y="8129"/>
                  </a:cubicBezTo>
                  <a:cubicBezTo>
                    <a:pt x="14572" y="8021"/>
                    <a:pt x="14392" y="7913"/>
                    <a:pt x="14247" y="7769"/>
                  </a:cubicBezTo>
                  <a:cubicBezTo>
                    <a:pt x="14103" y="7588"/>
                    <a:pt x="13959" y="7336"/>
                    <a:pt x="13814" y="6975"/>
                  </a:cubicBezTo>
                  <a:cubicBezTo>
                    <a:pt x="13490" y="6290"/>
                    <a:pt x="13418" y="5496"/>
                    <a:pt x="13201" y="4811"/>
                  </a:cubicBezTo>
                  <a:cubicBezTo>
                    <a:pt x="13093" y="4487"/>
                    <a:pt x="12949" y="4162"/>
                    <a:pt x="12696" y="3873"/>
                  </a:cubicBezTo>
                  <a:cubicBezTo>
                    <a:pt x="12480" y="3621"/>
                    <a:pt x="12119" y="3405"/>
                    <a:pt x="11723" y="3296"/>
                  </a:cubicBezTo>
                  <a:cubicBezTo>
                    <a:pt x="11614" y="3260"/>
                    <a:pt x="11506" y="3260"/>
                    <a:pt x="11434" y="3260"/>
                  </a:cubicBezTo>
                  <a:cubicBezTo>
                    <a:pt x="11218" y="3260"/>
                    <a:pt x="11001" y="3332"/>
                    <a:pt x="10821" y="3477"/>
                  </a:cubicBezTo>
                  <a:cubicBezTo>
                    <a:pt x="10532" y="3729"/>
                    <a:pt x="10352" y="4054"/>
                    <a:pt x="10208" y="4451"/>
                  </a:cubicBezTo>
                  <a:cubicBezTo>
                    <a:pt x="9991" y="5028"/>
                    <a:pt x="9847" y="5713"/>
                    <a:pt x="9631" y="6254"/>
                  </a:cubicBezTo>
                  <a:cubicBezTo>
                    <a:pt x="9522" y="6542"/>
                    <a:pt x="9414" y="6795"/>
                    <a:pt x="9270" y="6975"/>
                  </a:cubicBezTo>
                  <a:cubicBezTo>
                    <a:pt x="9162" y="7156"/>
                    <a:pt x="9018" y="7264"/>
                    <a:pt x="8873" y="7336"/>
                  </a:cubicBezTo>
                  <a:cubicBezTo>
                    <a:pt x="8549" y="7444"/>
                    <a:pt x="8008" y="7516"/>
                    <a:pt x="7395" y="7516"/>
                  </a:cubicBezTo>
                  <a:cubicBezTo>
                    <a:pt x="6565" y="7516"/>
                    <a:pt x="5627" y="7408"/>
                    <a:pt x="4726" y="7083"/>
                  </a:cubicBezTo>
                  <a:cubicBezTo>
                    <a:pt x="3824" y="6795"/>
                    <a:pt x="2994" y="6326"/>
                    <a:pt x="2417" y="5641"/>
                  </a:cubicBezTo>
                  <a:cubicBezTo>
                    <a:pt x="1588" y="4703"/>
                    <a:pt x="1119" y="3369"/>
                    <a:pt x="866" y="2250"/>
                  </a:cubicBezTo>
                  <a:cubicBezTo>
                    <a:pt x="758" y="1709"/>
                    <a:pt x="686" y="1204"/>
                    <a:pt x="650" y="844"/>
                  </a:cubicBezTo>
                  <a:cubicBezTo>
                    <a:pt x="650" y="773"/>
                    <a:pt x="644" y="714"/>
                    <a:pt x="638" y="661"/>
                  </a:cubicBezTo>
                  <a:close/>
                  <a:moveTo>
                    <a:pt x="297" y="0"/>
                  </a:moveTo>
                  <a:cubicBezTo>
                    <a:pt x="234" y="0"/>
                    <a:pt x="162" y="34"/>
                    <a:pt x="109" y="86"/>
                  </a:cubicBezTo>
                  <a:cubicBezTo>
                    <a:pt x="37" y="122"/>
                    <a:pt x="1" y="231"/>
                    <a:pt x="1" y="303"/>
                  </a:cubicBezTo>
                  <a:cubicBezTo>
                    <a:pt x="1" y="339"/>
                    <a:pt x="37" y="1241"/>
                    <a:pt x="289" y="2395"/>
                  </a:cubicBezTo>
                  <a:cubicBezTo>
                    <a:pt x="542" y="3549"/>
                    <a:pt x="1047" y="4955"/>
                    <a:pt x="1984" y="6037"/>
                  </a:cubicBezTo>
                  <a:cubicBezTo>
                    <a:pt x="2634" y="6831"/>
                    <a:pt x="3571" y="7336"/>
                    <a:pt x="4545" y="7660"/>
                  </a:cubicBezTo>
                  <a:cubicBezTo>
                    <a:pt x="5519" y="7985"/>
                    <a:pt x="6529" y="8129"/>
                    <a:pt x="7395" y="8129"/>
                  </a:cubicBezTo>
                  <a:cubicBezTo>
                    <a:pt x="8044" y="8129"/>
                    <a:pt x="8657" y="8057"/>
                    <a:pt x="9090" y="7877"/>
                  </a:cubicBezTo>
                  <a:cubicBezTo>
                    <a:pt x="9306" y="7805"/>
                    <a:pt x="9486" y="7660"/>
                    <a:pt x="9631" y="7480"/>
                  </a:cubicBezTo>
                  <a:cubicBezTo>
                    <a:pt x="9919" y="7192"/>
                    <a:pt x="10063" y="6795"/>
                    <a:pt x="10244" y="6398"/>
                  </a:cubicBezTo>
                  <a:cubicBezTo>
                    <a:pt x="10460" y="5785"/>
                    <a:pt x="10604" y="5100"/>
                    <a:pt x="10821" y="4595"/>
                  </a:cubicBezTo>
                  <a:cubicBezTo>
                    <a:pt x="10893" y="4342"/>
                    <a:pt x="11001" y="4126"/>
                    <a:pt x="11109" y="4018"/>
                  </a:cubicBezTo>
                  <a:cubicBezTo>
                    <a:pt x="11254" y="3910"/>
                    <a:pt x="11326" y="3873"/>
                    <a:pt x="11434" y="3837"/>
                  </a:cubicBezTo>
                  <a:lnTo>
                    <a:pt x="11542" y="3873"/>
                  </a:lnTo>
                  <a:cubicBezTo>
                    <a:pt x="11903" y="3946"/>
                    <a:pt x="12083" y="4090"/>
                    <a:pt x="12264" y="4270"/>
                  </a:cubicBezTo>
                  <a:cubicBezTo>
                    <a:pt x="12480" y="4559"/>
                    <a:pt x="12624" y="4955"/>
                    <a:pt x="12769" y="5496"/>
                  </a:cubicBezTo>
                  <a:cubicBezTo>
                    <a:pt x="12877" y="6001"/>
                    <a:pt x="12985" y="6615"/>
                    <a:pt x="13237" y="7228"/>
                  </a:cubicBezTo>
                  <a:cubicBezTo>
                    <a:pt x="13418" y="7624"/>
                    <a:pt x="13562" y="7913"/>
                    <a:pt x="13814" y="8165"/>
                  </a:cubicBezTo>
                  <a:cubicBezTo>
                    <a:pt x="14139" y="8526"/>
                    <a:pt x="14572" y="8706"/>
                    <a:pt x="15149" y="8851"/>
                  </a:cubicBezTo>
                  <a:cubicBezTo>
                    <a:pt x="15726" y="8959"/>
                    <a:pt x="16483" y="9031"/>
                    <a:pt x="17493" y="9175"/>
                  </a:cubicBezTo>
                  <a:cubicBezTo>
                    <a:pt x="18251" y="9247"/>
                    <a:pt x="19008" y="9320"/>
                    <a:pt x="19729" y="9320"/>
                  </a:cubicBezTo>
                  <a:cubicBezTo>
                    <a:pt x="20703" y="9320"/>
                    <a:pt x="21605" y="9211"/>
                    <a:pt x="22362" y="8995"/>
                  </a:cubicBezTo>
                  <a:cubicBezTo>
                    <a:pt x="23156" y="8743"/>
                    <a:pt x="23805" y="8346"/>
                    <a:pt x="24202" y="7769"/>
                  </a:cubicBezTo>
                  <a:cubicBezTo>
                    <a:pt x="24562" y="7300"/>
                    <a:pt x="24815" y="6578"/>
                    <a:pt x="25031" y="5785"/>
                  </a:cubicBezTo>
                  <a:cubicBezTo>
                    <a:pt x="25212" y="4955"/>
                    <a:pt x="25320" y="4090"/>
                    <a:pt x="25320" y="3369"/>
                  </a:cubicBezTo>
                  <a:cubicBezTo>
                    <a:pt x="25320" y="2900"/>
                    <a:pt x="25284" y="2467"/>
                    <a:pt x="25176" y="2142"/>
                  </a:cubicBezTo>
                  <a:cubicBezTo>
                    <a:pt x="25103" y="1962"/>
                    <a:pt x="25067" y="1818"/>
                    <a:pt x="24959" y="1673"/>
                  </a:cubicBezTo>
                  <a:cubicBezTo>
                    <a:pt x="24851" y="1565"/>
                    <a:pt x="24707" y="1457"/>
                    <a:pt x="24526" y="1385"/>
                  </a:cubicBezTo>
                  <a:cubicBezTo>
                    <a:pt x="24310" y="1349"/>
                    <a:pt x="23985" y="1313"/>
                    <a:pt x="23625" y="1313"/>
                  </a:cubicBezTo>
                  <a:cubicBezTo>
                    <a:pt x="22074" y="1313"/>
                    <a:pt x="19333" y="1673"/>
                    <a:pt x="16411" y="1782"/>
                  </a:cubicBezTo>
                  <a:cubicBezTo>
                    <a:pt x="13121" y="1878"/>
                    <a:pt x="11677" y="2004"/>
                    <a:pt x="11409" y="2029"/>
                  </a:cubicBezTo>
                  <a:lnTo>
                    <a:pt x="11409" y="2029"/>
                  </a:lnTo>
                  <a:lnTo>
                    <a:pt x="361" y="14"/>
                  </a:lnTo>
                  <a:cubicBezTo>
                    <a:pt x="342" y="5"/>
                    <a:pt x="320" y="0"/>
                    <a:pt x="2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4796;p64">
              <a:extLst>
                <a:ext uri="{FF2B5EF4-FFF2-40B4-BE49-F238E27FC236}">
                  <a16:creationId xmlns:a16="http://schemas.microsoft.com/office/drawing/2014/main" id="{584B7D7F-BB05-2A31-E1CA-0D481ADF26CC}"/>
                </a:ext>
              </a:extLst>
            </p:cNvPr>
            <p:cNvSpPr/>
            <p:nvPr/>
          </p:nvSpPr>
          <p:spPr>
            <a:xfrm>
              <a:off x="3403325" y="3253325"/>
              <a:ext cx="122650" cy="195700"/>
            </a:xfrm>
            <a:custGeom>
              <a:avLst/>
              <a:gdLst/>
              <a:ahLst/>
              <a:cxnLst/>
              <a:rect l="l" t="t" r="r" b="b"/>
              <a:pathLst>
                <a:path w="4906" h="7828" extrusionOk="0">
                  <a:moveTo>
                    <a:pt x="434" y="0"/>
                  </a:moveTo>
                  <a:cubicBezTo>
                    <a:pt x="253" y="0"/>
                    <a:pt x="109" y="145"/>
                    <a:pt x="109" y="289"/>
                  </a:cubicBezTo>
                  <a:cubicBezTo>
                    <a:pt x="109" y="289"/>
                    <a:pt x="1" y="3571"/>
                    <a:pt x="1" y="5591"/>
                  </a:cubicBezTo>
                  <a:cubicBezTo>
                    <a:pt x="1" y="6420"/>
                    <a:pt x="109" y="6961"/>
                    <a:pt x="434" y="7358"/>
                  </a:cubicBezTo>
                  <a:cubicBezTo>
                    <a:pt x="578" y="7539"/>
                    <a:pt x="758" y="7683"/>
                    <a:pt x="975" y="7755"/>
                  </a:cubicBezTo>
                  <a:cubicBezTo>
                    <a:pt x="1191" y="7791"/>
                    <a:pt x="1443" y="7827"/>
                    <a:pt x="1660" y="7827"/>
                  </a:cubicBezTo>
                  <a:cubicBezTo>
                    <a:pt x="1912" y="7827"/>
                    <a:pt x="2165" y="7791"/>
                    <a:pt x="2453" y="7791"/>
                  </a:cubicBezTo>
                  <a:cubicBezTo>
                    <a:pt x="3932" y="7647"/>
                    <a:pt x="4726" y="6997"/>
                    <a:pt x="4762" y="6961"/>
                  </a:cubicBezTo>
                  <a:cubicBezTo>
                    <a:pt x="4906" y="6853"/>
                    <a:pt x="4906" y="6673"/>
                    <a:pt x="4798" y="6529"/>
                  </a:cubicBezTo>
                  <a:cubicBezTo>
                    <a:pt x="4735" y="6466"/>
                    <a:pt x="4648" y="6427"/>
                    <a:pt x="4557" y="6427"/>
                  </a:cubicBezTo>
                  <a:cubicBezTo>
                    <a:pt x="4492" y="6427"/>
                    <a:pt x="4425" y="6447"/>
                    <a:pt x="4365" y="6493"/>
                  </a:cubicBezTo>
                  <a:cubicBezTo>
                    <a:pt x="4365" y="6493"/>
                    <a:pt x="3680" y="7070"/>
                    <a:pt x="2417" y="7178"/>
                  </a:cubicBezTo>
                  <a:cubicBezTo>
                    <a:pt x="2129" y="7214"/>
                    <a:pt x="1876" y="7214"/>
                    <a:pt x="1660" y="7214"/>
                  </a:cubicBezTo>
                  <a:cubicBezTo>
                    <a:pt x="1479" y="7214"/>
                    <a:pt x="1299" y="7214"/>
                    <a:pt x="1155" y="7178"/>
                  </a:cubicBezTo>
                  <a:cubicBezTo>
                    <a:pt x="975" y="7106"/>
                    <a:pt x="866" y="7034"/>
                    <a:pt x="758" y="6781"/>
                  </a:cubicBezTo>
                  <a:cubicBezTo>
                    <a:pt x="650" y="6565"/>
                    <a:pt x="578" y="6168"/>
                    <a:pt x="578" y="5591"/>
                  </a:cubicBezTo>
                  <a:cubicBezTo>
                    <a:pt x="578" y="4581"/>
                    <a:pt x="614" y="3283"/>
                    <a:pt x="650" y="2201"/>
                  </a:cubicBezTo>
                  <a:cubicBezTo>
                    <a:pt x="686" y="1155"/>
                    <a:pt x="722" y="325"/>
                    <a:pt x="722" y="325"/>
                  </a:cubicBezTo>
                  <a:cubicBezTo>
                    <a:pt x="722" y="145"/>
                    <a:pt x="614" y="0"/>
                    <a:pt x="4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4797;p64">
              <a:extLst>
                <a:ext uri="{FF2B5EF4-FFF2-40B4-BE49-F238E27FC236}">
                  <a16:creationId xmlns:a16="http://schemas.microsoft.com/office/drawing/2014/main" id="{5EBADE35-F596-9E43-F373-37136C326E73}"/>
                </a:ext>
              </a:extLst>
            </p:cNvPr>
            <p:cNvSpPr/>
            <p:nvPr/>
          </p:nvSpPr>
          <p:spPr>
            <a:xfrm>
              <a:off x="3510625" y="3441775"/>
              <a:ext cx="207425" cy="137075"/>
            </a:xfrm>
            <a:custGeom>
              <a:avLst/>
              <a:gdLst/>
              <a:ahLst/>
              <a:cxnLst/>
              <a:rect l="l" t="t" r="r" b="b"/>
              <a:pathLst>
                <a:path w="8297" h="5483" extrusionOk="0">
                  <a:moveTo>
                    <a:pt x="5411" y="578"/>
                  </a:moveTo>
                  <a:cubicBezTo>
                    <a:pt x="5519" y="578"/>
                    <a:pt x="5663" y="614"/>
                    <a:pt x="5771" y="614"/>
                  </a:cubicBezTo>
                  <a:cubicBezTo>
                    <a:pt x="6493" y="722"/>
                    <a:pt x="6962" y="974"/>
                    <a:pt x="7250" y="1299"/>
                  </a:cubicBezTo>
                  <a:cubicBezTo>
                    <a:pt x="7575" y="1587"/>
                    <a:pt x="7683" y="1948"/>
                    <a:pt x="7683" y="2309"/>
                  </a:cubicBezTo>
                  <a:cubicBezTo>
                    <a:pt x="7683" y="2850"/>
                    <a:pt x="7394" y="3391"/>
                    <a:pt x="6926" y="3715"/>
                  </a:cubicBezTo>
                  <a:cubicBezTo>
                    <a:pt x="6385" y="4040"/>
                    <a:pt x="5483" y="4329"/>
                    <a:pt x="4545" y="4545"/>
                  </a:cubicBezTo>
                  <a:cubicBezTo>
                    <a:pt x="3607" y="4761"/>
                    <a:pt x="2598" y="4870"/>
                    <a:pt x="1948" y="4870"/>
                  </a:cubicBezTo>
                  <a:cubicBezTo>
                    <a:pt x="1696" y="4870"/>
                    <a:pt x="1479" y="4834"/>
                    <a:pt x="1371" y="4797"/>
                  </a:cubicBezTo>
                  <a:cubicBezTo>
                    <a:pt x="866" y="4689"/>
                    <a:pt x="614" y="4292"/>
                    <a:pt x="614" y="4004"/>
                  </a:cubicBezTo>
                  <a:cubicBezTo>
                    <a:pt x="614" y="3896"/>
                    <a:pt x="650" y="3788"/>
                    <a:pt x="758" y="3679"/>
                  </a:cubicBezTo>
                  <a:lnTo>
                    <a:pt x="758" y="3643"/>
                  </a:lnTo>
                  <a:lnTo>
                    <a:pt x="794" y="3607"/>
                  </a:lnTo>
                  <a:cubicBezTo>
                    <a:pt x="938" y="3463"/>
                    <a:pt x="1552" y="2669"/>
                    <a:pt x="2417" y="1948"/>
                  </a:cubicBezTo>
                  <a:cubicBezTo>
                    <a:pt x="3247" y="1227"/>
                    <a:pt x="4365" y="578"/>
                    <a:pt x="5411" y="578"/>
                  </a:cubicBezTo>
                  <a:close/>
                  <a:moveTo>
                    <a:pt x="5411" y="1"/>
                  </a:moveTo>
                  <a:cubicBezTo>
                    <a:pt x="4040" y="1"/>
                    <a:pt x="2778" y="830"/>
                    <a:pt x="1840" y="1660"/>
                  </a:cubicBezTo>
                  <a:cubicBezTo>
                    <a:pt x="902" y="2453"/>
                    <a:pt x="289" y="3283"/>
                    <a:pt x="289" y="3283"/>
                  </a:cubicBezTo>
                  <a:lnTo>
                    <a:pt x="290" y="3283"/>
                  </a:lnTo>
                  <a:lnTo>
                    <a:pt x="290" y="3283"/>
                  </a:lnTo>
                  <a:cubicBezTo>
                    <a:pt x="97" y="3495"/>
                    <a:pt x="1" y="3766"/>
                    <a:pt x="1" y="4004"/>
                  </a:cubicBezTo>
                  <a:cubicBezTo>
                    <a:pt x="1" y="4617"/>
                    <a:pt x="470" y="5194"/>
                    <a:pt x="1191" y="5375"/>
                  </a:cubicBezTo>
                  <a:cubicBezTo>
                    <a:pt x="1407" y="5447"/>
                    <a:pt x="1660" y="5483"/>
                    <a:pt x="1948" y="5483"/>
                  </a:cubicBezTo>
                  <a:cubicBezTo>
                    <a:pt x="2670" y="5483"/>
                    <a:pt x="3680" y="5338"/>
                    <a:pt x="4653" y="5122"/>
                  </a:cubicBezTo>
                  <a:cubicBezTo>
                    <a:pt x="5663" y="4906"/>
                    <a:pt x="6601" y="4617"/>
                    <a:pt x="7250" y="4220"/>
                  </a:cubicBezTo>
                  <a:cubicBezTo>
                    <a:pt x="7899" y="3788"/>
                    <a:pt x="8296" y="3066"/>
                    <a:pt x="8296" y="2309"/>
                  </a:cubicBezTo>
                  <a:cubicBezTo>
                    <a:pt x="8296" y="1804"/>
                    <a:pt x="8116" y="1263"/>
                    <a:pt x="7683" y="866"/>
                  </a:cubicBezTo>
                  <a:cubicBezTo>
                    <a:pt x="7286" y="433"/>
                    <a:pt x="6673" y="145"/>
                    <a:pt x="5844" y="37"/>
                  </a:cubicBezTo>
                  <a:cubicBezTo>
                    <a:pt x="5699" y="1"/>
                    <a:pt x="5555" y="1"/>
                    <a:pt x="54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4798;p64">
              <a:extLst>
                <a:ext uri="{FF2B5EF4-FFF2-40B4-BE49-F238E27FC236}">
                  <a16:creationId xmlns:a16="http://schemas.microsoft.com/office/drawing/2014/main" id="{0E83B4D4-B26B-F7EB-6776-8081EF7602E3}"/>
                </a:ext>
              </a:extLst>
            </p:cNvPr>
            <p:cNvSpPr/>
            <p:nvPr/>
          </p:nvSpPr>
          <p:spPr>
            <a:xfrm>
              <a:off x="3519650" y="3464200"/>
              <a:ext cx="179450" cy="87600"/>
            </a:xfrm>
            <a:custGeom>
              <a:avLst/>
              <a:gdLst/>
              <a:ahLst/>
              <a:cxnLst/>
              <a:rect l="l" t="t" r="r" b="b"/>
              <a:pathLst>
                <a:path w="7178" h="3504" extrusionOk="0">
                  <a:moveTo>
                    <a:pt x="6850" y="0"/>
                  </a:moveTo>
                  <a:cubicBezTo>
                    <a:pt x="6778" y="0"/>
                    <a:pt x="6704" y="27"/>
                    <a:pt x="6637" y="77"/>
                  </a:cubicBezTo>
                  <a:lnTo>
                    <a:pt x="6601" y="113"/>
                  </a:lnTo>
                  <a:cubicBezTo>
                    <a:pt x="6420" y="258"/>
                    <a:pt x="5591" y="943"/>
                    <a:pt x="4401" y="1592"/>
                  </a:cubicBezTo>
                  <a:cubicBezTo>
                    <a:pt x="3246" y="2241"/>
                    <a:pt x="1732" y="2854"/>
                    <a:pt x="289" y="2891"/>
                  </a:cubicBezTo>
                  <a:cubicBezTo>
                    <a:pt x="109" y="2891"/>
                    <a:pt x="0" y="3035"/>
                    <a:pt x="0" y="3215"/>
                  </a:cubicBezTo>
                  <a:cubicBezTo>
                    <a:pt x="0" y="3359"/>
                    <a:pt x="145" y="3504"/>
                    <a:pt x="289" y="3504"/>
                  </a:cubicBezTo>
                  <a:cubicBezTo>
                    <a:pt x="2020" y="3432"/>
                    <a:pt x="3679" y="2674"/>
                    <a:pt x="4942" y="1953"/>
                  </a:cubicBezTo>
                  <a:cubicBezTo>
                    <a:pt x="6204" y="1231"/>
                    <a:pt x="7033" y="546"/>
                    <a:pt x="7033" y="546"/>
                  </a:cubicBezTo>
                  <a:cubicBezTo>
                    <a:pt x="7142" y="438"/>
                    <a:pt x="7178" y="222"/>
                    <a:pt x="7070" y="113"/>
                  </a:cubicBezTo>
                  <a:cubicBezTo>
                    <a:pt x="7012" y="36"/>
                    <a:pt x="6933" y="0"/>
                    <a:pt x="68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4799;p64">
              <a:extLst>
                <a:ext uri="{FF2B5EF4-FFF2-40B4-BE49-F238E27FC236}">
                  <a16:creationId xmlns:a16="http://schemas.microsoft.com/office/drawing/2014/main" id="{2135F83C-47E9-49D6-9CE3-989F5441DBC4}"/>
                </a:ext>
              </a:extLst>
            </p:cNvPr>
            <p:cNvSpPr/>
            <p:nvPr/>
          </p:nvSpPr>
          <p:spPr>
            <a:xfrm>
              <a:off x="3448425" y="3008125"/>
              <a:ext cx="265700" cy="114050"/>
            </a:xfrm>
            <a:custGeom>
              <a:avLst/>
              <a:gdLst/>
              <a:ahLst/>
              <a:cxnLst/>
              <a:rect l="l" t="t" r="r" b="b"/>
              <a:pathLst>
                <a:path w="10628" h="4562" extrusionOk="0">
                  <a:moveTo>
                    <a:pt x="6842" y="0"/>
                  </a:moveTo>
                  <a:cubicBezTo>
                    <a:pt x="6622" y="0"/>
                    <a:pt x="6397" y="11"/>
                    <a:pt x="6168" y="34"/>
                  </a:cubicBezTo>
                  <a:cubicBezTo>
                    <a:pt x="4040" y="287"/>
                    <a:pt x="2525" y="2451"/>
                    <a:pt x="1767" y="2811"/>
                  </a:cubicBezTo>
                  <a:cubicBezTo>
                    <a:pt x="1010" y="3208"/>
                    <a:pt x="0" y="3208"/>
                    <a:pt x="0" y="3208"/>
                  </a:cubicBezTo>
                  <a:cubicBezTo>
                    <a:pt x="0" y="3208"/>
                    <a:pt x="1243" y="4561"/>
                    <a:pt x="1988" y="4561"/>
                  </a:cubicBezTo>
                  <a:cubicBezTo>
                    <a:pt x="2095" y="4561"/>
                    <a:pt x="2191" y="4534"/>
                    <a:pt x="2272" y="4471"/>
                  </a:cubicBezTo>
                  <a:cubicBezTo>
                    <a:pt x="2885" y="3966"/>
                    <a:pt x="5158" y="1693"/>
                    <a:pt x="7791" y="1441"/>
                  </a:cubicBezTo>
                  <a:cubicBezTo>
                    <a:pt x="8395" y="1384"/>
                    <a:pt x="8881" y="1365"/>
                    <a:pt x="9268" y="1365"/>
                  </a:cubicBezTo>
                  <a:cubicBezTo>
                    <a:pt x="9956" y="1365"/>
                    <a:pt x="10327" y="1424"/>
                    <a:pt x="10484" y="1424"/>
                  </a:cubicBezTo>
                  <a:cubicBezTo>
                    <a:pt x="10628" y="1424"/>
                    <a:pt x="10593" y="1375"/>
                    <a:pt x="10460" y="1188"/>
                  </a:cubicBezTo>
                  <a:cubicBezTo>
                    <a:pt x="10106" y="738"/>
                    <a:pt x="8660" y="0"/>
                    <a:pt x="6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4800;p64">
              <a:extLst>
                <a:ext uri="{FF2B5EF4-FFF2-40B4-BE49-F238E27FC236}">
                  <a16:creationId xmlns:a16="http://schemas.microsoft.com/office/drawing/2014/main" id="{B2B859E2-B395-82DC-1723-C13842BDCA12}"/>
                </a:ext>
              </a:extLst>
            </p:cNvPr>
            <p:cNvSpPr/>
            <p:nvPr/>
          </p:nvSpPr>
          <p:spPr>
            <a:xfrm>
              <a:off x="3440300" y="3000850"/>
              <a:ext cx="279550" cy="128075"/>
            </a:xfrm>
            <a:custGeom>
              <a:avLst/>
              <a:gdLst/>
              <a:ahLst/>
              <a:cxnLst/>
              <a:rect l="l" t="t" r="r" b="b"/>
              <a:pathLst>
                <a:path w="11182" h="5123" extrusionOk="0">
                  <a:moveTo>
                    <a:pt x="7250" y="614"/>
                  </a:moveTo>
                  <a:cubicBezTo>
                    <a:pt x="8116" y="614"/>
                    <a:pt x="8873" y="758"/>
                    <a:pt x="9450" y="1011"/>
                  </a:cubicBezTo>
                  <a:cubicBezTo>
                    <a:pt x="9731" y="1116"/>
                    <a:pt x="9977" y="1221"/>
                    <a:pt x="10156" y="1359"/>
                  </a:cubicBezTo>
                  <a:lnTo>
                    <a:pt x="10156" y="1359"/>
                  </a:lnTo>
                  <a:cubicBezTo>
                    <a:pt x="9999" y="1349"/>
                    <a:pt x="9817" y="1335"/>
                    <a:pt x="9594" y="1335"/>
                  </a:cubicBezTo>
                  <a:cubicBezTo>
                    <a:pt x="9198" y="1335"/>
                    <a:pt x="8693" y="1371"/>
                    <a:pt x="8080" y="1443"/>
                  </a:cubicBezTo>
                  <a:cubicBezTo>
                    <a:pt x="6709" y="1552"/>
                    <a:pt x="5447" y="2201"/>
                    <a:pt x="4437" y="2886"/>
                  </a:cubicBezTo>
                  <a:cubicBezTo>
                    <a:pt x="3932" y="3247"/>
                    <a:pt x="3499" y="3571"/>
                    <a:pt x="3138" y="3860"/>
                  </a:cubicBezTo>
                  <a:cubicBezTo>
                    <a:pt x="2814" y="4148"/>
                    <a:pt x="2561" y="4401"/>
                    <a:pt x="2417" y="4509"/>
                  </a:cubicBezTo>
                  <a:lnTo>
                    <a:pt x="2309" y="4545"/>
                  </a:lnTo>
                  <a:cubicBezTo>
                    <a:pt x="2237" y="4545"/>
                    <a:pt x="2020" y="4473"/>
                    <a:pt x="1840" y="4365"/>
                  </a:cubicBezTo>
                  <a:cubicBezTo>
                    <a:pt x="1571" y="4197"/>
                    <a:pt x="1270" y="3965"/>
                    <a:pt x="1026" y="3730"/>
                  </a:cubicBezTo>
                  <a:lnTo>
                    <a:pt x="1026" y="3730"/>
                  </a:lnTo>
                  <a:cubicBezTo>
                    <a:pt x="1382" y="3678"/>
                    <a:pt x="1826" y="3579"/>
                    <a:pt x="2237" y="3391"/>
                  </a:cubicBezTo>
                  <a:cubicBezTo>
                    <a:pt x="2453" y="3247"/>
                    <a:pt x="2706" y="3030"/>
                    <a:pt x="2994" y="2778"/>
                  </a:cubicBezTo>
                  <a:cubicBezTo>
                    <a:pt x="3860" y="1984"/>
                    <a:pt x="5050" y="794"/>
                    <a:pt x="6529" y="650"/>
                  </a:cubicBezTo>
                  <a:cubicBezTo>
                    <a:pt x="6781" y="614"/>
                    <a:pt x="6998" y="614"/>
                    <a:pt x="7250" y="614"/>
                  </a:cubicBezTo>
                  <a:close/>
                  <a:moveTo>
                    <a:pt x="7250" y="1"/>
                  </a:moveTo>
                  <a:cubicBezTo>
                    <a:pt x="6998" y="1"/>
                    <a:pt x="6709" y="1"/>
                    <a:pt x="6457" y="37"/>
                  </a:cubicBezTo>
                  <a:cubicBezTo>
                    <a:pt x="5302" y="181"/>
                    <a:pt x="4329" y="830"/>
                    <a:pt x="3571" y="1443"/>
                  </a:cubicBezTo>
                  <a:cubicBezTo>
                    <a:pt x="3210" y="1768"/>
                    <a:pt x="2850" y="2093"/>
                    <a:pt x="2597" y="2345"/>
                  </a:cubicBezTo>
                  <a:cubicBezTo>
                    <a:pt x="2309" y="2598"/>
                    <a:pt x="2092" y="2778"/>
                    <a:pt x="1948" y="2850"/>
                  </a:cubicBezTo>
                  <a:cubicBezTo>
                    <a:pt x="1624" y="2994"/>
                    <a:pt x="1191" y="3102"/>
                    <a:pt x="866" y="3139"/>
                  </a:cubicBezTo>
                  <a:cubicBezTo>
                    <a:pt x="722" y="3175"/>
                    <a:pt x="578" y="3175"/>
                    <a:pt x="469" y="3175"/>
                  </a:cubicBezTo>
                  <a:lnTo>
                    <a:pt x="325" y="3175"/>
                  </a:lnTo>
                  <a:cubicBezTo>
                    <a:pt x="217" y="3175"/>
                    <a:pt x="109" y="3247"/>
                    <a:pt x="37" y="3355"/>
                  </a:cubicBezTo>
                  <a:cubicBezTo>
                    <a:pt x="0" y="3463"/>
                    <a:pt x="37" y="3607"/>
                    <a:pt x="109" y="3680"/>
                  </a:cubicBezTo>
                  <a:cubicBezTo>
                    <a:pt x="109" y="3716"/>
                    <a:pt x="433" y="4040"/>
                    <a:pt x="866" y="4401"/>
                  </a:cubicBezTo>
                  <a:cubicBezTo>
                    <a:pt x="1046" y="4581"/>
                    <a:pt x="1299" y="4762"/>
                    <a:pt x="1551" y="4870"/>
                  </a:cubicBezTo>
                  <a:cubicBezTo>
                    <a:pt x="1768" y="5014"/>
                    <a:pt x="2020" y="5122"/>
                    <a:pt x="2309" y="5122"/>
                  </a:cubicBezTo>
                  <a:cubicBezTo>
                    <a:pt x="2453" y="5122"/>
                    <a:pt x="2633" y="5086"/>
                    <a:pt x="2778" y="4978"/>
                  </a:cubicBezTo>
                  <a:cubicBezTo>
                    <a:pt x="2958" y="4834"/>
                    <a:pt x="3210" y="4617"/>
                    <a:pt x="3535" y="4329"/>
                  </a:cubicBezTo>
                  <a:cubicBezTo>
                    <a:pt x="4545" y="3463"/>
                    <a:pt x="6276" y="2201"/>
                    <a:pt x="8152" y="2020"/>
                  </a:cubicBezTo>
                  <a:cubicBezTo>
                    <a:pt x="8729" y="1984"/>
                    <a:pt x="9234" y="1948"/>
                    <a:pt x="9594" y="1948"/>
                  </a:cubicBezTo>
                  <a:cubicBezTo>
                    <a:pt x="9919" y="1948"/>
                    <a:pt x="10171" y="1948"/>
                    <a:pt x="10388" y="1984"/>
                  </a:cubicBezTo>
                  <a:cubicBezTo>
                    <a:pt x="10568" y="1984"/>
                    <a:pt x="10676" y="2020"/>
                    <a:pt x="10785" y="2020"/>
                  </a:cubicBezTo>
                  <a:cubicBezTo>
                    <a:pt x="10857" y="2020"/>
                    <a:pt x="10893" y="2020"/>
                    <a:pt x="10965" y="1984"/>
                  </a:cubicBezTo>
                  <a:cubicBezTo>
                    <a:pt x="11001" y="1984"/>
                    <a:pt x="11073" y="1948"/>
                    <a:pt x="11109" y="1876"/>
                  </a:cubicBezTo>
                  <a:cubicBezTo>
                    <a:pt x="11181" y="1804"/>
                    <a:pt x="11181" y="1732"/>
                    <a:pt x="11181" y="1660"/>
                  </a:cubicBezTo>
                  <a:cubicBezTo>
                    <a:pt x="11181" y="1588"/>
                    <a:pt x="11181" y="1552"/>
                    <a:pt x="11145" y="1515"/>
                  </a:cubicBezTo>
                  <a:cubicBezTo>
                    <a:pt x="11109" y="1407"/>
                    <a:pt x="11073" y="1371"/>
                    <a:pt x="11001" y="1299"/>
                  </a:cubicBezTo>
                  <a:cubicBezTo>
                    <a:pt x="10893" y="1155"/>
                    <a:pt x="10712" y="1011"/>
                    <a:pt x="10496" y="866"/>
                  </a:cubicBezTo>
                  <a:cubicBezTo>
                    <a:pt x="9811" y="433"/>
                    <a:pt x="8657" y="1"/>
                    <a:pt x="72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4801;p64">
              <a:extLst>
                <a:ext uri="{FF2B5EF4-FFF2-40B4-BE49-F238E27FC236}">
                  <a16:creationId xmlns:a16="http://schemas.microsoft.com/office/drawing/2014/main" id="{4A3C9983-49F7-3DD5-B48A-8049E4C8FC2E}"/>
                </a:ext>
              </a:extLst>
            </p:cNvPr>
            <p:cNvSpPr/>
            <p:nvPr/>
          </p:nvSpPr>
          <p:spPr>
            <a:xfrm>
              <a:off x="3222100" y="3043825"/>
              <a:ext cx="154200" cy="61775"/>
            </a:xfrm>
            <a:custGeom>
              <a:avLst/>
              <a:gdLst/>
              <a:ahLst/>
              <a:cxnLst/>
              <a:rect l="l" t="t" r="r" b="b"/>
              <a:pathLst>
                <a:path w="6168" h="2471" extrusionOk="0">
                  <a:moveTo>
                    <a:pt x="1786" y="0"/>
                  </a:moveTo>
                  <a:cubicBezTo>
                    <a:pt x="1695" y="0"/>
                    <a:pt x="1604" y="4"/>
                    <a:pt x="1515" y="13"/>
                  </a:cubicBezTo>
                  <a:cubicBezTo>
                    <a:pt x="0" y="121"/>
                    <a:pt x="108" y="1131"/>
                    <a:pt x="108" y="1131"/>
                  </a:cubicBezTo>
                  <a:cubicBezTo>
                    <a:pt x="108" y="1131"/>
                    <a:pt x="758" y="1275"/>
                    <a:pt x="2886" y="1888"/>
                  </a:cubicBezTo>
                  <a:cubicBezTo>
                    <a:pt x="4332" y="2330"/>
                    <a:pt x="4862" y="2471"/>
                    <a:pt x="5166" y="2471"/>
                  </a:cubicBezTo>
                  <a:cubicBezTo>
                    <a:pt x="5310" y="2471"/>
                    <a:pt x="5403" y="2440"/>
                    <a:pt x="5519" y="2393"/>
                  </a:cubicBezTo>
                  <a:cubicBezTo>
                    <a:pt x="5915" y="2285"/>
                    <a:pt x="6168" y="1275"/>
                    <a:pt x="6168" y="1275"/>
                  </a:cubicBezTo>
                  <a:lnTo>
                    <a:pt x="6168" y="1275"/>
                  </a:lnTo>
                  <a:cubicBezTo>
                    <a:pt x="6078" y="1357"/>
                    <a:pt x="5963" y="1389"/>
                    <a:pt x="5840" y="1389"/>
                  </a:cubicBezTo>
                  <a:cubicBezTo>
                    <a:pt x="5422" y="1389"/>
                    <a:pt x="4905" y="1023"/>
                    <a:pt x="4905" y="1023"/>
                  </a:cubicBezTo>
                  <a:cubicBezTo>
                    <a:pt x="4905" y="1023"/>
                    <a:pt x="3244" y="0"/>
                    <a:pt x="17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4802;p64">
              <a:extLst>
                <a:ext uri="{FF2B5EF4-FFF2-40B4-BE49-F238E27FC236}">
                  <a16:creationId xmlns:a16="http://schemas.microsoft.com/office/drawing/2014/main" id="{9FB50729-78BF-B5A2-664B-5FFE6910248E}"/>
                </a:ext>
              </a:extLst>
            </p:cNvPr>
            <p:cNvSpPr/>
            <p:nvPr/>
          </p:nvSpPr>
          <p:spPr>
            <a:xfrm>
              <a:off x="3217575" y="3036025"/>
              <a:ext cx="166850" cy="76650"/>
            </a:xfrm>
            <a:custGeom>
              <a:avLst/>
              <a:gdLst/>
              <a:ahLst/>
              <a:cxnLst/>
              <a:rect l="l" t="t" r="r" b="b"/>
              <a:pathLst>
                <a:path w="6674" h="3066" extrusionOk="0">
                  <a:moveTo>
                    <a:pt x="1912" y="613"/>
                  </a:moveTo>
                  <a:cubicBezTo>
                    <a:pt x="2598" y="613"/>
                    <a:pt x="3355" y="866"/>
                    <a:pt x="3932" y="1082"/>
                  </a:cubicBezTo>
                  <a:cubicBezTo>
                    <a:pt x="4221" y="1227"/>
                    <a:pt x="4473" y="1335"/>
                    <a:pt x="4654" y="1443"/>
                  </a:cubicBezTo>
                  <a:cubicBezTo>
                    <a:pt x="4726" y="1479"/>
                    <a:pt x="4798" y="1515"/>
                    <a:pt x="4870" y="1551"/>
                  </a:cubicBezTo>
                  <a:lnTo>
                    <a:pt x="4916" y="1574"/>
                  </a:lnTo>
                  <a:lnTo>
                    <a:pt x="4916" y="1574"/>
                  </a:lnTo>
                  <a:lnTo>
                    <a:pt x="4906" y="1587"/>
                  </a:lnTo>
                  <a:cubicBezTo>
                    <a:pt x="4906" y="1587"/>
                    <a:pt x="5050" y="1659"/>
                    <a:pt x="5267" y="1768"/>
                  </a:cubicBezTo>
                  <a:cubicBezTo>
                    <a:pt x="5418" y="1859"/>
                    <a:pt x="5647" y="1950"/>
                    <a:pt x="5887" y="1976"/>
                  </a:cubicBezTo>
                  <a:lnTo>
                    <a:pt x="5887" y="1976"/>
                  </a:lnTo>
                  <a:cubicBezTo>
                    <a:pt x="5874" y="2004"/>
                    <a:pt x="5859" y="2031"/>
                    <a:pt x="5844" y="2056"/>
                  </a:cubicBezTo>
                  <a:cubicBezTo>
                    <a:pt x="5808" y="2164"/>
                    <a:pt x="5736" y="2273"/>
                    <a:pt x="5700" y="2345"/>
                  </a:cubicBezTo>
                  <a:lnTo>
                    <a:pt x="5627" y="2417"/>
                  </a:lnTo>
                  <a:cubicBezTo>
                    <a:pt x="5483" y="2453"/>
                    <a:pt x="5447" y="2489"/>
                    <a:pt x="5375" y="2489"/>
                  </a:cubicBezTo>
                  <a:cubicBezTo>
                    <a:pt x="5159" y="2489"/>
                    <a:pt x="4618" y="2345"/>
                    <a:pt x="3139" y="1912"/>
                  </a:cubicBezTo>
                  <a:cubicBezTo>
                    <a:pt x="1749" y="1511"/>
                    <a:pt x="990" y="1311"/>
                    <a:pt x="631" y="1220"/>
                  </a:cubicBezTo>
                  <a:lnTo>
                    <a:pt x="631" y="1220"/>
                  </a:lnTo>
                  <a:cubicBezTo>
                    <a:pt x="645" y="1152"/>
                    <a:pt x="672" y="1077"/>
                    <a:pt x="722" y="1010"/>
                  </a:cubicBezTo>
                  <a:cubicBezTo>
                    <a:pt x="867" y="866"/>
                    <a:pt x="1119" y="686"/>
                    <a:pt x="1696" y="613"/>
                  </a:cubicBezTo>
                  <a:close/>
                  <a:moveTo>
                    <a:pt x="1912" y="0"/>
                  </a:moveTo>
                  <a:cubicBezTo>
                    <a:pt x="1840" y="0"/>
                    <a:pt x="1732" y="0"/>
                    <a:pt x="1660" y="36"/>
                  </a:cubicBezTo>
                  <a:cubicBezTo>
                    <a:pt x="939" y="72"/>
                    <a:pt x="506" y="325"/>
                    <a:pt x="253" y="613"/>
                  </a:cubicBezTo>
                  <a:cubicBezTo>
                    <a:pt x="37" y="938"/>
                    <a:pt x="1" y="1263"/>
                    <a:pt x="1" y="1407"/>
                  </a:cubicBezTo>
                  <a:lnTo>
                    <a:pt x="1" y="1479"/>
                  </a:lnTo>
                  <a:cubicBezTo>
                    <a:pt x="1" y="1623"/>
                    <a:pt x="109" y="1732"/>
                    <a:pt x="253" y="1732"/>
                  </a:cubicBezTo>
                  <a:lnTo>
                    <a:pt x="253" y="1768"/>
                  </a:lnTo>
                  <a:cubicBezTo>
                    <a:pt x="398" y="1768"/>
                    <a:pt x="1119" y="1948"/>
                    <a:pt x="2994" y="2489"/>
                  </a:cubicBezTo>
                  <a:cubicBezTo>
                    <a:pt x="4473" y="2922"/>
                    <a:pt x="4978" y="3066"/>
                    <a:pt x="5375" y="3066"/>
                  </a:cubicBezTo>
                  <a:cubicBezTo>
                    <a:pt x="5555" y="3066"/>
                    <a:pt x="5700" y="3030"/>
                    <a:pt x="5808" y="2994"/>
                  </a:cubicBezTo>
                  <a:cubicBezTo>
                    <a:pt x="5988" y="2922"/>
                    <a:pt x="6132" y="2777"/>
                    <a:pt x="6204" y="2633"/>
                  </a:cubicBezTo>
                  <a:cubicBezTo>
                    <a:pt x="6349" y="2453"/>
                    <a:pt x="6457" y="2200"/>
                    <a:pt x="6529" y="2020"/>
                  </a:cubicBezTo>
                  <a:cubicBezTo>
                    <a:pt x="6601" y="1804"/>
                    <a:pt x="6637" y="1659"/>
                    <a:pt x="6637" y="1659"/>
                  </a:cubicBezTo>
                  <a:cubicBezTo>
                    <a:pt x="6673" y="1515"/>
                    <a:pt x="6601" y="1371"/>
                    <a:pt x="6493" y="1335"/>
                  </a:cubicBezTo>
                  <a:cubicBezTo>
                    <a:pt x="6444" y="1302"/>
                    <a:pt x="6381" y="1285"/>
                    <a:pt x="6320" y="1285"/>
                  </a:cubicBezTo>
                  <a:cubicBezTo>
                    <a:pt x="6245" y="1285"/>
                    <a:pt x="6172" y="1311"/>
                    <a:pt x="6132" y="1371"/>
                  </a:cubicBezTo>
                  <a:cubicBezTo>
                    <a:pt x="6096" y="1371"/>
                    <a:pt x="6096" y="1407"/>
                    <a:pt x="6024" y="1407"/>
                  </a:cubicBezTo>
                  <a:cubicBezTo>
                    <a:pt x="5880" y="1407"/>
                    <a:pt x="5700" y="1335"/>
                    <a:pt x="5519" y="1263"/>
                  </a:cubicBezTo>
                  <a:cubicBezTo>
                    <a:pt x="5447" y="1191"/>
                    <a:pt x="5375" y="1154"/>
                    <a:pt x="5339" y="1118"/>
                  </a:cubicBezTo>
                  <a:lnTo>
                    <a:pt x="5267" y="1082"/>
                  </a:lnTo>
                  <a:lnTo>
                    <a:pt x="5231" y="1082"/>
                  </a:lnTo>
                  <a:cubicBezTo>
                    <a:pt x="5231" y="1046"/>
                    <a:pt x="4798" y="794"/>
                    <a:pt x="4149" y="541"/>
                  </a:cubicBezTo>
                  <a:cubicBezTo>
                    <a:pt x="3536" y="289"/>
                    <a:pt x="2742" y="0"/>
                    <a:pt x="1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4803;p64">
              <a:extLst>
                <a:ext uri="{FF2B5EF4-FFF2-40B4-BE49-F238E27FC236}">
                  <a16:creationId xmlns:a16="http://schemas.microsoft.com/office/drawing/2014/main" id="{EB38FF42-93E3-9A28-90E2-4F44B3D8AB92}"/>
                </a:ext>
              </a:extLst>
            </p:cNvPr>
            <p:cNvSpPr/>
            <p:nvPr/>
          </p:nvSpPr>
          <p:spPr>
            <a:xfrm>
              <a:off x="3744175" y="2649575"/>
              <a:ext cx="185750" cy="297200"/>
            </a:xfrm>
            <a:custGeom>
              <a:avLst/>
              <a:gdLst/>
              <a:ahLst/>
              <a:cxnLst/>
              <a:rect l="l" t="t" r="r" b="b"/>
              <a:pathLst>
                <a:path w="7430" h="11888" extrusionOk="0">
                  <a:moveTo>
                    <a:pt x="712" y="1"/>
                  </a:moveTo>
                  <a:cubicBezTo>
                    <a:pt x="275" y="1"/>
                    <a:pt x="0" y="58"/>
                    <a:pt x="0" y="58"/>
                  </a:cubicBezTo>
                  <a:cubicBezTo>
                    <a:pt x="0" y="58"/>
                    <a:pt x="5663" y="2438"/>
                    <a:pt x="6168" y="11888"/>
                  </a:cubicBezTo>
                  <a:lnTo>
                    <a:pt x="7286" y="11743"/>
                  </a:lnTo>
                  <a:cubicBezTo>
                    <a:pt x="7286" y="11743"/>
                    <a:pt x="7430" y="7343"/>
                    <a:pt x="5518" y="3304"/>
                  </a:cubicBezTo>
                  <a:cubicBezTo>
                    <a:pt x="4158" y="399"/>
                    <a:pt x="1867" y="1"/>
                    <a:pt x="7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4804;p64">
              <a:extLst>
                <a:ext uri="{FF2B5EF4-FFF2-40B4-BE49-F238E27FC236}">
                  <a16:creationId xmlns:a16="http://schemas.microsoft.com/office/drawing/2014/main" id="{E98CA024-F692-AF77-BEB3-C92AC61A7B2F}"/>
                </a:ext>
              </a:extLst>
            </p:cNvPr>
            <p:cNvSpPr/>
            <p:nvPr/>
          </p:nvSpPr>
          <p:spPr>
            <a:xfrm>
              <a:off x="3736050" y="2641975"/>
              <a:ext cx="198400" cy="312025"/>
            </a:xfrm>
            <a:custGeom>
              <a:avLst/>
              <a:gdLst/>
              <a:ahLst/>
              <a:cxnLst/>
              <a:rect l="l" t="t" r="r" b="b"/>
              <a:pathLst>
                <a:path w="7936" h="12481" extrusionOk="0">
                  <a:moveTo>
                    <a:pt x="1384" y="626"/>
                  </a:moveTo>
                  <a:cubicBezTo>
                    <a:pt x="1898" y="660"/>
                    <a:pt x="2554" y="777"/>
                    <a:pt x="3210" y="1119"/>
                  </a:cubicBezTo>
                  <a:cubicBezTo>
                    <a:pt x="4040" y="1552"/>
                    <a:pt x="4906" y="2345"/>
                    <a:pt x="5591" y="3752"/>
                  </a:cubicBezTo>
                  <a:cubicBezTo>
                    <a:pt x="7165" y="7109"/>
                    <a:pt x="7314" y="10806"/>
                    <a:pt x="7322" y="11783"/>
                  </a:cubicBezTo>
                  <a:lnTo>
                    <a:pt x="7322" y="11783"/>
                  </a:lnTo>
                  <a:lnTo>
                    <a:pt x="6762" y="11837"/>
                  </a:lnTo>
                  <a:lnTo>
                    <a:pt x="6762" y="11837"/>
                  </a:lnTo>
                  <a:cubicBezTo>
                    <a:pt x="6459" y="7259"/>
                    <a:pt x="4944" y="4324"/>
                    <a:pt x="3463" y="2526"/>
                  </a:cubicBezTo>
                  <a:cubicBezTo>
                    <a:pt x="2690" y="1626"/>
                    <a:pt x="1943" y="1014"/>
                    <a:pt x="1384" y="626"/>
                  </a:cubicBezTo>
                  <a:close/>
                  <a:moveTo>
                    <a:pt x="1010" y="1"/>
                  </a:moveTo>
                  <a:cubicBezTo>
                    <a:pt x="578" y="1"/>
                    <a:pt x="289" y="73"/>
                    <a:pt x="253" y="73"/>
                  </a:cubicBezTo>
                  <a:cubicBezTo>
                    <a:pt x="145" y="73"/>
                    <a:pt x="37" y="181"/>
                    <a:pt x="37" y="326"/>
                  </a:cubicBezTo>
                  <a:cubicBezTo>
                    <a:pt x="1" y="470"/>
                    <a:pt x="73" y="578"/>
                    <a:pt x="217" y="614"/>
                  </a:cubicBezTo>
                  <a:lnTo>
                    <a:pt x="217" y="650"/>
                  </a:lnTo>
                  <a:cubicBezTo>
                    <a:pt x="361" y="686"/>
                    <a:pt x="1732" y="1335"/>
                    <a:pt x="3102" y="3103"/>
                  </a:cubicBezTo>
                  <a:cubicBezTo>
                    <a:pt x="4509" y="4834"/>
                    <a:pt x="5952" y="7683"/>
                    <a:pt x="6204" y="12192"/>
                  </a:cubicBezTo>
                  <a:cubicBezTo>
                    <a:pt x="6204" y="12264"/>
                    <a:pt x="6240" y="12372"/>
                    <a:pt x="6276" y="12408"/>
                  </a:cubicBezTo>
                  <a:cubicBezTo>
                    <a:pt x="6348" y="12480"/>
                    <a:pt x="6420" y="12480"/>
                    <a:pt x="6529" y="12480"/>
                  </a:cubicBezTo>
                  <a:lnTo>
                    <a:pt x="7647" y="12336"/>
                  </a:lnTo>
                  <a:cubicBezTo>
                    <a:pt x="7791" y="12336"/>
                    <a:pt x="7899" y="12228"/>
                    <a:pt x="7935" y="12047"/>
                  </a:cubicBezTo>
                  <a:cubicBezTo>
                    <a:pt x="7935" y="12047"/>
                    <a:pt x="7935" y="12011"/>
                    <a:pt x="7935" y="11867"/>
                  </a:cubicBezTo>
                  <a:cubicBezTo>
                    <a:pt x="7935" y="11001"/>
                    <a:pt x="7827" y="7106"/>
                    <a:pt x="6132" y="3499"/>
                  </a:cubicBezTo>
                  <a:cubicBezTo>
                    <a:pt x="5411" y="1985"/>
                    <a:pt x="4437" y="1083"/>
                    <a:pt x="3499" y="614"/>
                  </a:cubicBezTo>
                  <a:cubicBezTo>
                    <a:pt x="2561" y="109"/>
                    <a:pt x="1624" y="1"/>
                    <a:pt x="10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4805;p64">
              <a:extLst>
                <a:ext uri="{FF2B5EF4-FFF2-40B4-BE49-F238E27FC236}">
                  <a16:creationId xmlns:a16="http://schemas.microsoft.com/office/drawing/2014/main" id="{0EF8BB0B-F15A-F566-2034-83333DDA8964}"/>
                </a:ext>
              </a:extLst>
            </p:cNvPr>
            <p:cNvSpPr/>
            <p:nvPr/>
          </p:nvSpPr>
          <p:spPr>
            <a:xfrm>
              <a:off x="3817200" y="2908125"/>
              <a:ext cx="233550" cy="136925"/>
            </a:xfrm>
            <a:custGeom>
              <a:avLst/>
              <a:gdLst/>
              <a:ahLst/>
              <a:cxnLst/>
              <a:rect l="l" t="t" r="r" b="b"/>
              <a:pathLst>
                <a:path w="9342" h="5477" extrusionOk="0">
                  <a:moveTo>
                    <a:pt x="7313" y="0"/>
                  </a:moveTo>
                  <a:cubicBezTo>
                    <a:pt x="7114" y="0"/>
                    <a:pt x="6910" y="34"/>
                    <a:pt x="6709" y="103"/>
                  </a:cubicBezTo>
                  <a:lnTo>
                    <a:pt x="1407" y="2015"/>
                  </a:lnTo>
                  <a:cubicBezTo>
                    <a:pt x="469" y="2339"/>
                    <a:pt x="1" y="3349"/>
                    <a:pt x="325" y="4287"/>
                  </a:cubicBezTo>
                  <a:cubicBezTo>
                    <a:pt x="578" y="5044"/>
                    <a:pt x="1263" y="5477"/>
                    <a:pt x="2020" y="5477"/>
                  </a:cubicBezTo>
                  <a:cubicBezTo>
                    <a:pt x="2201" y="5477"/>
                    <a:pt x="2417" y="5441"/>
                    <a:pt x="2633" y="5369"/>
                  </a:cubicBezTo>
                  <a:lnTo>
                    <a:pt x="7899" y="3493"/>
                  </a:lnTo>
                  <a:cubicBezTo>
                    <a:pt x="8837" y="3169"/>
                    <a:pt x="9342" y="2123"/>
                    <a:pt x="8981" y="1185"/>
                  </a:cubicBezTo>
                  <a:cubicBezTo>
                    <a:pt x="8726" y="448"/>
                    <a:pt x="8047" y="0"/>
                    <a:pt x="731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4806;p64">
              <a:extLst>
                <a:ext uri="{FF2B5EF4-FFF2-40B4-BE49-F238E27FC236}">
                  <a16:creationId xmlns:a16="http://schemas.microsoft.com/office/drawing/2014/main" id="{3920BB75-B9C9-AF01-5B90-9C614E4F2A4A}"/>
                </a:ext>
              </a:extLst>
            </p:cNvPr>
            <p:cNvSpPr/>
            <p:nvPr/>
          </p:nvSpPr>
          <p:spPr>
            <a:xfrm>
              <a:off x="3815400" y="2900775"/>
              <a:ext cx="237175" cy="152400"/>
            </a:xfrm>
            <a:custGeom>
              <a:avLst/>
              <a:gdLst/>
              <a:ahLst/>
              <a:cxnLst/>
              <a:rect l="l" t="t" r="r" b="b"/>
              <a:pathLst>
                <a:path w="9487" h="6096" extrusionOk="0">
                  <a:moveTo>
                    <a:pt x="7394" y="613"/>
                  </a:moveTo>
                  <a:cubicBezTo>
                    <a:pt x="8007" y="613"/>
                    <a:pt x="8584" y="974"/>
                    <a:pt x="8801" y="1587"/>
                  </a:cubicBezTo>
                  <a:cubicBezTo>
                    <a:pt x="8837" y="1768"/>
                    <a:pt x="8873" y="1912"/>
                    <a:pt x="8873" y="2092"/>
                  </a:cubicBezTo>
                  <a:cubicBezTo>
                    <a:pt x="8873" y="2705"/>
                    <a:pt x="8476" y="3282"/>
                    <a:pt x="7899" y="3499"/>
                  </a:cubicBezTo>
                  <a:lnTo>
                    <a:pt x="2597" y="5410"/>
                  </a:lnTo>
                  <a:cubicBezTo>
                    <a:pt x="2417" y="5446"/>
                    <a:pt x="2237" y="5482"/>
                    <a:pt x="2092" y="5482"/>
                  </a:cubicBezTo>
                  <a:cubicBezTo>
                    <a:pt x="1479" y="5482"/>
                    <a:pt x="902" y="5086"/>
                    <a:pt x="686" y="4473"/>
                  </a:cubicBezTo>
                  <a:cubicBezTo>
                    <a:pt x="614" y="4328"/>
                    <a:pt x="577" y="4148"/>
                    <a:pt x="577" y="4004"/>
                  </a:cubicBezTo>
                  <a:cubicBezTo>
                    <a:pt x="577" y="3391"/>
                    <a:pt x="974" y="2813"/>
                    <a:pt x="1587" y="2597"/>
                  </a:cubicBezTo>
                  <a:lnTo>
                    <a:pt x="6889" y="686"/>
                  </a:lnTo>
                  <a:cubicBezTo>
                    <a:pt x="7033" y="613"/>
                    <a:pt x="7214" y="613"/>
                    <a:pt x="7394" y="613"/>
                  </a:cubicBezTo>
                  <a:close/>
                  <a:moveTo>
                    <a:pt x="7394" y="0"/>
                  </a:moveTo>
                  <a:cubicBezTo>
                    <a:pt x="7142" y="0"/>
                    <a:pt x="6889" y="36"/>
                    <a:pt x="6673" y="108"/>
                  </a:cubicBezTo>
                  <a:lnTo>
                    <a:pt x="1371" y="2020"/>
                  </a:lnTo>
                  <a:cubicBezTo>
                    <a:pt x="541" y="2309"/>
                    <a:pt x="0" y="3138"/>
                    <a:pt x="0" y="4004"/>
                  </a:cubicBezTo>
                  <a:cubicBezTo>
                    <a:pt x="0" y="4220"/>
                    <a:pt x="36" y="4473"/>
                    <a:pt x="109" y="4689"/>
                  </a:cubicBezTo>
                  <a:cubicBezTo>
                    <a:pt x="433" y="5555"/>
                    <a:pt x="1227" y="6096"/>
                    <a:pt x="2092" y="6096"/>
                  </a:cubicBezTo>
                  <a:cubicBezTo>
                    <a:pt x="2309" y="6096"/>
                    <a:pt x="2561" y="6060"/>
                    <a:pt x="2778" y="5951"/>
                  </a:cubicBezTo>
                  <a:lnTo>
                    <a:pt x="8079" y="4076"/>
                  </a:lnTo>
                  <a:cubicBezTo>
                    <a:pt x="8945" y="3751"/>
                    <a:pt x="9486" y="2958"/>
                    <a:pt x="9486" y="2092"/>
                  </a:cubicBezTo>
                  <a:cubicBezTo>
                    <a:pt x="9486" y="1876"/>
                    <a:pt x="9450" y="1623"/>
                    <a:pt x="9342" y="1371"/>
                  </a:cubicBezTo>
                  <a:cubicBezTo>
                    <a:pt x="9053" y="541"/>
                    <a:pt x="8224" y="0"/>
                    <a:pt x="73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4807;p64">
              <a:extLst>
                <a:ext uri="{FF2B5EF4-FFF2-40B4-BE49-F238E27FC236}">
                  <a16:creationId xmlns:a16="http://schemas.microsoft.com/office/drawing/2014/main" id="{4EB8C6C4-8CCE-5D2C-9BE4-A43EE62978C1}"/>
                </a:ext>
              </a:extLst>
            </p:cNvPr>
            <p:cNvSpPr/>
            <p:nvPr/>
          </p:nvSpPr>
          <p:spPr>
            <a:xfrm>
              <a:off x="3821700" y="2967975"/>
              <a:ext cx="66750" cy="73075"/>
            </a:xfrm>
            <a:custGeom>
              <a:avLst/>
              <a:gdLst/>
              <a:ahLst/>
              <a:cxnLst/>
              <a:rect l="l" t="t" r="r" b="b"/>
              <a:pathLst>
                <a:path w="2670" h="2923" extrusionOk="0">
                  <a:moveTo>
                    <a:pt x="1091" y="0"/>
                  </a:moveTo>
                  <a:cubicBezTo>
                    <a:pt x="990" y="0"/>
                    <a:pt x="890" y="17"/>
                    <a:pt x="794" y="53"/>
                  </a:cubicBezTo>
                  <a:cubicBezTo>
                    <a:pt x="217" y="270"/>
                    <a:pt x="1" y="1063"/>
                    <a:pt x="289" y="1857"/>
                  </a:cubicBezTo>
                  <a:cubicBezTo>
                    <a:pt x="528" y="2513"/>
                    <a:pt x="1062" y="2922"/>
                    <a:pt x="1566" y="2922"/>
                  </a:cubicBezTo>
                  <a:cubicBezTo>
                    <a:pt x="1672" y="2922"/>
                    <a:pt x="1776" y="2904"/>
                    <a:pt x="1876" y="2867"/>
                  </a:cubicBezTo>
                  <a:cubicBezTo>
                    <a:pt x="2453" y="2650"/>
                    <a:pt x="2670" y="1857"/>
                    <a:pt x="2381" y="1063"/>
                  </a:cubicBezTo>
                  <a:cubicBezTo>
                    <a:pt x="2141" y="431"/>
                    <a:pt x="1599" y="0"/>
                    <a:pt x="10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4808;p64">
              <a:extLst>
                <a:ext uri="{FF2B5EF4-FFF2-40B4-BE49-F238E27FC236}">
                  <a16:creationId xmlns:a16="http://schemas.microsoft.com/office/drawing/2014/main" id="{70D586E3-1B79-CE19-CAC0-AE15694AB7A1}"/>
                </a:ext>
              </a:extLst>
            </p:cNvPr>
            <p:cNvSpPr/>
            <p:nvPr/>
          </p:nvSpPr>
          <p:spPr>
            <a:xfrm>
              <a:off x="3818100" y="2960275"/>
              <a:ext cx="73975" cy="88400"/>
            </a:xfrm>
            <a:custGeom>
              <a:avLst/>
              <a:gdLst/>
              <a:ahLst/>
              <a:cxnLst/>
              <a:rect l="l" t="t" r="r" b="b"/>
              <a:pathLst>
                <a:path w="2959" h="3536" extrusionOk="0">
                  <a:moveTo>
                    <a:pt x="1263" y="614"/>
                  </a:moveTo>
                  <a:cubicBezTo>
                    <a:pt x="1407" y="614"/>
                    <a:pt x="1624" y="686"/>
                    <a:pt x="1804" y="830"/>
                  </a:cubicBezTo>
                  <a:cubicBezTo>
                    <a:pt x="1984" y="974"/>
                    <a:pt x="2129" y="1227"/>
                    <a:pt x="2237" y="1479"/>
                  </a:cubicBezTo>
                  <a:cubicBezTo>
                    <a:pt x="2309" y="1696"/>
                    <a:pt x="2345" y="1876"/>
                    <a:pt x="2345" y="2056"/>
                  </a:cubicBezTo>
                  <a:cubicBezTo>
                    <a:pt x="2345" y="2273"/>
                    <a:pt x="2309" y="2453"/>
                    <a:pt x="2201" y="2597"/>
                  </a:cubicBezTo>
                  <a:cubicBezTo>
                    <a:pt x="2129" y="2742"/>
                    <a:pt x="2020" y="2850"/>
                    <a:pt x="1912" y="2886"/>
                  </a:cubicBezTo>
                  <a:cubicBezTo>
                    <a:pt x="1840" y="2922"/>
                    <a:pt x="1768" y="2922"/>
                    <a:pt x="1696" y="2922"/>
                  </a:cubicBezTo>
                  <a:cubicBezTo>
                    <a:pt x="1551" y="2922"/>
                    <a:pt x="1335" y="2850"/>
                    <a:pt x="1155" y="2706"/>
                  </a:cubicBezTo>
                  <a:cubicBezTo>
                    <a:pt x="974" y="2561"/>
                    <a:pt x="830" y="2345"/>
                    <a:pt x="722" y="2056"/>
                  </a:cubicBezTo>
                  <a:cubicBezTo>
                    <a:pt x="650" y="1876"/>
                    <a:pt x="614" y="1660"/>
                    <a:pt x="614" y="1479"/>
                  </a:cubicBezTo>
                  <a:cubicBezTo>
                    <a:pt x="614" y="1263"/>
                    <a:pt x="650" y="1083"/>
                    <a:pt x="722" y="938"/>
                  </a:cubicBezTo>
                  <a:cubicBezTo>
                    <a:pt x="830" y="794"/>
                    <a:pt x="938" y="686"/>
                    <a:pt x="1047" y="650"/>
                  </a:cubicBezTo>
                  <a:cubicBezTo>
                    <a:pt x="1119" y="614"/>
                    <a:pt x="1191" y="614"/>
                    <a:pt x="1263" y="614"/>
                  </a:cubicBezTo>
                  <a:close/>
                  <a:moveTo>
                    <a:pt x="1263" y="1"/>
                  </a:moveTo>
                  <a:cubicBezTo>
                    <a:pt x="1119" y="1"/>
                    <a:pt x="974" y="37"/>
                    <a:pt x="830" y="73"/>
                  </a:cubicBezTo>
                  <a:cubicBezTo>
                    <a:pt x="578" y="181"/>
                    <a:pt x="361" y="397"/>
                    <a:pt x="217" y="650"/>
                  </a:cubicBezTo>
                  <a:cubicBezTo>
                    <a:pt x="73" y="902"/>
                    <a:pt x="1" y="1191"/>
                    <a:pt x="1" y="1479"/>
                  </a:cubicBezTo>
                  <a:cubicBezTo>
                    <a:pt x="1" y="1732"/>
                    <a:pt x="37" y="2020"/>
                    <a:pt x="145" y="2273"/>
                  </a:cubicBezTo>
                  <a:cubicBezTo>
                    <a:pt x="289" y="2634"/>
                    <a:pt x="506" y="2958"/>
                    <a:pt x="794" y="3175"/>
                  </a:cubicBezTo>
                  <a:cubicBezTo>
                    <a:pt x="1047" y="3391"/>
                    <a:pt x="1371" y="3535"/>
                    <a:pt x="1696" y="3535"/>
                  </a:cubicBezTo>
                  <a:cubicBezTo>
                    <a:pt x="1840" y="3535"/>
                    <a:pt x="1984" y="3499"/>
                    <a:pt x="2093" y="3463"/>
                  </a:cubicBezTo>
                  <a:cubicBezTo>
                    <a:pt x="2381" y="3355"/>
                    <a:pt x="2597" y="3138"/>
                    <a:pt x="2742" y="2922"/>
                  </a:cubicBezTo>
                  <a:cubicBezTo>
                    <a:pt x="2886" y="2670"/>
                    <a:pt x="2958" y="2381"/>
                    <a:pt x="2958" y="2056"/>
                  </a:cubicBezTo>
                  <a:cubicBezTo>
                    <a:pt x="2958" y="1804"/>
                    <a:pt x="2886" y="1552"/>
                    <a:pt x="2814" y="1263"/>
                  </a:cubicBezTo>
                  <a:cubicBezTo>
                    <a:pt x="2670" y="902"/>
                    <a:pt x="2453" y="614"/>
                    <a:pt x="2165" y="361"/>
                  </a:cubicBezTo>
                  <a:cubicBezTo>
                    <a:pt x="1912" y="145"/>
                    <a:pt x="1588" y="1"/>
                    <a:pt x="12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4809;p64">
              <a:extLst>
                <a:ext uri="{FF2B5EF4-FFF2-40B4-BE49-F238E27FC236}">
                  <a16:creationId xmlns:a16="http://schemas.microsoft.com/office/drawing/2014/main" id="{5D43EC44-4958-EC7B-13D1-0F341C9EA820}"/>
                </a:ext>
              </a:extLst>
            </p:cNvPr>
            <p:cNvSpPr/>
            <p:nvPr/>
          </p:nvSpPr>
          <p:spPr>
            <a:xfrm>
              <a:off x="3797375" y="3155050"/>
              <a:ext cx="75750" cy="128050"/>
            </a:xfrm>
            <a:custGeom>
              <a:avLst/>
              <a:gdLst/>
              <a:ahLst/>
              <a:cxnLst/>
              <a:rect l="l" t="t" r="r" b="b"/>
              <a:pathLst>
                <a:path w="3030" h="5122" extrusionOk="0">
                  <a:moveTo>
                    <a:pt x="1516" y="1024"/>
                  </a:moveTo>
                  <a:cubicBezTo>
                    <a:pt x="1664" y="1404"/>
                    <a:pt x="1873" y="1892"/>
                    <a:pt x="2056" y="2381"/>
                  </a:cubicBezTo>
                  <a:cubicBezTo>
                    <a:pt x="2164" y="2633"/>
                    <a:pt x="2236" y="2922"/>
                    <a:pt x="2308" y="3138"/>
                  </a:cubicBezTo>
                  <a:cubicBezTo>
                    <a:pt x="2380" y="3354"/>
                    <a:pt x="2417" y="3535"/>
                    <a:pt x="2417" y="3607"/>
                  </a:cubicBezTo>
                  <a:cubicBezTo>
                    <a:pt x="2417" y="4112"/>
                    <a:pt x="2020" y="4509"/>
                    <a:pt x="1515" y="4509"/>
                  </a:cubicBezTo>
                  <a:cubicBezTo>
                    <a:pt x="1010" y="4509"/>
                    <a:pt x="613" y="4112"/>
                    <a:pt x="613" y="3607"/>
                  </a:cubicBezTo>
                  <a:cubicBezTo>
                    <a:pt x="613" y="3535"/>
                    <a:pt x="685" y="3210"/>
                    <a:pt x="794" y="2886"/>
                  </a:cubicBezTo>
                  <a:cubicBezTo>
                    <a:pt x="938" y="2417"/>
                    <a:pt x="1190" y="1767"/>
                    <a:pt x="1407" y="1263"/>
                  </a:cubicBezTo>
                  <a:cubicBezTo>
                    <a:pt x="1445" y="1180"/>
                    <a:pt x="1481" y="1100"/>
                    <a:pt x="1516" y="1024"/>
                  </a:cubicBezTo>
                  <a:close/>
                  <a:moveTo>
                    <a:pt x="1515" y="0"/>
                  </a:moveTo>
                  <a:cubicBezTo>
                    <a:pt x="1407" y="0"/>
                    <a:pt x="1298" y="36"/>
                    <a:pt x="1226" y="144"/>
                  </a:cubicBezTo>
                  <a:cubicBezTo>
                    <a:pt x="1226" y="144"/>
                    <a:pt x="938" y="830"/>
                    <a:pt x="649" y="1587"/>
                  </a:cubicBezTo>
                  <a:cubicBezTo>
                    <a:pt x="469" y="1948"/>
                    <a:pt x="325" y="2345"/>
                    <a:pt x="216" y="2705"/>
                  </a:cubicBezTo>
                  <a:cubicBezTo>
                    <a:pt x="108" y="3066"/>
                    <a:pt x="0" y="3354"/>
                    <a:pt x="0" y="3607"/>
                  </a:cubicBezTo>
                  <a:cubicBezTo>
                    <a:pt x="0" y="4436"/>
                    <a:pt x="685" y="5122"/>
                    <a:pt x="1515" y="5122"/>
                  </a:cubicBezTo>
                  <a:cubicBezTo>
                    <a:pt x="2344" y="5122"/>
                    <a:pt x="3030" y="4436"/>
                    <a:pt x="3030" y="3607"/>
                  </a:cubicBezTo>
                  <a:cubicBezTo>
                    <a:pt x="3030" y="3354"/>
                    <a:pt x="2922" y="3066"/>
                    <a:pt x="2813" y="2705"/>
                  </a:cubicBezTo>
                  <a:cubicBezTo>
                    <a:pt x="2453" y="1659"/>
                    <a:pt x="1803" y="180"/>
                    <a:pt x="1803" y="144"/>
                  </a:cubicBezTo>
                  <a:cubicBezTo>
                    <a:pt x="1731" y="36"/>
                    <a:pt x="1623" y="0"/>
                    <a:pt x="15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Google Shape;4810;p64">
              <a:extLst>
                <a:ext uri="{FF2B5EF4-FFF2-40B4-BE49-F238E27FC236}">
                  <a16:creationId xmlns:a16="http://schemas.microsoft.com/office/drawing/2014/main" id="{131EE707-A659-AA1B-E5F6-967C41064527}"/>
                </a:ext>
              </a:extLst>
            </p:cNvPr>
            <p:cNvSpPr/>
            <p:nvPr/>
          </p:nvSpPr>
          <p:spPr>
            <a:xfrm>
              <a:off x="4011050" y="1025400"/>
              <a:ext cx="1925125" cy="2285650"/>
            </a:xfrm>
            <a:custGeom>
              <a:avLst/>
              <a:gdLst/>
              <a:ahLst/>
              <a:cxnLst/>
              <a:rect l="l" t="t" r="r" b="b"/>
              <a:pathLst>
                <a:path w="77005" h="91426" extrusionOk="0">
                  <a:moveTo>
                    <a:pt x="23983" y="0"/>
                  </a:moveTo>
                  <a:cubicBezTo>
                    <a:pt x="22904" y="0"/>
                    <a:pt x="21562" y="517"/>
                    <a:pt x="20271" y="969"/>
                  </a:cubicBezTo>
                  <a:cubicBezTo>
                    <a:pt x="17349" y="1979"/>
                    <a:pt x="9487" y="9626"/>
                    <a:pt x="7683" y="14422"/>
                  </a:cubicBezTo>
                  <a:cubicBezTo>
                    <a:pt x="5916" y="19255"/>
                    <a:pt x="7467" y="20842"/>
                    <a:pt x="10605" y="23728"/>
                  </a:cubicBezTo>
                  <a:cubicBezTo>
                    <a:pt x="13743" y="26649"/>
                    <a:pt x="17566" y="32600"/>
                    <a:pt x="19585" y="38227"/>
                  </a:cubicBezTo>
                  <a:cubicBezTo>
                    <a:pt x="21605" y="43817"/>
                    <a:pt x="24166" y="49191"/>
                    <a:pt x="28314" y="50670"/>
                  </a:cubicBezTo>
                  <a:cubicBezTo>
                    <a:pt x="28314" y="50670"/>
                    <a:pt x="21713" y="53808"/>
                    <a:pt x="17349" y="56946"/>
                  </a:cubicBezTo>
                  <a:cubicBezTo>
                    <a:pt x="12949" y="60083"/>
                    <a:pt x="10821" y="61526"/>
                    <a:pt x="10821" y="61526"/>
                  </a:cubicBezTo>
                  <a:cubicBezTo>
                    <a:pt x="10821" y="61526"/>
                    <a:pt x="4906" y="63221"/>
                    <a:pt x="2634" y="66143"/>
                  </a:cubicBezTo>
                  <a:cubicBezTo>
                    <a:pt x="1299" y="67874"/>
                    <a:pt x="470" y="69244"/>
                    <a:pt x="1" y="70074"/>
                  </a:cubicBezTo>
                  <a:cubicBezTo>
                    <a:pt x="1227" y="69625"/>
                    <a:pt x="3287" y="69061"/>
                    <a:pt x="5893" y="69061"/>
                  </a:cubicBezTo>
                  <a:cubicBezTo>
                    <a:pt x="8731" y="69061"/>
                    <a:pt x="12218" y="69731"/>
                    <a:pt x="15979" y="71950"/>
                  </a:cubicBezTo>
                  <a:cubicBezTo>
                    <a:pt x="24995" y="77251"/>
                    <a:pt x="26871" y="86016"/>
                    <a:pt x="26871" y="91426"/>
                  </a:cubicBezTo>
                  <a:lnTo>
                    <a:pt x="30442" y="88216"/>
                  </a:lnTo>
                  <a:cubicBezTo>
                    <a:pt x="30442" y="88216"/>
                    <a:pt x="39783" y="84537"/>
                    <a:pt x="47501" y="75989"/>
                  </a:cubicBezTo>
                  <a:cubicBezTo>
                    <a:pt x="55256" y="67477"/>
                    <a:pt x="56482" y="63329"/>
                    <a:pt x="57276" y="55719"/>
                  </a:cubicBezTo>
                  <a:cubicBezTo>
                    <a:pt x="58033" y="48073"/>
                    <a:pt x="61171" y="17921"/>
                    <a:pt x="61279" y="17452"/>
                  </a:cubicBezTo>
                  <a:cubicBezTo>
                    <a:pt x="61423" y="17019"/>
                    <a:pt x="62433" y="14783"/>
                    <a:pt x="63768" y="14567"/>
                  </a:cubicBezTo>
                  <a:cubicBezTo>
                    <a:pt x="63793" y="14562"/>
                    <a:pt x="63820" y="14560"/>
                    <a:pt x="63850" y="14560"/>
                  </a:cubicBezTo>
                  <a:cubicBezTo>
                    <a:pt x="65380" y="14560"/>
                    <a:pt x="72515" y="20855"/>
                    <a:pt x="73506" y="21492"/>
                  </a:cubicBezTo>
                  <a:cubicBezTo>
                    <a:pt x="73935" y="21783"/>
                    <a:pt x="74548" y="22009"/>
                    <a:pt x="75126" y="22009"/>
                  </a:cubicBezTo>
                  <a:cubicBezTo>
                    <a:pt x="75908" y="22009"/>
                    <a:pt x="76627" y="21596"/>
                    <a:pt x="76752" y="20374"/>
                  </a:cubicBezTo>
                  <a:cubicBezTo>
                    <a:pt x="77004" y="18246"/>
                    <a:pt x="75201" y="12980"/>
                    <a:pt x="69466" y="7245"/>
                  </a:cubicBezTo>
                  <a:cubicBezTo>
                    <a:pt x="65304" y="3083"/>
                    <a:pt x="61970" y="1480"/>
                    <a:pt x="59954" y="1480"/>
                  </a:cubicBezTo>
                  <a:cubicBezTo>
                    <a:pt x="59210" y="1480"/>
                    <a:pt x="58645" y="1698"/>
                    <a:pt x="58285" y="2087"/>
                  </a:cubicBezTo>
                  <a:cubicBezTo>
                    <a:pt x="56915" y="3566"/>
                    <a:pt x="57817" y="6704"/>
                    <a:pt x="56915" y="11285"/>
                  </a:cubicBezTo>
                  <a:cubicBezTo>
                    <a:pt x="56013" y="15901"/>
                    <a:pt x="50423" y="32492"/>
                    <a:pt x="47610" y="40355"/>
                  </a:cubicBezTo>
                  <a:cubicBezTo>
                    <a:pt x="44796" y="48181"/>
                    <a:pt x="45698" y="58857"/>
                    <a:pt x="45698" y="58857"/>
                  </a:cubicBezTo>
                  <a:cubicBezTo>
                    <a:pt x="45698" y="58857"/>
                    <a:pt x="41911" y="60192"/>
                    <a:pt x="39206" y="62211"/>
                  </a:cubicBezTo>
                  <a:cubicBezTo>
                    <a:pt x="36501" y="64231"/>
                    <a:pt x="32353" y="67044"/>
                    <a:pt x="32353" y="67044"/>
                  </a:cubicBezTo>
                  <a:lnTo>
                    <a:pt x="31235" y="66467"/>
                  </a:lnTo>
                  <a:cubicBezTo>
                    <a:pt x="31235" y="66467"/>
                    <a:pt x="37511" y="60192"/>
                    <a:pt x="39422" y="56585"/>
                  </a:cubicBezTo>
                  <a:cubicBezTo>
                    <a:pt x="41334" y="53014"/>
                    <a:pt x="41911" y="52798"/>
                    <a:pt x="40901" y="50670"/>
                  </a:cubicBezTo>
                  <a:cubicBezTo>
                    <a:pt x="39891" y="48542"/>
                    <a:pt x="31704" y="38227"/>
                    <a:pt x="28097" y="33610"/>
                  </a:cubicBezTo>
                  <a:cubicBezTo>
                    <a:pt x="24527" y="29030"/>
                    <a:pt x="20126" y="21275"/>
                    <a:pt x="19261" y="19039"/>
                  </a:cubicBezTo>
                  <a:cubicBezTo>
                    <a:pt x="18359" y="16803"/>
                    <a:pt x="18467" y="14567"/>
                    <a:pt x="19117" y="12980"/>
                  </a:cubicBezTo>
                  <a:cubicBezTo>
                    <a:pt x="19802" y="11393"/>
                    <a:pt x="26077" y="8255"/>
                    <a:pt x="26186" y="3458"/>
                  </a:cubicBezTo>
                  <a:cubicBezTo>
                    <a:pt x="26245" y="788"/>
                    <a:pt x="25315" y="0"/>
                    <a:pt x="239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Google Shape;4811;p64">
              <a:extLst>
                <a:ext uri="{FF2B5EF4-FFF2-40B4-BE49-F238E27FC236}">
                  <a16:creationId xmlns:a16="http://schemas.microsoft.com/office/drawing/2014/main" id="{A9A377FF-5B0F-4836-609C-B9623FE90B3B}"/>
                </a:ext>
              </a:extLst>
            </p:cNvPr>
            <p:cNvSpPr/>
            <p:nvPr/>
          </p:nvSpPr>
          <p:spPr>
            <a:xfrm>
              <a:off x="4002950" y="1018075"/>
              <a:ext cx="1935025" cy="2300275"/>
            </a:xfrm>
            <a:custGeom>
              <a:avLst/>
              <a:gdLst/>
              <a:ahLst/>
              <a:cxnLst/>
              <a:rect l="l" t="t" r="r" b="b"/>
              <a:pathLst>
                <a:path w="77401" h="92011" extrusionOk="0">
                  <a:moveTo>
                    <a:pt x="24310" y="613"/>
                  </a:moveTo>
                  <a:cubicBezTo>
                    <a:pt x="24634" y="613"/>
                    <a:pt x="24887" y="649"/>
                    <a:pt x="25103" y="721"/>
                  </a:cubicBezTo>
                  <a:cubicBezTo>
                    <a:pt x="25428" y="866"/>
                    <a:pt x="25680" y="1082"/>
                    <a:pt x="25897" y="1515"/>
                  </a:cubicBezTo>
                  <a:cubicBezTo>
                    <a:pt x="26113" y="1948"/>
                    <a:pt x="26221" y="2597"/>
                    <a:pt x="26221" y="3499"/>
                  </a:cubicBezTo>
                  <a:cubicBezTo>
                    <a:pt x="26221" y="3571"/>
                    <a:pt x="26221" y="3643"/>
                    <a:pt x="26221" y="3751"/>
                  </a:cubicBezTo>
                  <a:cubicBezTo>
                    <a:pt x="26185" y="4869"/>
                    <a:pt x="25788" y="5915"/>
                    <a:pt x="25211" y="6889"/>
                  </a:cubicBezTo>
                  <a:cubicBezTo>
                    <a:pt x="24310" y="8332"/>
                    <a:pt x="22975" y="9594"/>
                    <a:pt x="21749" y="10604"/>
                  </a:cubicBezTo>
                  <a:cubicBezTo>
                    <a:pt x="21172" y="11109"/>
                    <a:pt x="20595" y="11578"/>
                    <a:pt x="20162" y="12010"/>
                  </a:cubicBezTo>
                  <a:cubicBezTo>
                    <a:pt x="19693" y="12407"/>
                    <a:pt x="19332" y="12768"/>
                    <a:pt x="19188" y="13165"/>
                  </a:cubicBezTo>
                  <a:cubicBezTo>
                    <a:pt x="18827" y="13994"/>
                    <a:pt x="18611" y="14968"/>
                    <a:pt x="18611" y="16050"/>
                  </a:cubicBezTo>
                  <a:cubicBezTo>
                    <a:pt x="18611" y="17132"/>
                    <a:pt x="18827" y="18286"/>
                    <a:pt x="19296" y="19440"/>
                  </a:cubicBezTo>
                  <a:cubicBezTo>
                    <a:pt x="19765" y="20594"/>
                    <a:pt x="21064" y="23083"/>
                    <a:pt x="22723" y="25896"/>
                  </a:cubicBezTo>
                  <a:cubicBezTo>
                    <a:pt x="24382" y="28673"/>
                    <a:pt x="26401" y="31775"/>
                    <a:pt x="28205" y="34084"/>
                  </a:cubicBezTo>
                  <a:cubicBezTo>
                    <a:pt x="29972" y="36392"/>
                    <a:pt x="32930" y="40107"/>
                    <a:pt x="35563" y="43533"/>
                  </a:cubicBezTo>
                  <a:cubicBezTo>
                    <a:pt x="36861" y="45228"/>
                    <a:pt x="38087" y="46887"/>
                    <a:pt x="39061" y="48222"/>
                  </a:cubicBezTo>
                  <a:cubicBezTo>
                    <a:pt x="39999" y="49556"/>
                    <a:pt x="40720" y="50602"/>
                    <a:pt x="40937" y="51071"/>
                  </a:cubicBezTo>
                  <a:cubicBezTo>
                    <a:pt x="41261" y="51756"/>
                    <a:pt x="41405" y="52225"/>
                    <a:pt x="41405" y="52622"/>
                  </a:cubicBezTo>
                  <a:cubicBezTo>
                    <a:pt x="41405" y="53019"/>
                    <a:pt x="41261" y="53452"/>
                    <a:pt x="40937" y="54065"/>
                  </a:cubicBezTo>
                  <a:cubicBezTo>
                    <a:pt x="40612" y="54714"/>
                    <a:pt x="40143" y="55543"/>
                    <a:pt x="39494" y="56734"/>
                  </a:cubicBezTo>
                  <a:cubicBezTo>
                    <a:pt x="38556" y="58501"/>
                    <a:pt x="36536" y="60954"/>
                    <a:pt x="34733" y="62973"/>
                  </a:cubicBezTo>
                  <a:cubicBezTo>
                    <a:pt x="33831" y="63983"/>
                    <a:pt x="32966" y="64885"/>
                    <a:pt x="32353" y="65498"/>
                  </a:cubicBezTo>
                  <a:cubicBezTo>
                    <a:pt x="32064" y="65823"/>
                    <a:pt x="31812" y="66111"/>
                    <a:pt x="31631" y="66255"/>
                  </a:cubicBezTo>
                  <a:cubicBezTo>
                    <a:pt x="31451" y="66436"/>
                    <a:pt x="31343" y="66544"/>
                    <a:pt x="31343" y="66544"/>
                  </a:cubicBezTo>
                  <a:cubicBezTo>
                    <a:pt x="31271" y="66616"/>
                    <a:pt x="31271" y="66724"/>
                    <a:pt x="31271" y="66796"/>
                  </a:cubicBezTo>
                  <a:cubicBezTo>
                    <a:pt x="31271" y="66905"/>
                    <a:pt x="31343" y="66977"/>
                    <a:pt x="31451" y="67013"/>
                  </a:cubicBezTo>
                  <a:lnTo>
                    <a:pt x="32569" y="67590"/>
                  </a:lnTo>
                  <a:cubicBezTo>
                    <a:pt x="32599" y="67605"/>
                    <a:pt x="32641" y="67614"/>
                    <a:pt x="32685" y="67614"/>
                  </a:cubicBezTo>
                  <a:cubicBezTo>
                    <a:pt x="32748" y="67614"/>
                    <a:pt x="32815" y="67596"/>
                    <a:pt x="32857" y="67554"/>
                  </a:cubicBezTo>
                  <a:cubicBezTo>
                    <a:pt x="32857" y="67554"/>
                    <a:pt x="37005" y="64777"/>
                    <a:pt x="39710" y="62757"/>
                  </a:cubicBezTo>
                  <a:cubicBezTo>
                    <a:pt x="41009" y="61747"/>
                    <a:pt x="42632" y="60917"/>
                    <a:pt x="43930" y="60340"/>
                  </a:cubicBezTo>
                  <a:cubicBezTo>
                    <a:pt x="44543" y="60052"/>
                    <a:pt x="45120" y="59799"/>
                    <a:pt x="45517" y="59655"/>
                  </a:cubicBezTo>
                  <a:cubicBezTo>
                    <a:pt x="45697" y="59583"/>
                    <a:pt x="45878" y="59511"/>
                    <a:pt x="45986" y="59475"/>
                  </a:cubicBezTo>
                  <a:cubicBezTo>
                    <a:pt x="46094" y="59439"/>
                    <a:pt x="46130" y="59403"/>
                    <a:pt x="46130" y="59403"/>
                  </a:cubicBezTo>
                  <a:cubicBezTo>
                    <a:pt x="46274" y="59367"/>
                    <a:pt x="46347" y="59258"/>
                    <a:pt x="46347" y="59114"/>
                  </a:cubicBezTo>
                  <a:cubicBezTo>
                    <a:pt x="46347" y="59114"/>
                    <a:pt x="46311" y="59006"/>
                    <a:pt x="46311" y="58826"/>
                  </a:cubicBezTo>
                  <a:cubicBezTo>
                    <a:pt x="46274" y="58248"/>
                    <a:pt x="46202" y="56878"/>
                    <a:pt x="46202" y="55075"/>
                  </a:cubicBezTo>
                  <a:cubicBezTo>
                    <a:pt x="46202" y="51251"/>
                    <a:pt x="46527" y="45445"/>
                    <a:pt x="48222" y="40720"/>
                  </a:cubicBezTo>
                  <a:cubicBezTo>
                    <a:pt x="49629" y="36789"/>
                    <a:pt x="51721" y="30693"/>
                    <a:pt x="53596" y="24995"/>
                  </a:cubicBezTo>
                  <a:cubicBezTo>
                    <a:pt x="55472" y="19260"/>
                    <a:pt x="57095" y="13994"/>
                    <a:pt x="57527" y="11650"/>
                  </a:cubicBezTo>
                  <a:cubicBezTo>
                    <a:pt x="57996" y="9305"/>
                    <a:pt x="57996" y="7358"/>
                    <a:pt x="58068" y="5843"/>
                  </a:cubicBezTo>
                  <a:cubicBezTo>
                    <a:pt x="58068" y="5049"/>
                    <a:pt x="58104" y="4400"/>
                    <a:pt x="58249" y="3859"/>
                  </a:cubicBezTo>
                  <a:cubicBezTo>
                    <a:pt x="58357" y="3318"/>
                    <a:pt x="58537" y="2922"/>
                    <a:pt x="58826" y="2597"/>
                  </a:cubicBezTo>
                  <a:cubicBezTo>
                    <a:pt x="59114" y="2272"/>
                    <a:pt x="59583" y="2092"/>
                    <a:pt x="60268" y="2092"/>
                  </a:cubicBezTo>
                  <a:cubicBezTo>
                    <a:pt x="61206" y="2092"/>
                    <a:pt x="62505" y="2453"/>
                    <a:pt x="64092" y="3354"/>
                  </a:cubicBezTo>
                  <a:cubicBezTo>
                    <a:pt x="65679" y="4256"/>
                    <a:pt x="67518" y="5699"/>
                    <a:pt x="69610" y="7754"/>
                  </a:cubicBezTo>
                  <a:cubicBezTo>
                    <a:pt x="72279" y="10460"/>
                    <a:pt x="74082" y="13020"/>
                    <a:pt x="75236" y="15220"/>
                  </a:cubicBezTo>
                  <a:cubicBezTo>
                    <a:pt x="76354" y="17420"/>
                    <a:pt x="76823" y="19224"/>
                    <a:pt x="76823" y="20306"/>
                  </a:cubicBezTo>
                  <a:cubicBezTo>
                    <a:pt x="76823" y="20414"/>
                    <a:pt x="76787" y="20522"/>
                    <a:pt x="76787" y="20630"/>
                  </a:cubicBezTo>
                  <a:cubicBezTo>
                    <a:pt x="76751" y="21208"/>
                    <a:pt x="76535" y="21532"/>
                    <a:pt x="76318" y="21712"/>
                  </a:cubicBezTo>
                  <a:cubicBezTo>
                    <a:pt x="76102" y="21929"/>
                    <a:pt x="75813" y="22001"/>
                    <a:pt x="75453" y="22001"/>
                  </a:cubicBezTo>
                  <a:cubicBezTo>
                    <a:pt x="74948" y="22001"/>
                    <a:pt x="74371" y="21785"/>
                    <a:pt x="74010" y="21532"/>
                  </a:cubicBezTo>
                  <a:cubicBezTo>
                    <a:pt x="73902" y="21460"/>
                    <a:pt x="73685" y="21316"/>
                    <a:pt x="73397" y="21063"/>
                  </a:cubicBezTo>
                  <a:cubicBezTo>
                    <a:pt x="72351" y="20234"/>
                    <a:pt x="70439" y="18647"/>
                    <a:pt x="68600" y="17204"/>
                  </a:cubicBezTo>
                  <a:cubicBezTo>
                    <a:pt x="67662" y="16519"/>
                    <a:pt x="66761" y="15834"/>
                    <a:pt x="66003" y="15365"/>
                  </a:cubicBezTo>
                  <a:cubicBezTo>
                    <a:pt x="65606" y="15112"/>
                    <a:pt x="65282" y="14932"/>
                    <a:pt x="64957" y="14788"/>
                  </a:cubicBezTo>
                  <a:cubicBezTo>
                    <a:pt x="64669" y="14643"/>
                    <a:pt x="64416" y="14535"/>
                    <a:pt x="64164" y="14535"/>
                  </a:cubicBezTo>
                  <a:lnTo>
                    <a:pt x="64019" y="14535"/>
                  </a:lnTo>
                  <a:cubicBezTo>
                    <a:pt x="63226" y="14679"/>
                    <a:pt x="62613" y="15365"/>
                    <a:pt x="62144" y="16050"/>
                  </a:cubicBezTo>
                  <a:cubicBezTo>
                    <a:pt x="61928" y="16375"/>
                    <a:pt x="61711" y="16735"/>
                    <a:pt x="61603" y="17024"/>
                  </a:cubicBezTo>
                  <a:cubicBezTo>
                    <a:pt x="61459" y="17312"/>
                    <a:pt x="61350" y="17529"/>
                    <a:pt x="61314" y="17673"/>
                  </a:cubicBezTo>
                  <a:lnTo>
                    <a:pt x="61314" y="17745"/>
                  </a:lnTo>
                  <a:cubicBezTo>
                    <a:pt x="61278" y="18106"/>
                    <a:pt x="61026" y="20198"/>
                    <a:pt x="60701" y="23263"/>
                  </a:cubicBezTo>
                  <a:cubicBezTo>
                    <a:pt x="59727" y="32424"/>
                    <a:pt x="57852" y="50350"/>
                    <a:pt x="57275" y="55976"/>
                  </a:cubicBezTo>
                  <a:cubicBezTo>
                    <a:pt x="56878" y="59763"/>
                    <a:pt x="56409" y="62685"/>
                    <a:pt x="55039" y="65678"/>
                  </a:cubicBezTo>
                  <a:cubicBezTo>
                    <a:pt x="53668" y="68708"/>
                    <a:pt x="51468" y="71846"/>
                    <a:pt x="47609" y="76102"/>
                  </a:cubicBezTo>
                  <a:cubicBezTo>
                    <a:pt x="43750" y="80322"/>
                    <a:pt x="39530" y="83351"/>
                    <a:pt x="36248" y="85335"/>
                  </a:cubicBezTo>
                  <a:cubicBezTo>
                    <a:pt x="34625" y="86345"/>
                    <a:pt x="33218" y="87066"/>
                    <a:pt x="32244" y="87535"/>
                  </a:cubicBezTo>
                  <a:cubicBezTo>
                    <a:pt x="31739" y="87787"/>
                    <a:pt x="31343" y="87932"/>
                    <a:pt x="31090" y="88076"/>
                  </a:cubicBezTo>
                  <a:cubicBezTo>
                    <a:pt x="30946" y="88112"/>
                    <a:pt x="30838" y="88148"/>
                    <a:pt x="30766" y="88184"/>
                  </a:cubicBezTo>
                  <a:cubicBezTo>
                    <a:pt x="30693" y="88220"/>
                    <a:pt x="30657" y="88220"/>
                    <a:pt x="30657" y="88220"/>
                  </a:cubicBezTo>
                  <a:lnTo>
                    <a:pt x="30585" y="88292"/>
                  </a:lnTo>
                  <a:lnTo>
                    <a:pt x="27510" y="91057"/>
                  </a:lnTo>
                  <a:lnTo>
                    <a:pt x="27510" y="91057"/>
                  </a:lnTo>
                  <a:cubicBezTo>
                    <a:pt x="27433" y="88416"/>
                    <a:pt x="26887" y="85123"/>
                    <a:pt x="25392" y="81800"/>
                  </a:cubicBezTo>
                  <a:cubicBezTo>
                    <a:pt x="23769" y="78230"/>
                    <a:pt x="21027" y="74659"/>
                    <a:pt x="16483" y="71990"/>
                  </a:cubicBezTo>
                  <a:cubicBezTo>
                    <a:pt x="12624" y="69754"/>
                    <a:pt x="9089" y="69069"/>
                    <a:pt x="6204" y="69069"/>
                  </a:cubicBezTo>
                  <a:cubicBezTo>
                    <a:pt x="4025" y="69069"/>
                    <a:pt x="2231" y="69453"/>
                    <a:pt x="978" y="69830"/>
                  </a:cubicBezTo>
                  <a:lnTo>
                    <a:pt x="978" y="69830"/>
                  </a:lnTo>
                  <a:cubicBezTo>
                    <a:pt x="1473" y="69020"/>
                    <a:pt x="2195" y="67933"/>
                    <a:pt x="3210" y="66616"/>
                  </a:cubicBezTo>
                  <a:cubicBezTo>
                    <a:pt x="4256" y="65209"/>
                    <a:pt x="6276" y="64091"/>
                    <a:pt x="8043" y="63298"/>
                  </a:cubicBezTo>
                  <a:cubicBezTo>
                    <a:pt x="8909" y="62901"/>
                    <a:pt x="9702" y="62613"/>
                    <a:pt x="10279" y="62432"/>
                  </a:cubicBezTo>
                  <a:cubicBezTo>
                    <a:pt x="10604" y="62324"/>
                    <a:pt x="10820" y="62252"/>
                    <a:pt x="11001" y="62180"/>
                  </a:cubicBezTo>
                  <a:cubicBezTo>
                    <a:pt x="11145" y="62144"/>
                    <a:pt x="11253" y="62108"/>
                    <a:pt x="11253" y="62108"/>
                  </a:cubicBezTo>
                  <a:lnTo>
                    <a:pt x="11325" y="62072"/>
                  </a:lnTo>
                  <a:cubicBezTo>
                    <a:pt x="11325" y="62072"/>
                    <a:pt x="13453" y="60629"/>
                    <a:pt x="17854" y="57491"/>
                  </a:cubicBezTo>
                  <a:cubicBezTo>
                    <a:pt x="20018" y="55904"/>
                    <a:pt x="22759" y="54353"/>
                    <a:pt x="24923" y="53163"/>
                  </a:cubicBezTo>
                  <a:cubicBezTo>
                    <a:pt x="26041" y="52586"/>
                    <a:pt x="27015" y="52117"/>
                    <a:pt x="27700" y="51756"/>
                  </a:cubicBezTo>
                  <a:cubicBezTo>
                    <a:pt x="28385" y="51432"/>
                    <a:pt x="28782" y="51215"/>
                    <a:pt x="28782" y="51215"/>
                  </a:cubicBezTo>
                  <a:cubicBezTo>
                    <a:pt x="28890" y="51179"/>
                    <a:pt x="28962" y="51071"/>
                    <a:pt x="28962" y="50927"/>
                  </a:cubicBezTo>
                  <a:cubicBezTo>
                    <a:pt x="28962" y="50819"/>
                    <a:pt x="28854" y="50710"/>
                    <a:pt x="28746" y="50674"/>
                  </a:cubicBezTo>
                  <a:cubicBezTo>
                    <a:pt x="26762" y="49989"/>
                    <a:pt x="25139" y="48330"/>
                    <a:pt x="23733" y="46130"/>
                  </a:cubicBezTo>
                  <a:cubicBezTo>
                    <a:pt x="22326" y="43930"/>
                    <a:pt x="21208" y="41189"/>
                    <a:pt x="20198" y="38412"/>
                  </a:cubicBezTo>
                  <a:cubicBezTo>
                    <a:pt x="18142" y="32749"/>
                    <a:pt x="14319" y="26798"/>
                    <a:pt x="11145" y="23804"/>
                  </a:cubicBezTo>
                  <a:cubicBezTo>
                    <a:pt x="10027" y="22794"/>
                    <a:pt x="9125" y="21929"/>
                    <a:pt x="8512" y="21063"/>
                  </a:cubicBezTo>
                  <a:cubicBezTo>
                    <a:pt x="7899" y="20198"/>
                    <a:pt x="7574" y="19332"/>
                    <a:pt x="7574" y="18214"/>
                  </a:cubicBezTo>
                  <a:cubicBezTo>
                    <a:pt x="7574" y="17312"/>
                    <a:pt x="7791" y="16194"/>
                    <a:pt x="8296" y="14824"/>
                  </a:cubicBezTo>
                  <a:cubicBezTo>
                    <a:pt x="9161" y="12515"/>
                    <a:pt x="11578" y="9414"/>
                    <a:pt x="14103" y="6781"/>
                  </a:cubicBezTo>
                  <a:cubicBezTo>
                    <a:pt x="15365" y="5482"/>
                    <a:pt x="16663" y="4292"/>
                    <a:pt x="17818" y="3354"/>
                  </a:cubicBezTo>
                  <a:cubicBezTo>
                    <a:pt x="18972" y="2453"/>
                    <a:pt x="20018" y="1803"/>
                    <a:pt x="20667" y="1551"/>
                  </a:cubicBezTo>
                  <a:cubicBezTo>
                    <a:pt x="22001" y="1118"/>
                    <a:pt x="23336" y="613"/>
                    <a:pt x="24310" y="613"/>
                  </a:cubicBezTo>
                  <a:close/>
                  <a:moveTo>
                    <a:pt x="24310" y="0"/>
                  </a:moveTo>
                  <a:cubicBezTo>
                    <a:pt x="23155" y="0"/>
                    <a:pt x="21785" y="541"/>
                    <a:pt x="20486" y="974"/>
                  </a:cubicBezTo>
                  <a:cubicBezTo>
                    <a:pt x="19693" y="1262"/>
                    <a:pt x="18647" y="1948"/>
                    <a:pt x="17457" y="2885"/>
                  </a:cubicBezTo>
                  <a:cubicBezTo>
                    <a:pt x="15690" y="4292"/>
                    <a:pt x="13598" y="6312"/>
                    <a:pt x="11794" y="8440"/>
                  </a:cubicBezTo>
                  <a:cubicBezTo>
                    <a:pt x="9991" y="10532"/>
                    <a:pt x="8440" y="12768"/>
                    <a:pt x="7755" y="14643"/>
                  </a:cubicBezTo>
                  <a:cubicBezTo>
                    <a:pt x="7214" y="16050"/>
                    <a:pt x="6961" y="17204"/>
                    <a:pt x="6961" y="18214"/>
                  </a:cubicBezTo>
                  <a:cubicBezTo>
                    <a:pt x="6961" y="19440"/>
                    <a:pt x="7358" y="20486"/>
                    <a:pt x="8007" y="21388"/>
                  </a:cubicBezTo>
                  <a:cubicBezTo>
                    <a:pt x="8693" y="22362"/>
                    <a:pt x="9630" y="23227"/>
                    <a:pt x="10748" y="24273"/>
                  </a:cubicBezTo>
                  <a:cubicBezTo>
                    <a:pt x="13814" y="27123"/>
                    <a:pt x="17637" y="33038"/>
                    <a:pt x="19621" y="38592"/>
                  </a:cubicBezTo>
                  <a:cubicBezTo>
                    <a:pt x="20631" y="41405"/>
                    <a:pt x="21785" y="44182"/>
                    <a:pt x="23228" y="46455"/>
                  </a:cubicBezTo>
                  <a:cubicBezTo>
                    <a:pt x="24528" y="48469"/>
                    <a:pt x="26062" y="50104"/>
                    <a:pt x="27936" y="50961"/>
                  </a:cubicBezTo>
                  <a:lnTo>
                    <a:pt x="27936" y="50961"/>
                  </a:lnTo>
                  <a:cubicBezTo>
                    <a:pt x="26212" y="51806"/>
                    <a:pt x="21101" y="54384"/>
                    <a:pt x="17493" y="56986"/>
                  </a:cubicBezTo>
                  <a:cubicBezTo>
                    <a:pt x="15293" y="58537"/>
                    <a:pt x="13670" y="59691"/>
                    <a:pt x="12588" y="60449"/>
                  </a:cubicBezTo>
                  <a:cubicBezTo>
                    <a:pt x="12047" y="60845"/>
                    <a:pt x="11650" y="61134"/>
                    <a:pt x="11398" y="61314"/>
                  </a:cubicBezTo>
                  <a:cubicBezTo>
                    <a:pt x="11208" y="61432"/>
                    <a:pt x="11097" y="61504"/>
                    <a:pt x="11042" y="61540"/>
                  </a:cubicBezTo>
                  <a:lnTo>
                    <a:pt x="11042" y="61540"/>
                  </a:lnTo>
                  <a:cubicBezTo>
                    <a:pt x="10819" y="61605"/>
                    <a:pt x="9411" y="62029"/>
                    <a:pt x="7791" y="62757"/>
                  </a:cubicBezTo>
                  <a:cubicBezTo>
                    <a:pt x="5988" y="63550"/>
                    <a:pt x="3932" y="64704"/>
                    <a:pt x="2741" y="66255"/>
                  </a:cubicBezTo>
                  <a:cubicBezTo>
                    <a:pt x="1371" y="67987"/>
                    <a:pt x="541" y="69393"/>
                    <a:pt x="36" y="70223"/>
                  </a:cubicBezTo>
                  <a:cubicBezTo>
                    <a:pt x="0" y="70331"/>
                    <a:pt x="0" y="70475"/>
                    <a:pt x="73" y="70547"/>
                  </a:cubicBezTo>
                  <a:cubicBezTo>
                    <a:pt x="127" y="70629"/>
                    <a:pt x="221" y="70669"/>
                    <a:pt x="311" y="70669"/>
                  </a:cubicBezTo>
                  <a:cubicBezTo>
                    <a:pt x="341" y="70669"/>
                    <a:pt x="370" y="70665"/>
                    <a:pt x="397" y="70656"/>
                  </a:cubicBezTo>
                  <a:cubicBezTo>
                    <a:pt x="1623" y="70223"/>
                    <a:pt x="3643" y="69646"/>
                    <a:pt x="6204" y="69646"/>
                  </a:cubicBezTo>
                  <a:cubicBezTo>
                    <a:pt x="8981" y="69646"/>
                    <a:pt x="12444" y="70331"/>
                    <a:pt x="16158" y="72531"/>
                  </a:cubicBezTo>
                  <a:cubicBezTo>
                    <a:pt x="20595" y="75128"/>
                    <a:pt x="23264" y="78590"/>
                    <a:pt x="24851" y="82053"/>
                  </a:cubicBezTo>
                  <a:cubicBezTo>
                    <a:pt x="26438" y="85551"/>
                    <a:pt x="26906" y="89050"/>
                    <a:pt x="26906" y="91719"/>
                  </a:cubicBezTo>
                  <a:cubicBezTo>
                    <a:pt x="26906" y="91827"/>
                    <a:pt x="26979" y="91935"/>
                    <a:pt x="27087" y="91971"/>
                  </a:cubicBezTo>
                  <a:cubicBezTo>
                    <a:pt x="27128" y="91999"/>
                    <a:pt x="27175" y="92011"/>
                    <a:pt x="27221" y="92011"/>
                  </a:cubicBezTo>
                  <a:cubicBezTo>
                    <a:pt x="27295" y="92011"/>
                    <a:pt x="27367" y="91980"/>
                    <a:pt x="27411" y="91935"/>
                  </a:cubicBezTo>
                  <a:lnTo>
                    <a:pt x="30907" y="88792"/>
                  </a:lnTo>
                  <a:lnTo>
                    <a:pt x="30907" y="88792"/>
                  </a:lnTo>
                  <a:lnTo>
                    <a:pt x="30910" y="88797"/>
                  </a:lnTo>
                  <a:cubicBezTo>
                    <a:pt x="30910" y="88797"/>
                    <a:pt x="40251" y="85082"/>
                    <a:pt x="48042" y="76498"/>
                  </a:cubicBezTo>
                  <a:cubicBezTo>
                    <a:pt x="51937" y="72206"/>
                    <a:pt x="54209" y="69033"/>
                    <a:pt x="55580" y="65931"/>
                  </a:cubicBezTo>
                  <a:cubicBezTo>
                    <a:pt x="56986" y="62829"/>
                    <a:pt x="57491" y="59835"/>
                    <a:pt x="57888" y="56012"/>
                  </a:cubicBezTo>
                  <a:cubicBezTo>
                    <a:pt x="58285" y="52225"/>
                    <a:pt x="59259" y="42776"/>
                    <a:pt x="60160" y="34228"/>
                  </a:cubicBezTo>
                  <a:cubicBezTo>
                    <a:pt x="60593" y="29936"/>
                    <a:pt x="61026" y="25896"/>
                    <a:pt x="61350" y="22867"/>
                  </a:cubicBezTo>
                  <a:cubicBezTo>
                    <a:pt x="61495" y="21388"/>
                    <a:pt x="61639" y="20126"/>
                    <a:pt x="61747" y="19260"/>
                  </a:cubicBezTo>
                  <a:cubicBezTo>
                    <a:pt x="61783" y="18827"/>
                    <a:pt x="61819" y="18466"/>
                    <a:pt x="61855" y="18214"/>
                  </a:cubicBezTo>
                  <a:cubicBezTo>
                    <a:pt x="61892" y="18106"/>
                    <a:pt x="61892" y="17998"/>
                    <a:pt x="61892" y="17925"/>
                  </a:cubicBezTo>
                  <a:lnTo>
                    <a:pt x="61892" y="17853"/>
                  </a:lnTo>
                  <a:lnTo>
                    <a:pt x="61928" y="17817"/>
                  </a:lnTo>
                  <a:cubicBezTo>
                    <a:pt x="61928" y="17745"/>
                    <a:pt x="62000" y="17529"/>
                    <a:pt x="62144" y="17276"/>
                  </a:cubicBezTo>
                  <a:cubicBezTo>
                    <a:pt x="62324" y="16879"/>
                    <a:pt x="62613" y="16375"/>
                    <a:pt x="62974" y="15942"/>
                  </a:cubicBezTo>
                  <a:cubicBezTo>
                    <a:pt x="63334" y="15509"/>
                    <a:pt x="63731" y="15184"/>
                    <a:pt x="64128" y="15148"/>
                  </a:cubicBezTo>
                  <a:lnTo>
                    <a:pt x="64164" y="15148"/>
                  </a:lnTo>
                  <a:cubicBezTo>
                    <a:pt x="64236" y="15148"/>
                    <a:pt x="64524" y="15220"/>
                    <a:pt x="64849" y="15365"/>
                  </a:cubicBezTo>
                  <a:cubicBezTo>
                    <a:pt x="66003" y="15942"/>
                    <a:pt x="67987" y="17493"/>
                    <a:pt x="69790" y="18935"/>
                  </a:cubicBezTo>
                  <a:cubicBezTo>
                    <a:pt x="70692" y="19657"/>
                    <a:pt x="71557" y="20342"/>
                    <a:pt x="72243" y="20919"/>
                  </a:cubicBezTo>
                  <a:cubicBezTo>
                    <a:pt x="72928" y="21460"/>
                    <a:pt x="73433" y="21893"/>
                    <a:pt x="73685" y="22037"/>
                  </a:cubicBezTo>
                  <a:cubicBezTo>
                    <a:pt x="74154" y="22362"/>
                    <a:pt x="74804" y="22614"/>
                    <a:pt x="75453" y="22614"/>
                  </a:cubicBezTo>
                  <a:cubicBezTo>
                    <a:pt x="75922" y="22614"/>
                    <a:pt x="76354" y="22506"/>
                    <a:pt x="76715" y="22181"/>
                  </a:cubicBezTo>
                  <a:cubicBezTo>
                    <a:pt x="77076" y="21857"/>
                    <a:pt x="77328" y="21352"/>
                    <a:pt x="77400" y="20703"/>
                  </a:cubicBezTo>
                  <a:cubicBezTo>
                    <a:pt x="77400" y="20594"/>
                    <a:pt x="77400" y="20450"/>
                    <a:pt x="77400" y="20306"/>
                  </a:cubicBezTo>
                  <a:cubicBezTo>
                    <a:pt x="77400" y="19044"/>
                    <a:pt x="76931" y="17204"/>
                    <a:pt x="75741" y="14932"/>
                  </a:cubicBezTo>
                  <a:cubicBezTo>
                    <a:pt x="74587" y="12696"/>
                    <a:pt x="72748" y="10063"/>
                    <a:pt x="70007" y="7358"/>
                  </a:cubicBezTo>
                  <a:cubicBezTo>
                    <a:pt x="67915" y="5230"/>
                    <a:pt x="66039" y="3787"/>
                    <a:pt x="64380" y="2849"/>
                  </a:cubicBezTo>
                  <a:cubicBezTo>
                    <a:pt x="62757" y="1912"/>
                    <a:pt x="61387" y="1479"/>
                    <a:pt x="60268" y="1479"/>
                  </a:cubicBezTo>
                  <a:cubicBezTo>
                    <a:pt x="59475" y="1479"/>
                    <a:pt x="58790" y="1731"/>
                    <a:pt x="58357" y="2200"/>
                  </a:cubicBezTo>
                  <a:cubicBezTo>
                    <a:pt x="57996" y="2597"/>
                    <a:pt x="57780" y="3138"/>
                    <a:pt x="57636" y="3751"/>
                  </a:cubicBezTo>
                  <a:cubicBezTo>
                    <a:pt x="57455" y="4653"/>
                    <a:pt x="57455" y="5735"/>
                    <a:pt x="57419" y="7033"/>
                  </a:cubicBezTo>
                  <a:cubicBezTo>
                    <a:pt x="57383" y="8332"/>
                    <a:pt x="57275" y="9846"/>
                    <a:pt x="56950" y="11542"/>
                  </a:cubicBezTo>
                  <a:cubicBezTo>
                    <a:pt x="56518" y="13778"/>
                    <a:pt x="54894" y="19116"/>
                    <a:pt x="53019" y="24814"/>
                  </a:cubicBezTo>
                  <a:cubicBezTo>
                    <a:pt x="51144" y="30513"/>
                    <a:pt x="49052" y="36608"/>
                    <a:pt x="47645" y="40540"/>
                  </a:cubicBezTo>
                  <a:cubicBezTo>
                    <a:pt x="45914" y="45373"/>
                    <a:pt x="45589" y="51215"/>
                    <a:pt x="45589" y="55075"/>
                  </a:cubicBezTo>
                  <a:cubicBezTo>
                    <a:pt x="45589" y="57010"/>
                    <a:pt x="45679" y="58429"/>
                    <a:pt x="45717" y="58941"/>
                  </a:cubicBezTo>
                  <a:lnTo>
                    <a:pt x="45717" y="58941"/>
                  </a:lnTo>
                  <a:cubicBezTo>
                    <a:pt x="44844" y="59257"/>
                    <a:pt x="41699" y="60490"/>
                    <a:pt x="39350" y="62252"/>
                  </a:cubicBezTo>
                  <a:cubicBezTo>
                    <a:pt x="38015" y="63262"/>
                    <a:pt x="36284" y="64452"/>
                    <a:pt x="34913" y="65426"/>
                  </a:cubicBezTo>
                  <a:cubicBezTo>
                    <a:pt x="34228" y="65895"/>
                    <a:pt x="33651" y="66291"/>
                    <a:pt x="33218" y="66616"/>
                  </a:cubicBezTo>
                  <a:cubicBezTo>
                    <a:pt x="32981" y="66774"/>
                    <a:pt x="32798" y="66900"/>
                    <a:pt x="32681" y="66981"/>
                  </a:cubicBezTo>
                  <a:lnTo>
                    <a:pt x="32681" y="66981"/>
                  </a:lnTo>
                  <a:lnTo>
                    <a:pt x="32065" y="66683"/>
                  </a:lnTo>
                  <a:lnTo>
                    <a:pt x="32065" y="66683"/>
                  </a:lnTo>
                  <a:cubicBezTo>
                    <a:pt x="32604" y="66134"/>
                    <a:pt x="33825" y="64872"/>
                    <a:pt x="35166" y="63370"/>
                  </a:cubicBezTo>
                  <a:cubicBezTo>
                    <a:pt x="36969" y="61350"/>
                    <a:pt x="39025" y="58862"/>
                    <a:pt x="40035" y="57022"/>
                  </a:cubicBezTo>
                  <a:cubicBezTo>
                    <a:pt x="40648" y="55832"/>
                    <a:pt x="41153" y="55002"/>
                    <a:pt x="41478" y="54353"/>
                  </a:cubicBezTo>
                  <a:cubicBezTo>
                    <a:pt x="41802" y="53704"/>
                    <a:pt x="42019" y="53199"/>
                    <a:pt x="42019" y="52622"/>
                  </a:cubicBezTo>
                  <a:cubicBezTo>
                    <a:pt x="42019" y="52081"/>
                    <a:pt x="41802" y="51540"/>
                    <a:pt x="41478" y="50819"/>
                  </a:cubicBezTo>
                  <a:cubicBezTo>
                    <a:pt x="41189" y="50242"/>
                    <a:pt x="40504" y="49196"/>
                    <a:pt x="39530" y="47861"/>
                  </a:cubicBezTo>
                  <a:cubicBezTo>
                    <a:pt x="36645" y="43822"/>
                    <a:pt x="31343" y="37185"/>
                    <a:pt x="28674" y="33723"/>
                  </a:cubicBezTo>
                  <a:cubicBezTo>
                    <a:pt x="26870" y="31451"/>
                    <a:pt x="24887" y="28349"/>
                    <a:pt x="23264" y="25572"/>
                  </a:cubicBezTo>
                  <a:cubicBezTo>
                    <a:pt x="21605" y="22794"/>
                    <a:pt x="20270" y="20306"/>
                    <a:pt x="19837" y="19224"/>
                  </a:cubicBezTo>
                  <a:cubicBezTo>
                    <a:pt x="19404" y="18142"/>
                    <a:pt x="19224" y="17060"/>
                    <a:pt x="19224" y="16050"/>
                  </a:cubicBezTo>
                  <a:cubicBezTo>
                    <a:pt x="19224" y="15040"/>
                    <a:pt x="19404" y="14138"/>
                    <a:pt x="19729" y="13381"/>
                  </a:cubicBezTo>
                  <a:cubicBezTo>
                    <a:pt x="19801" y="13273"/>
                    <a:pt x="19945" y="13056"/>
                    <a:pt x="20162" y="12804"/>
                  </a:cubicBezTo>
                  <a:cubicBezTo>
                    <a:pt x="20955" y="12010"/>
                    <a:pt x="22578" y="10820"/>
                    <a:pt x="24021" y="9305"/>
                  </a:cubicBezTo>
                  <a:cubicBezTo>
                    <a:pt x="25464" y="7827"/>
                    <a:pt x="26762" y="5987"/>
                    <a:pt x="26834" y="3751"/>
                  </a:cubicBezTo>
                  <a:cubicBezTo>
                    <a:pt x="26834" y="3679"/>
                    <a:pt x="26834" y="3571"/>
                    <a:pt x="26834" y="3499"/>
                  </a:cubicBezTo>
                  <a:cubicBezTo>
                    <a:pt x="26834" y="2236"/>
                    <a:pt x="26582" y="1371"/>
                    <a:pt x="26149" y="794"/>
                  </a:cubicBezTo>
                  <a:cubicBezTo>
                    <a:pt x="25933" y="505"/>
                    <a:pt x="25644" y="289"/>
                    <a:pt x="25319" y="180"/>
                  </a:cubicBezTo>
                  <a:cubicBezTo>
                    <a:pt x="25031" y="36"/>
                    <a:pt x="24670" y="0"/>
                    <a:pt x="243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Google Shape;4812;p64">
              <a:extLst>
                <a:ext uri="{FF2B5EF4-FFF2-40B4-BE49-F238E27FC236}">
                  <a16:creationId xmlns:a16="http://schemas.microsoft.com/office/drawing/2014/main" id="{8E918B6C-48AA-462A-9614-76CB1034F0EE}"/>
                </a:ext>
              </a:extLst>
            </p:cNvPr>
            <p:cNvSpPr/>
            <p:nvPr/>
          </p:nvSpPr>
          <p:spPr>
            <a:xfrm>
              <a:off x="4489850" y="2578700"/>
              <a:ext cx="470700" cy="295075"/>
            </a:xfrm>
            <a:custGeom>
              <a:avLst/>
              <a:gdLst/>
              <a:ahLst/>
              <a:cxnLst/>
              <a:rect l="l" t="t" r="r" b="b"/>
              <a:pathLst>
                <a:path w="18828" h="11803" extrusionOk="0">
                  <a:moveTo>
                    <a:pt x="293" y="0"/>
                  </a:moveTo>
                  <a:cubicBezTo>
                    <a:pt x="146" y="0"/>
                    <a:pt x="37" y="103"/>
                    <a:pt x="37" y="260"/>
                  </a:cubicBezTo>
                  <a:cubicBezTo>
                    <a:pt x="1" y="440"/>
                    <a:pt x="109" y="584"/>
                    <a:pt x="289" y="584"/>
                  </a:cubicBezTo>
                  <a:cubicBezTo>
                    <a:pt x="289" y="584"/>
                    <a:pt x="325" y="584"/>
                    <a:pt x="397" y="620"/>
                  </a:cubicBezTo>
                  <a:cubicBezTo>
                    <a:pt x="1047" y="729"/>
                    <a:pt x="4076" y="1234"/>
                    <a:pt x="7647" y="2893"/>
                  </a:cubicBezTo>
                  <a:cubicBezTo>
                    <a:pt x="11217" y="4516"/>
                    <a:pt x="15329" y="7221"/>
                    <a:pt x="18214" y="11693"/>
                  </a:cubicBezTo>
                  <a:cubicBezTo>
                    <a:pt x="18284" y="11763"/>
                    <a:pt x="18384" y="11803"/>
                    <a:pt x="18485" y="11803"/>
                  </a:cubicBezTo>
                  <a:cubicBezTo>
                    <a:pt x="18541" y="11803"/>
                    <a:pt x="18596" y="11791"/>
                    <a:pt x="18647" y="11765"/>
                  </a:cubicBezTo>
                  <a:cubicBezTo>
                    <a:pt x="18792" y="11657"/>
                    <a:pt x="18828" y="11477"/>
                    <a:pt x="18719" y="11332"/>
                  </a:cubicBezTo>
                  <a:cubicBezTo>
                    <a:pt x="15546" y="6463"/>
                    <a:pt x="10965" y="3614"/>
                    <a:pt x="7178" y="2027"/>
                  </a:cubicBezTo>
                  <a:cubicBezTo>
                    <a:pt x="3355" y="404"/>
                    <a:pt x="361" y="7"/>
                    <a:pt x="361" y="7"/>
                  </a:cubicBezTo>
                  <a:cubicBezTo>
                    <a:pt x="338" y="3"/>
                    <a:pt x="315" y="0"/>
                    <a:pt x="29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4813;p64">
              <a:extLst>
                <a:ext uri="{FF2B5EF4-FFF2-40B4-BE49-F238E27FC236}">
                  <a16:creationId xmlns:a16="http://schemas.microsoft.com/office/drawing/2014/main" id="{09ADCF25-2B03-79F1-092B-43CC8DBE01A7}"/>
                </a:ext>
              </a:extLst>
            </p:cNvPr>
            <p:cNvSpPr/>
            <p:nvPr/>
          </p:nvSpPr>
          <p:spPr>
            <a:xfrm>
              <a:off x="5419475" y="1062375"/>
              <a:ext cx="516700" cy="513275"/>
            </a:xfrm>
            <a:custGeom>
              <a:avLst/>
              <a:gdLst/>
              <a:ahLst/>
              <a:cxnLst/>
              <a:rect l="l" t="t" r="r" b="b"/>
              <a:pathLst>
                <a:path w="20668" h="20531" extrusionOk="0">
                  <a:moveTo>
                    <a:pt x="3617" y="1"/>
                  </a:moveTo>
                  <a:cubicBezTo>
                    <a:pt x="2873" y="1"/>
                    <a:pt x="2308" y="219"/>
                    <a:pt x="1948" y="608"/>
                  </a:cubicBezTo>
                  <a:cubicBezTo>
                    <a:pt x="578" y="2087"/>
                    <a:pt x="1480" y="5225"/>
                    <a:pt x="578" y="9806"/>
                  </a:cubicBezTo>
                  <a:cubicBezTo>
                    <a:pt x="470" y="10419"/>
                    <a:pt x="253" y="11284"/>
                    <a:pt x="1" y="12258"/>
                  </a:cubicBezTo>
                  <a:cubicBezTo>
                    <a:pt x="207" y="12224"/>
                    <a:pt x="438" y="12202"/>
                    <a:pt x="692" y="12202"/>
                  </a:cubicBezTo>
                  <a:cubicBezTo>
                    <a:pt x="1500" y="12202"/>
                    <a:pt x="2535" y="12427"/>
                    <a:pt x="3716" y="13196"/>
                  </a:cubicBezTo>
                  <a:cubicBezTo>
                    <a:pt x="4473" y="13665"/>
                    <a:pt x="5050" y="14206"/>
                    <a:pt x="5519" y="14783"/>
                  </a:cubicBezTo>
                  <a:cubicBezTo>
                    <a:pt x="5952" y="14025"/>
                    <a:pt x="6637" y="13196"/>
                    <a:pt x="7431" y="13088"/>
                  </a:cubicBezTo>
                  <a:cubicBezTo>
                    <a:pt x="7456" y="13083"/>
                    <a:pt x="7483" y="13081"/>
                    <a:pt x="7513" y="13081"/>
                  </a:cubicBezTo>
                  <a:cubicBezTo>
                    <a:pt x="9043" y="13081"/>
                    <a:pt x="16178" y="19376"/>
                    <a:pt x="17169" y="20013"/>
                  </a:cubicBezTo>
                  <a:cubicBezTo>
                    <a:pt x="17598" y="20304"/>
                    <a:pt x="18211" y="20530"/>
                    <a:pt x="18789" y="20530"/>
                  </a:cubicBezTo>
                  <a:cubicBezTo>
                    <a:pt x="19571" y="20530"/>
                    <a:pt x="20290" y="20117"/>
                    <a:pt x="20415" y="18895"/>
                  </a:cubicBezTo>
                  <a:cubicBezTo>
                    <a:pt x="20667" y="16767"/>
                    <a:pt x="18864" y="11501"/>
                    <a:pt x="13129" y="5766"/>
                  </a:cubicBezTo>
                  <a:cubicBezTo>
                    <a:pt x="8967" y="1604"/>
                    <a:pt x="5633" y="1"/>
                    <a:pt x="36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" name="Google Shape;4814;p64">
              <a:extLst>
                <a:ext uri="{FF2B5EF4-FFF2-40B4-BE49-F238E27FC236}">
                  <a16:creationId xmlns:a16="http://schemas.microsoft.com/office/drawing/2014/main" id="{62FEF654-4668-D722-24AA-BF2C61120F0A}"/>
                </a:ext>
              </a:extLst>
            </p:cNvPr>
            <p:cNvSpPr/>
            <p:nvPr/>
          </p:nvSpPr>
          <p:spPr>
            <a:xfrm>
              <a:off x="5411375" y="1055025"/>
              <a:ext cx="526600" cy="528425"/>
            </a:xfrm>
            <a:custGeom>
              <a:avLst/>
              <a:gdLst/>
              <a:ahLst/>
              <a:cxnLst/>
              <a:rect l="l" t="t" r="r" b="b"/>
              <a:pathLst>
                <a:path w="21064" h="21137" extrusionOk="0">
                  <a:moveTo>
                    <a:pt x="3931" y="614"/>
                  </a:moveTo>
                  <a:cubicBezTo>
                    <a:pt x="4869" y="614"/>
                    <a:pt x="6168" y="975"/>
                    <a:pt x="7755" y="1876"/>
                  </a:cubicBezTo>
                  <a:cubicBezTo>
                    <a:pt x="9342" y="2778"/>
                    <a:pt x="11181" y="4221"/>
                    <a:pt x="13273" y="6276"/>
                  </a:cubicBezTo>
                  <a:cubicBezTo>
                    <a:pt x="15942" y="8982"/>
                    <a:pt x="17745" y="11542"/>
                    <a:pt x="18899" y="13742"/>
                  </a:cubicBezTo>
                  <a:cubicBezTo>
                    <a:pt x="20017" y="15942"/>
                    <a:pt x="20486" y="17746"/>
                    <a:pt x="20486" y="18828"/>
                  </a:cubicBezTo>
                  <a:cubicBezTo>
                    <a:pt x="20486" y="18936"/>
                    <a:pt x="20450" y="19044"/>
                    <a:pt x="20450" y="19152"/>
                  </a:cubicBezTo>
                  <a:cubicBezTo>
                    <a:pt x="20414" y="19730"/>
                    <a:pt x="20198" y="20054"/>
                    <a:pt x="19981" y="20234"/>
                  </a:cubicBezTo>
                  <a:cubicBezTo>
                    <a:pt x="19765" y="20451"/>
                    <a:pt x="19476" y="20523"/>
                    <a:pt x="19116" y="20523"/>
                  </a:cubicBezTo>
                  <a:cubicBezTo>
                    <a:pt x="18611" y="20523"/>
                    <a:pt x="18034" y="20307"/>
                    <a:pt x="17673" y="20054"/>
                  </a:cubicBezTo>
                  <a:cubicBezTo>
                    <a:pt x="17565" y="19982"/>
                    <a:pt x="17348" y="19838"/>
                    <a:pt x="17060" y="19585"/>
                  </a:cubicBezTo>
                  <a:cubicBezTo>
                    <a:pt x="16014" y="18756"/>
                    <a:pt x="14102" y="17169"/>
                    <a:pt x="12263" y="15726"/>
                  </a:cubicBezTo>
                  <a:cubicBezTo>
                    <a:pt x="11325" y="15041"/>
                    <a:pt x="10424" y="14356"/>
                    <a:pt x="9666" y="13887"/>
                  </a:cubicBezTo>
                  <a:cubicBezTo>
                    <a:pt x="9269" y="13634"/>
                    <a:pt x="8945" y="13454"/>
                    <a:pt x="8620" y="13310"/>
                  </a:cubicBezTo>
                  <a:cubicBezTo>
                    <a:pt x="8332" y="13165"/>
                    <a:pt x="8079" y="13057"/>
                    <a:pt x="7827" y="13057"/>
                  </a:cubicBezTo>
                  <a:lnTo>
                    <a:pt x="7682" y="13057"/>
                  </a:lnTo>
                  <a:cubicBezTo>
                    <a:pt x="7214" y="13165"/>
                    <a:pt x="6817" y="13418"/>
                    <a:pt x="6456" y="13778"/>
                  </a:cubicBezTo>
                  <a:cubicBezTo>
                    <a:pt x="6199" y="14010"/>
                    <a:pt x="5979" y="14296"/>
                    <a:pt x="5795" y="14585"/>
                  </a:cubicBezTo>
                  <a:lnTo>
                    <a:pt x="5795" y="14585"/>
                  </a:lnTo>
                  <a:cubicBezTo>
                    <a:pt x="5367" y="14105"/>
                    <a:pt x="4842" y="13623"/>
                    <a:pt x="4220" y="13237"/>
                  </a:cubicBezTo>
                  <a:cubicBezTo>
                    <a:pt x="2994" y="12444"/>
                    <a:pt x="1876" y="12192"/>
                    <a:pt x="1010" y="12192"/>
                  </a:cubicBezTo>
                  <a:cubicBezTo>
                    <a:pt x="914" y="12192"/>
                    <a:pt x="818" y="12197"/>
                    <a:pt x="721" y="12205"/>
                  </a:cubicBezTo>
                  <a:lnTo>
                    <a:pt x="721" y="12205"/>
                  </a:lnTo>
                  <a:cubicBezTo>
                    <a:pt x="927" y="11403"/>
                    <a:pt x="1098" y="10695"/>
                    <a:pt x="1190" y="10172"/>
                  </a:cubicBezTo>
                  <a:cubicBezTo>
                    <a:pt x="1659" y="7827"/>
                    <a:pt x="1659" y="5880"/>
                    <a:pt x="1731" y="4365"/>
                  </a:cubicBezTo>
                  <a:cubicBezTo>
                    <a:pt x="1731" y="3571"/>
                    <a:pt x="1767" y="2922"/>
                    <a:pt x="1912" y="2381"/>
                  </a:cubicBezTo>
                  <a:cubicBezTo>
                    <a:pt x="2020" y="1840"/>
                    <a:pt x="2200" y="1444"/>
                    <a:pt x="2489" y="1119"/>
                  </a:cubicBezTo>
                  <a:cubicBezTo>
                    <a:pt x="2777" y="794"/>
                    <a:pt x="3246" y="614"/>
                    <a:pt x="3931" y="614"/>
                  </a:cubicBezTo>
                  <a:close/>
                  <a:moveTo>
                    <a:pt x="3931" y="1"/>
                  </a:moveTo>
                  <a:cubicBezTo>
                    <a:pt x="3138" y="1"/>
                    <a:pt x="2453" y="253"/>
                    <a:pt x="2020" y="722"/>
                  </a:cubicBezTo>
                  <a:cubicBezTo>
                    <a:pt x="1659" y="1119"/>
                    <a:pt x="1443" y="1660"/>
                    <a:pt x="1299" y="2273"/>
                  </a:cubicBezTo>
                  <a:cubicBezTo>
                    <a:pt x="1118" y="3175"/>
                    <a:pt x="1118" y="4257"/>
                    <a:pt x="1082" y="5555"/>
                  </a:cubicBezTo>
                  <a:cubicBezTo>
                    <a:pt x="1046" y="6854"/>
                    <a:pt x="938" y="8368"/>
                    <a:pt x="613" y="10064"/>
                  </a:cubicBezTo>
                  <a:cubicBezTo>
                    <a:pt x="505" y="10641"/>
                    <a:pt x="289" y="11506"/>
                    <a:pt x="36" y="12480"/>
                  </a:cubicBezTo>
                  <a:cubicBezTo>
                    <a:pt x="0" y="12588"/>
                    <a:pt x="36" y="12696"/>
                    <a:pt x="72" y="12769"/>
                  </a:cubicBezTo>
                  <a:cubicBezTo>
                    <a:pt x="125" y="12821"/>
                    <a:pt x="197" y="12855"/>
                    <a:pt x="275" y="12855"/>
                  </a:cubicBezTo>
                  <a:cubicBezTo>
                    <a:pt x="303" y="12855"/>
                    <a:pt x="332" y="12850"/>
                    <a:pt x="361" y="12841"/>
                  </a:cubicBezTo>
                  <a:cubicBezTo>
                    <a:pt x="541" y="12841"/>
                    <a:pt x="794" y="12805"/>
                    <a:pt x="1010" y="12805"/>
                  </a:cubicBezTo>
                  <a:cubicBezTo>
                    <a:pt x="1767" y="12805"/>
                    <a:pt x="2741" y="13021"/>
                    <a:pt x="3895" y="13742"/>
                  </a:cubicBezTo>
                  <a:cubicBezTo>
                    <a:pt x="4617" y="14175"/>
                    <a:pt x="5158" y="14716"/>
                    <a:pt x="5627" y="15257"/>
                  </a:cubicBezTo>
                  <a:cubicBezTo>
                    <a:pt x="5656" y="15316"/>
                    <a:pt x="5734" y="15375"/>
                    <a:pt x="5820" y="15375"/>
                  </a:cubicBezTo>
                  <a:cubicBezTo>
                    <a:pt x="5839" y="15375"/>
                    <a:pt x="5859" y="15372"/>
                    <a:pt x="5879" y="15365"/>
                  </a:cubicBezTo>
                  <a:cubicBezTo>
                    <a:pt x="5951" y="15365"/>
                    <a:pt x="6059" y="15329"/>
                    <a:pt x="6096" y="15221"/>
                  </a:cubicBezTo>
                  <a:cubicBezTo>
                    <a:pt x="6312" y="14860"/>
                    <a:pt x="6564" y="14500"/>
                    <a:pt x="6889" y="14211"/>
                  </a:cubicBezTo>
                  <a:cubicBezTo>
                    <a:pt x="7178" y="13923"/>
                    <a:pt x="7502" y="13706"/>
                    <a:pt x="7791" y="13670"/>
                  </a:cubicBezTo>
                  <a:lnTo>
                    <a:pt x="7827" y="13670"/>
                  </a:lnTo>
                  <a:cubicBezTo>
                    <a:pt x="7899" y="13670"/>
                    <a:pt x="8187" y="13742"/>
                    <a:pt x="8512" y="13887"/>
                  </a:cubicBezTo>
                  <a:cubicBezTo>
                    <a:pt x="9666" y="14464"/>
                    <a:pt x="11650" y="16015"/>
                    <a:pt x="13453" y="17457"/>
                  </a:cubicBezTo>
                  <a:cubicBezTo>
                    <a:pt x="14355" y="18179"/>
                    <a:pt x="15220" y="18864"/>
                    <a:pt x="15906" y="19441"/>
                  </a:cubicBezTo>
                  <a:cubicBezTo>
                    <a:pt x="16591" y="19982"/>
                    <a:pt x="17096" y="20415"/>
                    <a:pt x="17348" y="20559"/>
                  </a:cubicBezTo>
                  <a:cubicBezTo>
                    <a:pt x="17817" y="20884"/>
                    <a:pt x="18467" y="21136"/>
                    <a:pt x="19116" y="21136"/>
                  </a:cubicBezTo>
                  <a:cubicBezTo>
                    <a:pt x="19585" y="21136"/>
                    <a:pt x="20017" y="21028"/>
                    <a:pt x="20378" y="20703"/>
                  </a:cubicBezTo>
                  <a:cubicBezTo>
                    <a:pt x="20739" y="20379"/>
                    <a:pt x="20991" y="19874"/>
                    <a:pt x="21063" y="19225"/>
                  </a:cubicBezTo>
                  <a:cubicBezTo>
                    <a:pt x="21063" y="19116"/>
                    <a:pt x="21063" y="18972"/>
                    <a:pt x="21063" y="18828"/>
                  </a:cubicBezTo>
                  <a:cubicBezTo>
                    <a:pt x="21063" y="17566"/>
                    <a:pt x="20594" y="15726"/>
                    <a:pt x="19404" y="13454"/>
                  </a:cubicBezTo>
                  <a:cubicBezTo>
                    <a:pt x="18250" y="11218"/>
                    <a:pt x="16411" y="8585"/>
                    <a:pt x="13670" y="5880"/>
                  </a:cubicBezTo>
                  <a:cubicBezTo>
                    <a:pt x="11578" y="3752"/>
                    <a:pt x="9702" y="2309"/>
                    <a:pt x="8043" y="1371"/>
                  </a:cubicBezTo>
                  <a:cubicBezTo>
                    <a:pt x="6420" y="434"/>
                    <a:pt x="5050" y="1"/>
                    <a:pt x="39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1" name="Google Shape;4815;p64">
              <a:extLst>
                <a:ext uri="{FF2B5EF4-FFF2-40B4-BE49-F238E27FC236}">
                  <a16:creationId xmlns:a16="http://schemas.microsoft.com/office/drawing/2014/main" id="{DF52310E-7BAD-EDC6-BB64-C5CE760E98B9}"/>
                </a:ext>
              </a:extLst>
            </p:cNvPr>
            <p:cNvSpPr/>
            <p:nvPr/>
          </p:nvSpPr>
          <p:spPr>
            <a:xfrm>
              <a:off x="4158925" y="1025400"/>
              <a:ext cx="508275" cy="645500"/>
            </a:xfrm>
            <a:custGeom>
              <a:avLst/>
              <a:gdLst/>
              <a:ahLst/>
              <a:cxnLst/>
              <a:rect l="l" t="t" r="r" b="b"/>
              <a:pathLst>
                <a:path w="20331" h="25820" extrusionOk="0">
                  <a:moveTo>
                    <a:pt x="18068" y="0"/>
                  </a:moveTo>
                  <a:cubicBezTo>
                    <a:pt x="16989" y="0"/>
                    <a:pt x="15647" y="517"/>
                    <a:pt x="14356" y="969"/>
                  </a:cubicBezTo>
                  <a:cubicBezTo>
                    <a:pt x="11434" y="1979"/>
                    <a:pt x="3572" y="9626"/>
                    <a:pt x="1768" y="14422"/>
                  </a:cubicBezTo>
                  <a:cubicBezTo>
                    <a:pt x="1" y="19255"/>
                    <a:pt x="1552" y="20842"/>
                    <a:pt x="4690" y="23728"/>
                  </a:cubicBezTo>
                  <a:cubicBezTo>
                    <a:pt x="5303" y="24305"/>
                    <a:pt x="5952" y="25026"/>
                    <a:pt x="6637" y="25820"/>
                  </a:cubicBezTo>
                  <a:cubicBezTo>
                    <a:pt x="8946" y="25784"/>
                    <a:pt x="12192" y="24954"/>
                    <a:pt x="14392" y="21239"/>
                  </a:cubicBezTo>
                  <a:cubicBezTo>
                    <a:pt x="13887" y="20301"/>
                    <a:pt x="13526" y="19544"/>
                    <a:pt x="13346" y="19039"/>
                  </a:cubicBezTo>
                  <a:cubicBezTo>
                    <a:pt x="12444" y="16803"/>
                    <a:pt x="12552" y="14567"/>
                    <a:pt x="13202" y="12980"/>
                  </a:cubicBezTo>
                  <a:cubicBezTo>
                    <a:pt x="13887" y="11393"/>
                    <a:pt x="20162" y="8255"/>
                    <a:pt x="20271" y="3458"/>
                  </a:cubicBezTo>
                  <a:cubicBezTo>
                    <a:pt x="20330" y="788"/>
                    <a:pt x="19400" y="0"/>
                    <a:pt x="180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" name="Google Shape;4816;p64">
              <a:extLst>
                <a:ext uri="{FF2B5EF4-FFF2-40B4-BE49-F238E27FC236}">
                  <a16:creationId xmlns:a16="http://schemas.microsoft.com/office/drawing/2014/main" id="{3D4736D4-941E-BABF-BD6C-EC707493FD90}"/>
                </a:ext>
              </a:extLst>
            </p:cNvPr>
            <p:cNvSpPr/>
            <p:nvPr/>
          </p:nvSpPr>
          <p:spPr>
            <a:xfrm>
              <a:off x="4176975" y="1018075"/>
              <a:ext cx="496850" cy="660050"/>
            </a:xfrm>
            <a:custGeom>
              <a:avLst/>
              <a:gdLst/>
              <a:ahLst/>
              <a:cxnLst/>
              <a:rect l="l" t="t" r="r" b="b"/>
              <a:pathLst>
                <a:path w="19874" h="26402" extrusionOk="0">
                  <a:moveTo>
                    <a:pt x="17349" y="613"/>
                  </a:moveTo>
                  <a:cubicBezTo>
                    <a:pt x="17673" y="613"/>
                    <a:pt x="17926" y="649"/>
                    <a:pt x="18142" y="721"/>
                  </a:cubicBezTo>
                  <a:cubicBezTo>
                    <a:pt x="18467" y="866"/>
                    <a:pt x="18719" y="1082"/>
                    <a:pt x="18936" y="1515"/>
                  </a:cubicBezTo>
                  <a:cubicBezTo>
                    <a:pt x="19152" y="1948"/>
                    <a:pt x="19260" y="2597"/>
                    <a:pt x="19260" y="3499"/>
                  </a:cubicBezTo>
                  <a:cubicBezTo>
                    <a:pt x="19260" y="3571"/>
                    <a:pt x="19260" y="3643"/>
                    <a:pt x="19260" y="3751"/>
                  </a:cubicBezTo>
                  <a:cubicBezTo>
                    <a:pt x="19224" y="4869"/>
                    <a:pt x="18827" y="5915"/>
                    <a:pt x="18250" y="6889"/>
                  </a:cubicBezTo>
                  <a:cubicBezTo>
                    <a:pt x="17349" y="8332"/>
                    <a:pt x="16014" y="9594"/>
                    <a:pt x="14788" y="10604"/>
                  </a:cubicBezTo>
                  <a:cubicBezTo>
                    <a:pt x="14211" y="11109"/>
                    <a:pt x="13634" y="11578"/>
                    <a:pt x="13201" y="12010"/>
                  </a:cubicBezTo>
                  <a:cubicBezTo>
                    <a:pt x="12732" y="12407"/>
                    <a:pt x="12371" y="12768"/>
                    <a:pt x="12227" y="13165"/>
                  </a:cubicBezTo>
                  <a:cubicBezTo>
                    <a:pt x="11866" y="13994"/>
                    <a:pt x="11650" y="14968"/>
                    <a:pt x="11650" y="16050"/>
                  </a:cubicBezTo>
                  <a:cubicBezTo>
                    <a:pt x="11650" y="17132"/>
                    <a:pt x="11866" y="18286"/>
                    <a:pt x="12335" y="19440"/>
                  </a:cubicBezTo>
                  <a:cubicBezTo>
                    <a:pt x="12540" y="19917"/>
                    <a:pt x="12873" y="20652"/>
                    <a:pt x="13335" y="21523"/>
                  </a:cubicBezTo>
                  <a:lnTo>
                    <a:pt x="13335" y="21523"/>
                  </a:lnTo>
                  <a:cubicBezTo>
                    <a:pt x="12270" y="23245"/>
                    <a:pt x="11003" y="24290"/>
                    <a:pt x="9702" y="24922"/>
                  </a:cubicBezTo>
                  <a:cubicBezTo>
                    <a:pt x="8430" y="25542"/>
                    <a:pt x="7157" y="25767"/>
                    <a:pt x="6041" y="25787"/>
                  </a:cubicBezTo>
                  <a:lnTo>
                    <a:pt x="6041" y="25787"/>
                  </a:lnTo>
                  <a:cubicBezTo>
                    <a:pt x="5419" y="25039"/>
                    <a:pt x="4769" y="24389"/>
                    <a:pt x="4184" y="23804"/>
                  </a:cubicBezTo>
                  <a:cubicBezTo>
                    <a:pt x="3066" y="22794"/>
                    <a:pt x="2164" y="21929"/>
                    <a:pt x="1551" y="21063"/>
                  </a:cubicBezTo>
                  <a:cubicBezTo>
                    <a:pt x="938" y="20198"/>
                    <a:pt x="613" y="19332"/>
                    <a:pt x="613" y="18214"/>
                  </a:cubicBezTo>
                  <a:cubicBezTo>
                    <a:pt x="613" y="17312"/>
                    <a:pt x="830" y="16194"/>
                    <a:pt x="1335" y="14824"/>
                  </a:cubicBezTo>
                  <a:cubicBezTo>
                    <a:pt x="2200" y="12515"/>
                    <a:pt x="4617" y="9414"/>
                    <a:pt x="7142" y="6781"/>
                  </a:cubicBezTo>
                  <a:cubicBezTo>
                    <a:pt x="8404" y="5482"/>
                    <a:pt x="9702" y="4292"/>
                    <a:pt x="10857" y="3354"/>
                  </a:cubicBezTo>
                  <a:cubicBezTo>
                    <a:pt x="12011" y="2453"/>
                    <a:pt x="13057" y="1803"/>
                    <a:pt x="13706" y="1551"/>
                  </a:cubicBezTo>
                  <a:cubicBezTo>
                    <a:pt x="15040" y="1118"/>
                    <a:pt x="16375" y="613"/>
                    <a:pt x="17349" y="613"/>
                  </a:cubicBezTo>
                  <a:close/>
                  <a:moveTo>
                    <a:pt x="17349" y="0"/>
                  </a:moveTo>
                  <a:cubicBezTo>
                    <a:pt x="16194" y="0"/>
                    <a:pt x="14824" y="541"/>
                    <a:pt x="13525" y="974"/>
                  </a:cubicBezTo>
                  <a:cubicBezTo>
                    <a:pt x="12732" y="1262"/>
                    <a:pt x="11686" y="1948"/>
                    <a:pt x="10496" y="2885"/>
                  </a:cubicBezTo>
                  <a:cubicBezTo>
                    <a:pt x="8729" y="4292"/>
                    <a:pt x="6637" y="6312"/>
                    <a:pt x="4833" y="8440"/>
                  </a:cubicBezTo>
                  <a:cubicBezTo>
                    <a:pt x="3030" y="10532"/>
                    <a:pt x="1479" y="12768"/>
                    <a:pt x="794" y="14643"/>
                  </a:cubicBezTo>
                  <a:cubicBezTo>
                    <a:pt x="253" y="16050"/>
                    <a:pt x="0" y="17204"/>
                    <a:pt x="0" y="18214"/>
                  </a:cubicBezTo>
                  <a:cubicBezTo>
                    <a:pt x="0" y="19440"/>
                    <a:pt x="397" y="20486"/>
                    <a:pt x="1046" y="21388"/>
                  </a:cubicBezTo>
                  <a:cubicBezTo>
                    <a:pt x="1732" y="22362"/>
                    <a:pt x="2669" y="23227"/>
                    <a:pt x="3787" y="24273"/>
                  </a:cubicBezTo>
                  <a:cubicBezTo>
                    <a:pt x="4364" y="24814"/>
                    <a:pt x="5014" y="25500"/>
                    <a:pt x="5663" y="26293"/>
                  </a:cubicBezTo>
                  <a:cubicBezTo>
                    <a:pt x="5735" y="26365"/>
                    <a:pt x="5807" y="26401"/>
                    <a:pt x="5915" y="26401"/>
                  </a:cubicBezTo>
                  <a:cubicBezTo>
                    <a:pt x="7106" y="26401"/>
                    <a:pt x="8548" y="26185"/>
                    <a:pt x="9955" y="25463"/>
                  </a:cubicBezTo>
                  <a:cubicBezTo>
                    <a:pt x="11398" y="24778"/>
                    <a:pt x="12804" y="23588"/>
                    <a:pt x="13922" y="21676"/>
                  </a:cubicBezTo>
                  <a:cubicBezTo>
                    <a:pt x="13994" y="21604"/>
                    <a:pt x="13994" y="21460"/>
                    <a:pt x="13922" y="21388"/>
                  </a:cubicBezTo>
                  <a:cubicBezTo>
                    <a:pt x="13453" y="20450"/>
                    <a:pt x="13093" y="19693"/>
                    <a:pt x="12876" y="19224"/>
                  </a:cubicBezTo>
                  <a:cubicBezTo>
                    <a:pt x="12443" y="18142"/>
                    <a:pt x="12263" y="17060"/>
                    <a:pt x="12263" y="16050"/>
                  </a:cubicBezTo>
                  <a:cubicBezTo>
                    <a:pt x="12263" y="15040"/>
                    <a:pt x="12443" y="14138"/>
                    <a:pt x="12768" y="13381"/>
                  </a:cubicBezTo>
                  <a:cubicBezTo>
                    <a:pt x="12840" y="13273"/>
                    <a:pt x="12984" y="13056"/>
                    <a:pt x="13201" y="12804"/>
                  </a:cubicBezTo>
                  <a:cubicBezTo>
                    <a:pt x="13994" y="12010"/>
                    <a:pt x="15617" y="10820"/>
                    <a:pt x="17060" y="9305"/>
                  </a:cubicBezTo>
                  <a:cubicBezTo>
                    <a:pt x="18503" y="7827"/>
                    <a:pt x="19801" y="5987"/>
                    <a:pt x="19873" y="3751"/>
                  </a:cubicBezTo>
                  <a:cubicBezTo>
                    <a:pt x="19873" y="3679"/>
                    <a:pt x="19873" y="3571"/>
                    <a:pt x="19873" y="3499"/>
                  </a:cubicBezTo>
                  <a:cubicBezTo>
                    <a:pt x="19873" y="2236"/>
                    <a:pt x="19621" y="1371"/>
                    <a:pt x="19188" y="794"/>
                  </a:cubicBezTo>
                  <a:cubicBezTo>
                    <a:pt x="18972" y="505"/>
                    <a:pt x="18683" y="289"/>
                    <a:pt x="18358" y="180"/>
                  </a:cubicBezTo>
                  <a:cubicBezTo>
                    <a:pt x="18070" y="36"/>
                    <a:pt x="17709" y="0"/>
                    <a:pt x="173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" name="Google Shape;4817;p64">
              <a:extLst>
                <a:ext uri="{FF2B5EF4-FFF2-40B4-BE49-F238E27FC236}">
                  <a16:creationId xmlns:a16="http://schemas.microsoft.com/office/drawing/2014/main" id="{ECF3A8E1-A72D-FD64-EA71-5F970245A3F5}"/>
                </a:ext>
              </a:extLst>
            </p:cNvPr>
            <p:cNvSpPr/>
            <p:nvPr/>
          </p:nvSpPr>
          <p:spPr>
            <a:xfrm>
              <a:off x="4167950" y="1025400"/>
              <a:ext cx="499250" cy="549925"/>
            </a:xfrm>
            <a:custGeom>
              <a:avLst/>
              <a:gdLst/>
              <a:ahLst/>
              <a:cxnLst/>
              <a:rect l="l" t="t" r="r" b="b"/>
              <a:pathLst>
                <a:path w="19970" h="21997" extrusionOk="0">
                  <a:moveTo>
                    <a:pt x="17707" y="0"/>
                  </a:moveTo>
                  <a:cubicBezTo>
                    <a:pt x="16628" y="0"/>
                    <a:pt x="15286" y="517"/>
                    <a:pt x="13995" y="969"/>
                  </a:cubicBezTo>
                  <a:cubicBezTo>
                    <a:pt x="11073" y="1979"/>
                    <a:pt x="3211" y="9626"/>
                    <a:pt x="1407" y="14422"/>
                  </a:cubicBezTo>
                  <a:cubicBezTo>
                    <a:pt x="1" y="18210"/>
                    <a:pt x="686" y="20013"/>
                    <a:pt x="2561" y="21997"/>
                  </a:cubicBezTo>
                  <a:cubicBezTo>
                    <a:pt x="3211" y="21852"/>
                    <a:pt x="4004" y="21492"/>
                    <a:pt x="4906" y="20842"/>
                  </a:cubicBezTo>
                  <a:cubicBezTo>
                    <a:pt x="7575" y="18823"/>
                    <a:pt x="8693" y="15216"/>
                    <a:pt x="10388" y="13990"/>
                  </a:cubicBezTo>
                  <a:cubicBezTo>
                    <a:pt x="11362" y="13304"/>
                    <a:pt x="13057" y="12186"/>
                    <a:pt x="14824" y="11032"/>
                  </a:cubicBezTo>
                  <a:cubicBezTo>
                    <a:pt x="16880" y="9265"/>
                    <a:pt x="19838" y="6740"/>
                    <a:pt x="19910" y="3458"/>
                  </a:cubicBezTo>
                  <a:cubicBezTo>
                    <a:pt x="19969" y="788"/>
                    <a:pt x="19039" y="0"/>
                    <a:pt x="1770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4" name="Google Shape;4818;p64">
              <a:extLst>
                <a:ext uri="{FF2B5EF4-FFF2-40B4-BE49-F238E27FC236}">
                  <a16:creationId xmlns:a16="http://schemas.microsoft.com/office/drawing/2014/main" id="{C7D3E0A5-B73D-22F4-7847-19E89CB335F2}"/>
                </a:ext>
              </a:extLst>
            </p:cNvPr>
            <p:cNvSpPr/>
            <p:nvPr/>
          </p:nvSpPr>
          <p:spPr>
            <a:xfrm>
              <a:off x="4176975" y="1018075"/>
              <a:ext cx="496850" cy="564825"/>
            </a:xfrm>
            <a:custGeom>
              <a:avLst/>
              <a:gdLst/>
              <a:ahLst/>
              <a:cxnLst/>
              <a:rect l="l" t="t" r="r" b="b"/>
              <a:pathLst>
                <a:path w="19874" h="22593" extrusionOk="0">
                  <a:moveTo>
                    <a:pt x="17349" y="613"/>
                  </a:moveTo>
                  <a:cubicBezTo>
                    <a:pt x="17673" y="613"/>
                    <a:pt x="17926" y="649"/>
                    <a:pt x="18142" y="721"/>
                  </a:cubicBezTo>
                  <a:cubicBezTo>
                    <a:pt x="18467" y="866"/>
                    <a:pt x="18719" y="1082"/>
                    <a:pt x="18936" y="1515"/>
                  </a:cubicBezTo>
                  <a:cubicBezTo>
                    <a:pt x="19152" y="1948"/>
                    <a:pt x="19260" y="2597"/>
                    <a:pt x="19260" y="3499"/>
                  </a:cubicBezTo>
                  <a:cubicBezTo>
                    <a:pt x="19260" y="3571"/>
                    <a:pt x="19260" y="3643"/>
                    <a:pt x="19260" y="3751"/>
                  </a:cubicBezTo>
                  <a:cubicBezTo>
                    <a:pt x="19224" y="5302"/>
                    <a:pt x="18503" y="6672"/>
                    <a:pt x="17529" y="7899"/>
                  </a:cubicBezTo>
                  <a:cubicBezTo>
                    <a:pt x="16519" y="9125"/>
                    <a:pt x="15293" y="10207"/>
                    <a:pt x="14247" y="11073"/>
                  </a:cubicBezTo>
                  <a:lnTo>
                    <a:pt x="14260" y="11088"/>
                  </a:lnTo>
                  <a:lnTo>
                    <a:pt x="14260" y="11088"/>
                  </a:lnTo>
                  <a:cubicBezTo>
                    <a:pt x="12536" y="12237"/>
                    <a:pt x="10816" y="13348"/>
                    <a:pt x="9847" y="14030"/>
                  </a:cubicBezTo>
                  <a:cubicBezTo>
                    <a:pt x="8945" y="14715"/>
                    <a:pt x="8224" y="15942"/>
                    <a:pt x="7394" y="17240"/>
                  </a:cubicBezTo>
                  <a:cubicBezTo>
                    <a:pt x="6601" y="18539"/>
                    <a:pt x="5663" y="19909"/>
                    <a:pt x="4364" y="20883"/>
                  </a:cubicBezTo>
                  <a:cubicBezTo>
                    <a:pt x="3571" y="21478"/>
                    <a:pt x="2869" y="21800"/>
                    <a:pt x="2286" y="21961"/>
                  </a:cubicBezTo>
                  <a:lnTo>
                    <a:pt x="2286" y="21961"/>
                  </a:lnTo>
                  <a:cubicBezTo>
                    <a:pt x="1769" y="21371"/>
                    <a:pt x="1349" y="20836"/>
                    <a:pt x="1082" y="20270"/>
                  </a:cubicBezTo>
                  <a:cubicBezTo>
                    <a:pt x="758" y="19657"/>
                    <a:pt x="613" y="18971"/>
                    <a:pt x="613" y="18214"/>
                  </a:cubicBezTo>
                  <a:cubicBezTo>
                    <a:pt x="613" y="17276"/>
                    <a:pt x="830" y="16194"/>
                    <a:pt x="1335" y="14824"/>
                  </a:cubicBezTo>
                  <a:cubicBezTo>
                    <a:pt x="2200" y="12515"/>
                    <a:pt x="4617" y="9414"/>
                    <a:pt x="7142" y="6781"/>
                  </a:cubicBezTo>
                  <a:cubicBezTo>
                    <a:pt x="8404" y="5482"/>
                    <a:pt x="9702" y="4292"/>
                    <a:pt x="10857" y="3354"/>
                  </a:cubicBezTo>
                  <a:cubicBezTo>
                    <a:pt x="12011" y="2453"/>
                    <a:pt x="13057" y="1803"/>
                    <a:pt x="13706" y="1551"/>
                  </a:cubicBezTo>
                  <a:cubicBezTo>
                    <a:pt x="15040" y="1118"/>
                    <a:pt x="16375" y="613"/>
                    <a:pt x="17349" y="613"/>
                  </a:cubicBezTo>
                  <a:close/>
                  <a:moveTo>
                    <a:pt x="17349" y="0"/>
                  </a:moveTo>
                  <a:cubicBezTo>
                    <a:pt x="16194" y="0"/>
                    <a:pt x="14824" y="541"/>
                    <a:pt x="13525" y="974"/>
                  </a:cubicBezTo>
                  <a:cubicBezTo>
                    <a:pt x="12732" y="1262"/>
                    <a:pt x="11686" y="1948"/>
                    <a:pt x="10496" y="2885"/>
                  </a:cubicBezTo>
                  <a:cubicBezTo>
                    <a:pt x="8729" y="4292"/>
                    <a:pt x="6637" y="6312"/>
                    <a:pt x="4833" y="8440"/>
                  </a:cubicBezTo>
                  <a:cubicBezTo>
                    <a:pt x="3030" y="10532"/>
                    <a:pt x="1479" y="12768"/>
                    <a:pt x="794" y="14643"/>
                  </a:cubicBezTo>
                  <a:cubicBezTo>
                    <a:pt x="253" y="16050"/>
                    <a:pt x="0" y="17204"/>
                    <a:pt x="0" y="18214"/>
                  </a:cubicBezTo>
                  <a:cubicBezTo>
                    <a:pt x="0" y="19080"/>
                    <a:pt x="181" y="19837"/>
                    <a:pt x="541" y="20522"/>
                  </a:cubicBezTo>
                  <a:cubicBezTo>
                    <a:pt x="866" y="21208"/>
                    <a:pt x="1371" y="21857"/>
                    <a:pt x="1984" y="22506"/>
                  </a:cubicBezTo>
                  <a:cubicBezTo>
                    <a:pt x="2037" y="22559"/>
                    <a:pt x="2109" y="22592"/>
                    <a:pt x="2186" y="22592"/>
                  </a:cubicBezTo>
                  <a:cubicBezTo>
                    <a:pt x="2215" y="22592"/>
                    <a:pt x="2244" y="22588"/>
                    <a:pt x="2273" y="22578"/>
                  </a:cubicBezTo>
                  <a:cubicBezTo>
                    <a:pt x="2958" y="22398"/>
                    <a:pt x="3823" y="22037"/>
                    <a:pt x="4725" y="21352"/>
                  </a:cubicBezTo>
                  <a:cubicBezTo>
                    <a:pt x="6096" y="20306"/>
                    <a:pt x="7069" y="18863"/>
                    <a:pt x="7899" y="17565"/>
                  </a:cubicBezTo>
                  <a:cubicBezTo>
                    <a:pt x="8729" y="16266"/>
                    <a:pt x="9450" y="15076"/>
                    <a:pt x="10207" y="14535"/>
                  </a:cubicBezTo>
                  <a:cubicBezTo>
                    <a:pt x="11145" y="13850"/>
                    <a:pt x="12876" y="12732"/>
                    <a:pt x="14607" y="11542"/>
                  </a:cubicBezTo>
                  <a:lnTo>
                    <a:pt x="14644" y="11542"/>
                  </a:lnTo>
                  <a:cubicBezTo>
                    <a:pt x="15690" y="10640"/>
                    <a:pt x="16952" y="9594"/>
                    <a:pt x="17998" y="8296"/>
                  </a:cubicBezTo>
                  <a:cubicBezTo>
                    <a:pt x="19008" y="6997"/>
                    <a:pt x="19837" y="5482"/>
                    <a:pt x="19873" y="3751"/>
                  </a:cubicBezTo>
                  <a:cubicBezTo>
                    <a:pt x="19873" y="3679"/>
                    <a:pt x="19873" y="3571"/>
                    <a:pt x="19873" y="3499"/>
                  </a:cubicBezTo>
                  <a:cubicBezTo>
                    <a:pt x="19873" y="2236"/>
                    <a:pt x="19621" y="1371"/>
                    <a:pt x="19188" y="794"/>
                  </a:cubicBezTo>
                  <a:cubicBezTo>
                    <a:pt x="18972" y="505"/>
                    <a:pt x="18683" y="289"/>
                    <a:pt x="18358" y="180"/>
                  </a:cubicBezTo>
                  <a:cubicBezTo>
                    <a:pt x="18070" y="36"/>
                    <a:pt x="17709" y="0"/>
                    <a:pt x="173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5" name="Google Shape;4819;p64">
              <a:extLst>
                <a:ext uri="{FF2B5EF4-FFF2-40B4-BE49-F238E27FC236}">
                  <a16:creationId xmlns:a16="http://schemas.microsoft.com/office/drawing/2014/main" id="{DA98EDD8-0F71-947D-51A7-6DDD970FADB9}"/>
                </a:ext>
              </a:extLst>
            </p:cNvPr>
            <p:cNvSpPr/>
            <p:nvPr/>
          </p:nvSpPr>
          <p:spPr>
            <a:xfrm>
              <a:off x="4178775" y="1025400"/>
              <a:ext cx="488425" cy="508700"/>
            </a:xfrm>
            <a:custGeom>
              <a:avLst/>
              <a:gdLst/>
              <a:ahLst/>
              <a:cxnLst/>
              <a:rect l="l" t="t" r="r" b="b"/>
              <a:pathLst>
                <a:path w="19537" h="20348" extrusionOk="0">
                  <a:moveTo>
                    <a:pt x="17274" y="0"/>
                  </a:moveTo>
                  <a:cubicBezTo>
                    <a:pt x="16195" y="0"/>
                    <a:pt x="14853" y="517"/>
                    <a:pt x="13562" y="969"/>
                  </a:cubicBezTo>
                  <a:cubicBezTo>
                    <a:pt x="10640" y="1979"/>
                    <a:pt x="2778" y="9626"/>
                    <a:pt x="974" y="14422"/>
                  </a:cubicBezTo>
                  <a:cubicBezTo>
                    <a:pt x="0" y="17127"/>
                    <a:pt x="37" y="18823"/>
                    <a:pt x="830" y="20265"/>
                  </a:cubicBezTo>
                  <a:cubicBezTo>
                    <a:pt x="1060" y="20318"/>
                    <a:pt x="1303" y="20348"/>
                    <a:pt x="1559" y="20348"/>
                  </a:cubicBezTo>
                  <a:cubicBezTo>
                    <a:pt x="2345" y="20348"/>
                    <a:pt x="3249" y="20071"/>
                    <a:pt x="4256" y="19364"/>
                  </a:cubicBezTo>
                  <a:cubicBezTo>
                    <a:pt x="7935" y="16695"/>
                    <a:pt x="6601" y="13881"/>
                    <a:pt x="9847" y="12294"/>
                  </a:cubicBezTo>
                  <a:cubicBezTo>
                    <a:pt x="12480" y="11032"/>
                    <a:pt x="16303" y="8580"/>
                    <a:pt x="18900" y="5838"/>
                  </a:cubicBezTo>
                  <a:cubicBezTo>
                    <a:pt x="19260" y="5081"/>
                    <a:pt x="19477" y="4288"/>
                    <a:pt x="19477" y="3458"/>
                  </a:cubicBezTo>
                  <a:cubicBezTo>
                    <a:pt x="19536" y="788"/>
                    <a:pt x="18606" y="0"/>
                    <a:pt x="172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6" name="Google Shape;4820;p64">
              <a:extLst>
                <a:ext uri="{FF2B5EF4-FFF2-40B4-BE49-F238E27FC236}">
                  <a16:creationId xmlns:a16="http://schemas.microsoft.com/office/drawing/2014/main" id="{95B139E3-093D-6E67-32B2-6749535A6885}"/>
                </a:ext>
              </a:extLst>
            </p:cNvPr>
            <p:cNvSpPr/>
            <p:nvPr/>
          </p:nvSpPr>
          <p:spPr>
            <a:xfrm>
              <a:off x="4176975" y="1018075"/>
              <a:ext cx="496850" cy="523900"/>
            </a:xfrm>
            <a:custGeom>
              <a:avLst/>
              <a:gdLst/>
              <a:ahLst/>
              <a:cxnLst/>
              <a:rect l="l" t="t" r="r" b="b"/>
              <a:pathLst>
                <a:path w="19874" h="20956" extrusionOk="0">
                  <a:moveTo>
                    <a:pt x="17349" y="613"/>
                  </a:moveTo>
                  <a:cubicBezTo>
                    <a:pt x="17673" y="613"/>
                    <a:pt x="17926" y="649"/>
                    <a:pt x="18142" y="721"/>
                  </a:cubicBezTo>
                  <a:cubicBezTo>
                    <a:pt x="18467" y="866"/>
                    <a:pt x="18719" y="1082"/>
                    <a:pt x="18936" y="1515"/>
                  </a:cubicBezTo>
                  <a:cubicBezTo>
                    <a:pt x="19152" y="1948"/>
                    <a:pt x="19260" y="2597"/>
                    <a:pt x="19260" y="3499"/>
                  </a:cubicBezTo>
                  <a:cubicBezTo>
                    <a:pt x="19260" y="3571"/>
                    <a:pt x="19260" y="3643"/>
                    <a:pt x="19260" y="3751"/>
                  </a:cubicBezTo>
                  <a:cubicBezTo>
                    <a:pt x="19225" y="4519"/>
                    <a:pt x="19055" y="5253"/>
                    <a:pt x="18750" y="5920"/>
                  </a:cubicBezTo>
                  <a:lnTo>
                    <a:pt x="18750" y="5920"/>
                  </a:lnTo>
                  <a:cubicBezTo>
                    <a:pt x="16190" y="8623"/>
                    <a:pt x="12406" y="11073"/>
                    <a:pt x="9774" y="12335"/>
                  </a:cubicBezTo>
                  <a:cubicBezTo>
                    <a:pt x="8945" y="12732"/>
                    <a:pt x="8368" y="13237"/>
                    <a:pt x="7935" y="13814"/>
                  </a:cubicBezTo>
                  <a:cubicBezTo>
                    <a:pt x="7322" y="14643"/>
                    <a:pt x="7033" y="15581"/>
                    <a:pt x="6601" y="16519"/>
                  </a:cubicBezTo>
                  <a:cubicBezTo>
                    <a:pt x="6132" y="17457"/>
                    <a:pt x="5483" y="18430"/>
                    <a:pt x="4148" y="19404"/>
                  </a:cubicBezTo>
                  <a:cubicBezTo>
                    <a:pt x="3210" y="20089"/>
                    <a:pt x="2345" y="20342"/>
                    <a:pt x="1623" y="20342"/>
                  </a:cubicBezTo>
                  <a:cubicBezTo>
                    <a:pt x="1456" y="20342"/>
                    <a:pt x="1267" y="20320"/>
                    <a:pt x="1090" y="20294"/>
                  </a:cubicBezTo>
                  <a:lnTo>
                    <a:pt x="1090" y="20294"/>
                  </a:lnTo>
                  <a:cubicBezTo>
                    <a:pt x="772" y="19676"/>
                    <a:pt x="613" y="18993"/>
                    <a:pt x="613" y="18214"/>
                  </a:cubicBezTo>
                  <a:cubicBezTo>
                    <a:pt x="613" y="17276"/>
                    <a:pt x="830" y="16194"/>
                    <a:pt x="1335" y="14824"/>
                  </a:cubicBezTo>
                  <a:cubicBezTo>
                    <a:pt x="2200" y="12515"/>
                    <a:pt x="4617" y="9414"/>
                    <a:pt x="7142" y="6781"/>
                  </a:cubicBezTo>
                  <a:cubicBezTo>
                    <a:pt x="8404" y="5482"/>
                    <a:pt x="9702" y="4292"/>
                    <a:pt x="10857" y="3354"/>
                  </a:cubicBezTo>
                  <a:cubicBezTo>
                    <a:pt x="12011" y="2453"/>
                    <a:pt x="13057" y="1803"/>
                    <a:pt x="13706" y="1551"/>
                  </a:cubicBezTo>
                  <a:cubicBezTo>
                    <a:pt x="15040" y="1118"/>
                    <a:pt x="16375" y="613"/>
                    <a:pt x="17349" y="613"/>
                  </a:cubicBezTo>
                  <a:close/>
                  <a:moveTo>
                    <a:pt x="17349" y="0"/>
                  </a:moveTo>
                  <a:cubicBezTo>
                    <a:pt x="16194" y="0"/>
                    <a:pt x="14824" y="541"/>
                    <a:pt x="13525" y="974"/>
                  </a:cubicBezTo>
                  <a:cubicBezTo>
                    <a:pt x="12732" y="1262"/>
                    <a:pt x="11686" y="1948"/>
                    <a:pt x="10496" y="2885"/>
                  </a:cubicBezTo>
                  <a:cubicBezTo>
                    <a:pt x="8729" y="4292"/>
                    <a:pt x="6637" y="6312"/>
                    <a:pt x="4833" y="8440"/>
                  </a:cubicBezTo>
                  <a:cubicBezTo>
                    <a:pt x="3030" y="10532"/>
                    <a:pt x="1479" y="12768"/>
                    <a:pt x="794" y="14643"/>
                  </a:cubicBezTo>
                  <a:cubicBezTo>
                    <a:pt x="253" y="16050"/>
                    <a:pt x="0" y="17204"/>
                    <a:pt x="0" y="18214"/>
                  </a:cubicBezTo>
                  <a:cubicBezTo>
                    <a:pt x="0" y="19152"/>
                    <a:pt x="217" y="19945"/>
                    <a:pt x="613" y="20703"/>
                  </a:cubicBezTo>
                  <a:cubicBezTo>
                    <a:pt x="650" y="20775"/>
                    <a:pt x="758" y="20847"/>
                    <a:pt x="830" y="20847"/>
                  </a:cubicBezTo>
                  <a:cubicBezTo>
                    <a:pt x="1082" y="20919"/>
                    <a:pt x="1335" y="20955"/>
                    <a:pt x="1623" y="20955"/>
                  </a:cubicBezTo>
                  <a:cubicBezTo>
                    <a:pt x="2489" y="20955"/>
                    <a:pt x="3463" y="20667"/>
                    <a:pt x="4473" y="19909"/>
                  </a:cubicBezTo>
                  <a:cubicBezTo>
                    <a:pt x="6384" y="18539"/>
                    <a:pt x="7033" y="17060"/>
                    <a:pt x="7574" y="15834"/>
                  </a:cubicBezTo>
                  <a:cubicBezTo>
                    <a:pt x="7827" y="15220"/>
                    <a:pt x="8079" y="14643"/>
                    <a:pt x="8440" y="14174"/>
                  </a:cubicBezTo>
                  <a:cubicBezTo>
                    <a:pt x="8801" y="13670"/>
                    <a:pt x="9270" y="13237"/>
                    <a:pt x="10063" y="12876"/>
                  </a:cubicBezTo>
                  <a:cubicBezTo>
                    <a:pt x="12732" y="11578"/>
                    <a:pt x="16555" y="9125"/>
                    <a:pt x="19188" y="6348"/>
                  </a:cubicBezTo>
                  <a:lnTo>
                    <a:pt x="19260" y="6240"/>
                  </a:lnTo>
                  <a:cubicBezTo>
                    <a:pt x="19621" y="5482"/>
                    <a:pt x="19837" y="4653"/>
                    <a:pt x="19873" y="3751"/>
                  </a:cubicBezTo>
                  <a:cubicBezTo>
                    <a:pt x="19873" y="3679"/>
                    <a:pt x="19873" y="3571"/>
                    <a:pt x="19873" y="3499"/>
                  </a:cubicBezTo>
                  <a:cubicBezTo>
                    <a:pt x="19873" y="2236"/>
                    <a:pt x="19621" y="1371"/>
                    <a:pt x="19188" y="794"/>
                  </a:cubicBezTo>
                  <a:cubicBezTo>
                    <a:pt x="18972" y="505"/>
                    <a:pt x="18683" y="289"/>
                    <a:pt x="18358" y="180"/>
                  </a:cubicBezTo>
                  <a:cubicBezTo>
                    <a:pt x="18070" y="36"/>
                    <a:pt x="17709" y="0"/>
                    <a:pt x="173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" name="Google Shape;4821;p64">
              <a:extLst>
                <a:ext uri="{FF2B5EF4-FFF2-40B4-BE49-F238E27FC236}">
                  <a16:creationId xmlns:a16="http://schemas.microsoft.com/office/drawing/2014/main" id="{4ADEEB94-0524-A2AC-AC2C-33F51279460A}"/>
                </a:ext>
              </a:extLst>
            </p:cNvPr>
            <p:cNvSpPr/>
            <p:nvPr/>
          </p:nvSpPr>
          <p:spPr>
            <a:xfrm>
              <a:off x="5450150" y="1062375"/>
              <a:ext cx="486025" cy="512950"/>
            </a:xfrm>
            <a:custGeom>
              <a:avLst/>
              <a:gdLst/>
              <a:ahLst/>
              <a:cxnLst/>
              <a:rect l="l" t="t" r="r" b="b"/>
              <a:pathLst>
                <a:path w="19441" h="20518" extrusionOk="0">
                  <a:moveTo>
                    <a:pt x="2390" y="1"/>
                  </a:moveTo>
                  <a:cubicBezTo>
                    <a:pt x="1646" y="1"/>
                    <a:pt x="1081" y="219"/>
                    <a:pt x="721" y="608"/>
                  </a:cubicBezTo>
                  <a:cubicBezTo>
                    <a:pt x="325" y="1041"/>
                    <a:pt x="108" y="1618"/>
                    <a:pt x="0" y="2304"/>
                  </a:cubicBezTo>
                  <a:cubicBezTo>
                    <a:pt x="482" y="2137"/>
                    <a:pt x="1126" y="1994"/>
                    <a:pt x="1909" y="1994"/>
                  </a:cubicBezTo>
                  <a:cubicBezTo>
                    <a:pt x="2825" y="1994"/>
                    <a:pt x="3931" y="2190"/>
                    <a:pt x="5194" y="2773"/>
                  </a:cubicBezTo>
                  <a:cubicBezTo>
                    <a:pt x="9125" y="4540"/>
                    <a:pt x="16302" y="13521"/>
                    <a:pt x="17420" y="15973"/>
                  </a:cubicBezTo>
                  <a:cubicBezTo>
                    <a:pt x="18070" y="17416"/>
                    <a:pt x="17889" y="19219"/>
                    <a:pt x="17709" y="20518"/>
                  </a:cubicBezTo>
                  <a:cubicBezTo>
                    <a:pt x="18430" y="20481"/>
                    <a:pt x="19080" y="20049"/>
                    <a:pt x="19188" y="18895"/>
                  </a:cubicBezTo>
                  <a:cubicBezTo>
                    <a:pt x="19440" y="16767"/>
                    <a:pt x="17637" y="11501"/>
                    <a:pt x="11902" y="5766"/>
                  </a:cubicBezTo>
                  <a:cubicBezTo>
                    <a:pt x="7740" y="1604"/>
                    <a:pt x="4406" y="1"/>
                    <a:pt x="23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8" name="Google Shape;4822;p64">
              <a:extLst>
                <a:ext uri="{FF2B5EF4-FFF2-40B4-BE49-F238E27FC236}">
                  <a16:creationId xmlns:a16="http://schemas.microsoft.com/office/drawing/2014/main" id="{3D086D6B-C14C-C848-4E1C-EC1BDDC9B800}"/>
                </a:ext>
              </a:extLst>
            </p:cNvPr>
            <p:cNvSpPr/>
            <p:nvPr/>
          </p:nvSpPr>
          <p:spPr>
            <a:xfrm>
              <a:off x="5442025" y="1055025"/>
              <a:ext cx="495950" cy="528425"/>
            </a:xfrm>
            <a:custGeom>
              <a:avLst/>
              <a:gdLst/>
              <a:ahLst/>
              <a:cxnLst/>
              <a:rect l="l" t="t" r="r" b="b"/>
              <a:pathLst>
                <a:path w="19838" h="21137" extrusionOk="0">
                  <a:moveTo>
                    <a:pt x="2705" y="614"/>
                  </a:moveTo>
                  <a:cubicBezTo>
                    <a:pt x="3643" y="614"/>
                    <a:pt x="4942" y="975"/>
                    <a:pt x="6529" y="1876"/>
                  </a:cubicBezTo>
                  <a:cubicBezTo>
                    <a:pt x="8116" y="2778"/>
                    <a:pt x="9955" y="4221"/>
                    <a:pt x="12047" y="6276"/>
                  </a:cubicBezTo>
                  <a:cubicBezTo>
                    <a:pt x="14716" y="8982"/>
                    <a:pt x="16519" y="11542"/>
                    <a:pt x="17673" y="13742"/>
                  </a:cubicBezTo>
                  <a:cubicBezTo>
                    <a:pt x="18791" y="15942"/>
                    <a:pt x="19260" y="17746"/>
                    <a:pt x="19260" y="18828"/>
                  </a:cubicBezTo>
                  <a:cubicBezTo>
                    <a:pt x="19260" y="18936"/>
                    <a:pt x="19224" y="19044"/>
                    <a:pt x="19224" y="19152"/>
                  </a:cubicBezTo>
                  <a:cubicBezTo>
                    <a:pt x="19188" y="19693"/>
                    <a:pt x="19008" y="20018"/>
                    <a:pt x="18791" y="20198"/>
                  </a:cubicBezTo>
                  <a:cubicBezTo>
                    <a:pt x="18690" y="20320"/>
                    <a:pt x="18555" y="20396"/>
                    <a:pt x="18404" y="20446"/>
                  </a:cubicBezTo>
                  <a:lnTo>
                    <a:pt x="18404" y="20446"/>
                  </a:lnTo>
                  <a:cubicBezTo>
                    <a:pt x="18458" y="19939"/>
                    <a:pt x="18503" y="19388"/>
                    <a:pt x="18503" y="18792"/>
                  </a:cubicBezTo>
                  <a:cubicBezTo>
                    <a:pt x="18503" y="17926"/>
                    <a:pt x="18395" y="16988"/>
                    <a:pt x="17998" y="16159"/>
                  </a:cubicBezTo>
                  <a:cubicBezTo>
                    <a:pt x="17709" y="15510"/>
                    <a:pt x="17060" y="14464"/>
                    <a:pt x="16159" y="13237"/>
                  </a:cubicBezTo>
                  <a:cubicBezTo>
                    <a:pt x="14788" y="11398"/>
                    <a:pt x="12949" y="9162"/>
                    <a:pt x="11037" y="7178"/>
                  </a:cubicBezTo>
                  <a:cubicBezTo>
                    <a:pt x="9125" y="5194"/>
                    <a:pt x="7178" y="3499"/>
                    <a:pt x="5627" y="2778"/>
                  </a:cubicBezTo>
                  <a:cubicBezTo>
                    <a:pt x="4365" y="2201"/>
                    <a:pt x="3210" y="1985"/>
                    <a:pt x="2273" y="1985"/>
                  </a:cubicBezTo>
                  <a:cubicBezTo>
                    <a:pt x="1678" y="1985"/>
                    <a:pt x="1158" y="2059"/>
                    <a:pt x="712" y="2167"/>
                  </a:cubicBezTo>
                  <a:lnTo>
                    <a:pt x="712" y="2167"/>
                  </a:lnTo>
                  <a:cubicBezTo>
                    <a:pt x="825" y="1737"/>
                    <a:pt x="994" y="1388"/>
                    <a:pt x="1263" y="1119"/>
                  </a:cubicBezTo>
                  <a:cubicBezTo>
                    <a:pt x="1551" y="794"/>
                    <a:pt x="2020" y="614"/>
                    <a:pt x="2705" y="614"/>
                  </a:cubicBezTo>
                  <a:close/>
                  <a:moveTo>
                    <a:pt x="2705" y="1"/>
                  </a:moveTo>
                  <a:cubicBezTo>
                    <a:pt x="1912" y="1"/>
                    <a:pt x="1227" y="253"/>
                    <a:pt x="794" y="722"/>
                  </a:cubicBezTo>
                  <a:cubicBezTo>
                    <a:pt x="361" y="1191"/>
                    <a:pt x="145" y="1840"/>
                    <a:pt x="37" y="2562"/>
                  </a:cubicBezTo>
                  <a:cubicBezTo>
                    <a:pt x="0" y="2670"/>
                    <a:pt x="73" y="2778"/>
                    <a:pt x="145" y="2850"/>
                  </a:cubicBezTo>
                  <a:cubicBezTo>
                    <a:pt x="196" y="2876"/>
                    <a:pt x="265" y="2901"/>
                    <a:pt x="339" y="2901"/>
                  </a:cubicBezTo>
                  <a:cubicBezTo>
                    <a:pt x="370" y="2901"/>
                    <a:pt x="402" y="2897"/>
                    <a:pt x="433" y="2886"/>
                  </a:cubicBezTo>
                  <a:cubicBezTo>
                    <a:pt x="902" y="2706"/>
                    <a:pt x="1515" y="2598"/>
                    <a:pt x="2273" y="2598"/>
                  </a:cubicBezTo>
                  <a:cubicBezTo>
                    <a:pt x="3138" y="2598"/>
                    <a:pt x="4184" y="2778"/>
                    <a:pt x="5374" y="3319"/>
                  </a:cubicBezTo>
                  <a:cubicBezTo>
                    <a:pt x="6312" y="3752"/>
                    <a:pt x="7502" y="4617"/>
                    <a:pt x="8729" y="5735"/>
                  </a:cubicBezTo>
                  <a:cubicBezTo>
                    <a:pt x="10568" y="7431"/>
                    <a:pt x="12552" y="9631"/>
                    <a:pt x="14175" y="11687"/>
                  </a:cubicBezTo>
                  <a:cubicBezTo>
                    <a:pt x="15004" y="12696"/>
                    <a:pt x="15726" y="13634"/>
                    <a:pt x="16267" y="14464"/>
                  </a:cubicBezTo>
                  <a:cubicBezTo>
                    <a:pt x="16844" y="15293"/>
                    <a:pt x="17277" y="15979"/>
                    <a:pt x="17457" y="16411"/>
                  </a:cubicBezTo>
                  <a:cubicBezTo>
                    <a:pt x="17782" y="17133"/>
                    <a:pt x="17890" y="17962"/>
                    <a:pt x="17890" y="18792"/>
                  </a:cubicBezTo>
                  <a:cubicBezTo>
                    <a:pt x="17890" y="19477"/>
                    <a:pt x="17818" y="20162"/>
                    <a:pt x="17745" y="20775"/>
                  </a:cubicBezTo>
                  <a:cubicBezTo>
                    <a:pt x="17745" y="20884"/>
                    <a:pt x="17782" y="20956"/>
                    <a:pt x="17818" y="21028"/>
                  </a:cubicBezTo>
                  <a:cubicBezTo>
                    <a:pt x="17890" y="21100"/>
                    <a:pt x="17998" y="21136"/>
                    <a:pt x="18070" y="21136"/>
                  </a:cubicBezTo>
                  <a:cubicBezTo>
                    <a:pt x="18467" y="21100"/>
                    <a:pt x="18900" y="20956"/>
                    <a:pt x="19224" y="20631"/>
                  </a:cubicBezTo>
                  <a:cubicBezTo>
                    <a:pt x="19549" y="20307"/>
                    <a:pt x="19765" y="19838"/>
                    <a:pt x="19837" y="19225"/>
                  </a:cubicBezTo>
                  <a:cubicBezTo>
                    <a:pt x="19837" y="19116"/>
                    <a:pt x="19837" y="18972"/>
                    <a:pt x="19837" y="18828"/>
                  </a:cubicBezTo>
                  <a:cubicBezTo>
                    <a:pt x="19837" y="17566"/>
                    <a:pt x="19368" y="15726"/>
                    <a:pt x="18178" y="13454"/>
                  </a:cubicBezTo>
                  <a:cubicBezTo>
                    <a:pt x="17024" y="11218"/>
                    <a:pt x="15185" y="8585"/>
                    <a:pt x="12444" y="5880"/>
                  </a:cubicBezTo>
                  <a:cubicBezTo>
                    <a:pt x="10352" y="3752"/>
                    <a:pt x="8476" y="2309"/>
                    <a:pt x="6817" y="1371"/>
                  </a:cubicBezTo>
                  <a:cubicBezTo>
                    <a:pt x="5194" y="434"/>
                    <a:pt x="3824" y="1"/>
                    <a:pt x="27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9" name="Google Shape;4823;p64">
              <a:extLst>
                <a:ext uri="{FF2B5EF4-FFF2-40B4-BE49-F238E27FC236}">
                  <a16:creationId xmlns:a16="http://schemas.microsoft.com/office/drawing/2014/main" id="{C002C199-F8D4-38F8-DA88-28A251DDEC13}"/>
                </a:ext>
              </a:extLst>
            </p:cNvPr>
            <p:cNvSpPr/>
            <p:nvPr/>
          </p:nvSpPr>
          <p:spPr>
            <a:xfrm>
              <a:off x="4674700" y="3104025"/>
              <a:ext cx="162325" cy="244525"/>
            </a:xfrm>
            <a:custGeom>
              <a:avLst/>
              <a:gdLst/>
              <a:ahLst/>
              <a:cxnLst/>
              <a:rect l="l" t="t" r="r" b="b"/>
              <a:pathLst>
                <a:path w="6493" h="9781" extrusionOk="0">
                  <a:moveTo>
                    <a:pt x="5667" y="0"/>
                  </a:moveTo>
                  <a:cubicBezTo>
                    <a:pt x="5576" y="0"/>
                    <a:pt x="5485" y="29"/>
                    <a:pt x="5410" y="94"/>
                  </a:cubicBezTo>
                  <a:lnTo>
                    <a:pt x="145" y="4386"/>
                  </a:lnTo>
                  <a:cubicBezTo>
                    <a:pt x="36" y="4458"/>
                    <a:pt x="0" y="4602"/>
                    <a:pt x="0" y="4746"/>
                  </a:cubicBezTo>
                  <a:lnTo>
                    <a:pt x="181" y="9363"/>
                  </a:lnTo>
                  <a:cubicBezTo>
                    <a:pt x="181" y="9616"/>
                    <a:pt x="395" y="9781"/>
                    <a:pt x="622" y="9781"/>
                  </a:cubicBezTo>
                  <a:cubicBezTo>
                    <a:pt x="718" y="9781"/>
                    <a:pt x="816" y="9752"/>
                    <a:pt x="902" y="9687"/>
                  </a:cubicBezTo>
                  <a:lnTo>
                    <a:pt x="6312" y="5323"/>
                  </a:lnTo>
                  <a:cubicBezTo>
                    <a:pt x="6420" y="5251"/>
                    <a:pt x="6492" y="5107"/>
                    <a:pt x="6456" y="4963"/>
                  </a:cubicBezTo>
                  <a:lnTo>
                    <a:pt x="6096" y="418"/>
                  </a:lnTo>
                  <a:cubicBezTo>
                    <a:pt x="6096" y="164"/>
                    <a:pt x="5882" y="0"/>
                    <a:pt x="56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0" name="Google Shape;4824;p64">
              <a:extLst>
                <a:ext uri="{FF2B5EF4-FFF2-40B4-BE49-F238E27FC236}">
                  <a16:creationId xmlns:a16="http://schemas.microsoft.com/office/drawing/2014/main" id="{C8A295D4-20A2-418C-D0F8-F4A8D60650E8}"/>
                </a:ext>
              </a:extLst>
            </p:cNvPr>
            <p:cNvSpPr/>
            <p:nvPr/>
          </p:nvSpPr>
          <p:spPr>
            <a:xfrm>
              <a:off x="4667475" y="3096425"/>
              <a:ext cx="176750" cy="259725"/>
            </a:xfrm>
            <a:custGeom>
              <a:avLst/>
              <a:gdLst/>
              <a:ahLst/>
              <a:cxnLst/>
              <a:rect l="l" t="t" r="r" b="b"/>
              <a:pathLst>
                <a:path w="7070" h="10389" extrusionOk="0">
                  <a:moveTo>
                    <a:pt x="5952" y="614"/>
                  </a:moveTo>
                  <a:lnTo>
                    <a:pt x="6060" y="650"/>
                  </a:lnTo>
                  <a:lnTo>
                    <a:pt x="6096" y="722"/>
                  </a:lnTo>
                  <a:lnTo>
                    <a:pt x="6457" y="5303"/>
                  </a:lnTo>
                  <a:lnTo>
                    <a:pt x="6421" y="5411"/>
                  </a:lnTo>
                  <a:lnTo>
                    <a:pt x="975" y="9775"/>
                  </a:lnTo>
                  <a:lnTo>
                    <a:pt x="902" y="9811"/>
                  </a:lnTo>
                  <a:lnTo>
                    <a:pt x="794" y="9775"/>
                  </a:lnTo>
                  <a:lnTo>
                    <a:pt x="758" y="9667"/>
                  </a:lnTo>
                  <a:lnTo>
                    <a:pt x="578" y="5014"/>
                  </a:lnTo>
                  <a:lnTo>
                    <a:pt x="650" y="4906"/>
                  </a:lnTo>
                  <a:lnTo>
                    <a:pt x="5880" y="650"/>
                  </a:lnTo>
                  <a:lnTo>
                    <a:pt x="5952" y="614"/>
                  </a:lnTo>
                  <a:close/>
                  <a:moveTo>
                    <a:pt x="5952" y="1"/>
                  </a:moveTo>
                  <a:cubicBezTo>
                    <a:pt x="5808" y="1"/>
                    <a:pt x="5627" y="73"/>
                    <a:pt x="5519" y="181"/>
                  </a:cubicBezTo>
                  <a:lnTo>
                    <a:pt x="253" y="4437"/>
                  </a:lnTo>
                  <a:cubicBezTo>
                    <a:pt x="73" y="4581"/>
                    <a:pt x="1" y="4798"/>
                    <a:pt x="1" y="5014"/>
                  </a:cubicBezTo>
                  <a:lnTo>
                    <a:pt x="1" y="5086"/>
                  </a:lnTo>
                  <a:lnTo>
                    <a:pt x="2" y="5086"/>
                  </a:lnTo>
                  <a:lnTo>
                    <a:pt x="2" y="5086"/>
                  </a:lnTo>
                  <a:lnTo>
                    <a:pt x="181" y="9703"/>
                  </a:lnTo>
                  <a:cubicBezTo>
                    <a:pt x="181" y="9883"/>
                    <a:pt x="253" y="10064"/>
                    <a:pt x="398" y="10208"/>
                  </a:cubicBezTo>
                  <a:cubicBezTo>
                    <a:pt x="542" y="10316"/>
                    <a:pt x="722" y="10388"/>
                    <a:pt x="902" y="10388"/>
                  </a:cubicBezTo>
                  <a:cubicBezTo>
                    <a:pt x="1047" y="10388"/>
                    <a:pt x="1227" y="10352"/>
                    <a:pt x="1371" y="10244"/>
                  </a:cubicBezTo>
                  <a:lnTo>
                    <a:pt x="6781" y="5880"/>
                  </a:lnTo>
                  <a:cubicBezTo>
                    <a:pt x="6962" y="5735"/>
                    <a:pt x="7070" y="5519"/>
                    <a:pt x="7070" y="5303"/>
                  </a:cubicBezTo>
                  <a:lnTo>
                    <a:pt x="7070" y="5231"/>
                  </a:lnTo>
                  <a:lnTo>
                    <a:pt x="6709" y="686"/>
                  </a:lnTo>
                  <a:cubicBezTo>
                    <a:pt x="6673" y="470"/>
                    <a:pt x="6601" y="325"/>
                    <a:pt x="6457" y="181"/>
                  </a:cubicBezTo>
                  <a:cubicBezTo>
                    <a:pt x="6313" y="73"/>
                    <a:pt x="6132" y="1"/>
                    <a:pt x="59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1" name="Google Shape;4825;p64">
              <a:extLst>
                <a:ext uri="{FF2B5EF4-FFF2-40B4-BE49-F238E27FC236}">
                  <a16:creationId xmlns:a16="http://schemas.microsoft.com/office/drawing/2014/main" id="{3510E831-EF1E-D67C-817B-6296203BDE71}"/>
                </a:ext>
              </a:extLst>
            </p:cNvPr>
            <p:cNvSpPr/>
            <p:nvPr/>
          </p:nvSpPr>
          <p:spPr>
            <a:xfrm>
              <a:off x="4739591" y="-166683"/>
              <a:ext cx="18104" cy="2089879"/>
            </a:xfrm>
            <a:custGeom>
              <a:avLst/>
              <a:gdLst/>
              <a:ahLst/>
              <a:cxnLst/>
              <a:rect l="l" t="t" r="r" b="b"/>
              <a:pathLst>
                <a:path w="722" h="67410" extrusionOk="0">
                  <a:moveTo>
                    <a:pt x="433" y="0"/>
                  </a:moveTo>
                  <a:cubicBezTo>
                    <a:pt x="253" y="0"/>
                    <a:pt x="108" y="144"/>
                    <a:pt x="108" y="289"/>
                  </a:cubicBezTo>
                  <a:cubicBezTo>
                    <a:pt x="36" y="11325"/>
                    <a:pt x="0" y="22362"/>
                    <a:pt x="0" y="33506"/>
                  </a:cubicBezTo>
                  <a:cubicBezTo>
                    <a:pt x="0" y="44651"/>
                    <a:pt x="36" y="55832"/>
                    <a:pt x="108" y="67085"/>
                  </a:cubicBezTo>
                  <a:cubicBezTo>
                    <a:pt x="108" y="67265"/>
                    <a:pt x="253" y="67409"/>
                    <a:pt x="433" y="67409"/>
                  </a:cubicBezTo>
                  <a:cubicBezTo>
                    <a:pt x="577" y="67409"/>
                    <a:pt x="722" y="67265"/>
                    <a:pt x="722" y="67085"/>
                  </a:cubicBezTo>
                  <a:cubicBezTo>
                    <a:pt x="649" y="55832"/>
                    <a:pt x="613" y="44651"/>
                    <a:pt x="613" y="33506"/>
                  </a:cubicBezTo>
                  <a:cubicBezTo>
                    <a:pt x="613" y="22362"/>
                    <a:pt x="649" y="11325"/>
                    <a:pt x="722" y="289"/>
                  </a:cubicBezTo>
                  <a:cubicBezTo>
                    <a:pt x="722" y="144"/>
                    <a:pt x="577" y="0"/>
                    <a:pt x="4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2" name="Google Shape;4826;p64">
              <a:extLst>
                <a:ext uri="{FF2B5EF4-FFF2-40B4-BE49-F238E27FC236}">
                  <a16:creationId xmlns:a16="http://schemas.microsoft.com/office/drawing/2014/main" id="{4FBF30EC-FA08-F75A-7BEC-8A648C687548}"/>
                </a:ext>
              </a:extLst>
            </p:cNvPr>
            <p:cNvSpPr/>
            <p:nvPr/>
          </p:nvSpPr>
          <p:spPr>
            <a:xfrm>
              <a:off x="4742325" y="1908025"/>
              <a:ext cx="15350" cy="1251550"/>
            </a:xfrm>
            <a:custGeom>
              <a:avLst/>
              <a:gdLst/>
              <a:ahLst/>
              <a:cxnLst/>
              <a:rect l="l" t="t" r="r" b="b"/>
              <a:pathLst>
                <a:path w="614" h="50062" extrusionOk="0">
                  <a:moveTo>
                    <a:pt x="325" y="0"/>
                  </a:moveTo>
                  <a:cubicBezTo>
                    <a:pt x="145" y="0"/>
                    <a:pt x="0" y="145"/>
                    <a:pt x="0" y="289"/>
                  </a:cubicBezTo>
                  <a:lnTo>
                    <a:pt x="0" y="49773"/>
                  </a:lnTo>
                  <a:cubicBezTo>
                    <a:pt x="0" y="49953"/>
                    <a:pt x="145" y="50061"/>
                    <a:pt x="325" y="50061"/>
                  </a:cubicBezTo>
                  <a:cubicBezTo>
                    <a:pt x="469" y="50061"/>
                    <a:pt x="614" y="49953"/>
                    <a:pt x="614" y="49773"/>
                  </a:cubicBezTo>
                  <a:lnTo>
                    <a:pt x="614" y="289"/>
                  </a:lnTo>
                  <a:cubicBezTo>
                    <a:pt x="614" y="145"/>
                    <a:pt x="469" y="0"/>
                    <a:pt x="3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3" name="Google Shape;4827;p64">
              <a:extLst>
                <a:ext uri="{FF2B5EF4-FFF2-40B4-BE49-F238E27FC236}">
                  <a16:creationId xmlns:a16="http://schemas.microsoft.com/office/drawing/2014/main" id="{9A60CCAC-575B-355C-7FD0-416358DF8B8F}"/>
                </a:ext>
              </a:extLst>
            </p:cNvPr>
            <p:cNvSpPr/>
            <p:nvPr/>
          </p:nvSpPr>
          <p:spPr>
            <a:xfrm>
              <a:off x="3923552" y="-166737"/>
              <a:ext cx="18104" cy="2984732"/>
            </a:xfrm>
            <a:custGeom>
              <a:avLst/>
              <a:gdLst/>
              <a:ahLst/>
              <a:cxnLst/>
              <a:rect l="l" t="t" r="r" b="b"/>
              <a:pathLst>
                <a:path w="722" h="103153" extrusionOk="0">
                  <a:moveTo>
                    <a:pt x="325" y="0"/>
                  </a:moveTo>
                  <a:cubicBezTo>
                    <a:pt x="145" y="0"/>
                    <a:pt x="0" y="108"/>
                    <a:pt x="0" y="289"/>
                  </a:cubicBezTo>
                  <a:cubicBezTo>
                    <a:pt x="73" y="17312"/>
                    <a:pt x="109" y="34372"/>
                    <a:pt x="109" y="51468"/>
                  </a:cubicBezTo>
                  <a:cubicBezTo>
                    <a:pt x="109" y="68564"/>
                    <a:pt x="73" y="85696"/>
                    <a:pt x="0" y="102864"/>
                  </a:cubicBezTo>
                  <a:cubicBezTo>
                    <a:pt x="0" y="103008"/>
                    <a:pt x="145" y="103152"/>
                    <a:pt x="325" y="103152"/>
                  </a:cubicBezTo>
                  <a:cubicBezTo>
                    <a:pt x="469" y="103152"/>
                    <a:pt x="614" y="103008"/>
                    <a:pt x="614" y="102864"/>
                  </a:cubicBezTo>
                  <a:cubicBezTo>
                    <a:pt x="686" y="85696"/>
                    <a:pt x="722" y="68564"/>
                    <a:pt x="722" y="51468"/>
                  </a:cubicBezTo>
                  <a:cubicBezTo>
                    <a:pt x="722" y="34372"/>
                    <a:pt x="686" y="17312"/>
                    <a:pt x="614" y="289"/>
                  </a:cubicBezTo>
                  <a:cubicBezTo>
                    <a:pt x="614" y="108"/>
                    <a:pt x="469" y="0"/>
                    <a:pt x="3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4" name="Google Shape;4828;p64">
              <a:extLst>
                <a:ext uri="{FF2B5EF4-FFF2-40B4-BE49-F238E27FC236}">
                  <a16:creationId xmlns:a16="http://schemas.microsoft.com/office/drawing/2014/main" id="{E5D3D928-619A-95B9-0136-22E575179EF8}"/>
                </a:ext>
              </a:extLst>
            </p:cNvPr>
            <p:cNvSpPr/>
            <p:nvPr/>
          </p:nvSpPr>
          <p:spPr>
            <a:xfrm>
              <a:off x="3599900" y="4261400"/>
              <a:ext cx="339050" cy="267825"/>
            </a:xfrm>
            <a:custGeom>
              <a:avLst/>
              <a:gdLst/>
              <a:ahLst/>
              <a:cxnLst/>
              <a:rect l="l" t="t" r="r" b="b"/>
              <a:pathLst>
                <a:path w="13562" h="10713" extrusionOk="0">
                  <a:moveTo>
                    <a:pt x="3102" y="1"/>
                  </a:moveTo>
                  <a:cubicBezTo>
                    <a:pt x="2128" y="1732"/>
                    <a:pt x="1010" y="3607"/>
                    <a:pt x="0" y="5375"/>
                  </a:cubicBezTo>
                  <a:cubicBezTo>
                    <a:pt x="1840" y="5663"/>
                    <a:pt x="4617" y="6348"/>
                    <a:pt x="6312" y="7863"/>
                  </a:cubicBezTo>
                  <a:cubicBezTo>
                    <a:pt x="7466" y="8909"/>
                    <a:pt x="8260" y="9883"/>
                    <a:pt x="8801" y="10712"/>
                  </a:cubicBezTo>
                  <a:cubicBezTo>
                    <a:pt x="10207" y="9847"/>
                    <a:pt x="11830" y="8909"/>
                    <a:pt x="13562" y="8007"/>
                  </a:cubicBezTo>
                  <a:cubicBezTo>
                    <a:pt x="12588" y="6132"/>
                    <a:pt x="10748" y="3210"/>
                    <a:pt x="7899" y="1696"/>
                  </a:cubicBezTo>
                  <a:cubicBezTo>
                    <a:pt x="5266" y="325"/>
                    <a:pt x="3860" y="37"/>
                    <a:pt x="31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5" name="Google Shape;4829;p64">
              <a:extLst>
                <a:ext uri="{FF2B5EF4-FFF2-40B4-BE49-F238E27FC236}">
                  <a16:creationId xmlns:a16="http://schemas.microsoft.com/office/drawing/2014/main" id="{E8788655-A3BB-38B8-46B4-14F071516B82}"/>
                </a:ext>
              </a:extLst>
            </p:cNvPr>
            <p:cNvSpPr/>
            <p:nvPr/>
          </p:nvSpPr>
          <p:spPr>
            <a:xfrm>
              <a:off x="3591775" y="4254175"/>
              <a:ext cx="355300" cy="282700"/>
            </a:xfrm>
            <a:custGeom>
              <a:avLst/>
              <a:gdLst/>
              <a:ahLst/>
              <a:cxnLst/>
              <a:rect l="l" t="t" r="r" b="b"/>
              <a:pathLst>
                <a:path w="14212" h="11308" extrusionOk="0">
                  <a:moveTo>
                    <a:pt x="3576" y="618"/>
                  </a:moveTo>
                  <a:cubicBezTo>
                    <a:pt x="4280" y="655"/>
                    <a:pt x="5666" y="966"/>
                    <a:pt x="8080" y="2273"/>
                  </a:cubicBezTo>
                  <a:cubicBezTo>
                    <a:pt x="10683" y="3643"/>
                    <a:pt x="12473" y="6282"/>
                    <a:pt x="13480" y="8150"/>
                  </a:cubicBezTo>
                  <a:lnTo>
                    <a:pt x="13480" y="8150"/>
                  </a:lnTo>
                  <a:cubicBezTo>
                    <a:pt x="11945" y="8987"/>
                    <a:pt x="10500" y="9821"/>
                    <a:pt x="9223" y="10601"/>
                  </a:cubicBezTo>
                  <a:lnTo>
                    <a:pt x="9223" y="10601"/>
                  </a:lnTo>
                  <a:cubicBezTo>
                    <a:pt x="8661" y="9816"/>
                    <a:pt x="7907" y="8891"/>
                    <a:pt x="6854" y="7936"/>
                  </a:cubicBezTo>
                  <a:cubicBezTo>
                    <a:pt x="5187" y="6469"/>
                    <a:pt x="2659" y="5773"/>
                    <a:pt x="804" y="5419"/>
                  </a:cubicBezTo>
                  <a:lnTo>
                    <a:pt x="804" y="5419"/>
                  </a:lnTo>
                  <a:cubicBezTo>
                    <a:pt x="1717" y="3856"/>
                    <a:pt x="2700" y="2171"/>
                    <a:pt x="3576" y="618"/>
                  </a:cubicBezTo>
                  <a:close/>
                  <a:moveTo>
                    <a:pt x="3427" y="1"/>
                  </a:moveTo>
                  <a:cubicBezTo>
                    <a:pt x="3319" y="1"/>
                    <a:pt x="3211" y="73"/>
                    <a:pt x="3175" y="145"/>
                  </a:cubicBezTo>
                  <a:cubicBezTo>
                    <a:pt x="2201" y="1840"/>
                    <a:pt x="1083" y="3752"/>
                    <a:pt x="73" y="5483"/>
                  </a:cubicBezTo>
                  <a:cubicBezTo>
                    <a:pt x="1" y="5591"/>
                    <a:pt x="1" y="5700"/>
                    <a:pt x="37" y="5772"/>
                  </a:cubicBezTo>
                  <a:cubicBezTo>
                    <a:pt x="73" y="5880"/>
                    <a:pt x="181" y="5916"/>
                    <a:pt x="253" y="5952"/>
                  </a:cubicBezTo>
                  <a:cubicBezTo>
                    <a:pt x="2093" y="6241"/>
                    <a:pt x="4834" y="6926"/>
                    <a:pt x="6421" y="8405"/>
                  </a:cubicBezTo>
                  <a:cubicBezTo>
                    <a:pt x="7539" y="9378"/>
                    <a:pt x="8332" y="10352"/>
                    <a:pt x="8873" y="11182"/>
                  </a:cubicBezTo>
                  <a:cubicBezTo>
                    <a:pt x="8920" y="11252"/>
                    <a:pt x="9013" y="11307"/>
                    <a:pt x="9112" y="11307"/>
                  </a:cubicBezTo>
                  <a:cubicBezTo>
                    <a:pt x="9165" y="11307"/>
                    <a:pt x="9220" y="11292"/>
                    <a:pt x="9270" y="11254"/>
                  </a:cubicBezTo>
                  <a:cubicBezTo>
                    <a:pt x="10713" y="10388"/>
                    <a:pt x="12300" y="9487"/>
                    <a:pt x="14031" y="8549"/>
                  </a:cubicBezTo>
                  <a:cubicBezTo>
                    <a:pt x="14175" y="8477"/>
                    <a:pt x="14211" y="8296"/>
                    <a:pt x="14139" y="8152"/>
                  </a:cubicBezTo>
                  <a:cubicBezTo>
                    <a:pt x="13165" y="6241"/>
                    <a:pt x="11290" y="3319"/>
                    <a:pt x="8332" y="1732"/>
                  </a:cubicBezTo>
                  <a:cubicBezTo>
                    <a:pt x="5735" y="326"/>
                    <a:pt x="4257" y="1"/>
                    <a:pt x="34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6" name="Google Shape;4830;p64">
              <a:extLst>
                <a:ext uri="{FF2B5EF4-FFF2-40B4-BE49-F238E27FC236}">
                  <a16:creationId xmlns:a16="http://schemas.microsoft.com/office/drawing/2014/main" id="{FF0E1617-5E76-F4D0-410D-25466D42525E}"/>
                </a:ext>
              </a:extLst>
            </p:cNvPr>
            <p:cNvSpPr/>
            <p:nvPr/>
          </p:nvSpPr>
          <p:spPr>
            <a:xfrm>
              <a:off x="3592675" y="4213600"/>
              <a:ext cx="394975" cy="349875"/>
            </a:xfrm>
            <a:custGeom>
              <a:avLst/>
              <a:gdLst/>
              <a:ahLst/>
              <a:cxnLst/>
              <a:rect l="l" t="t" r="r" b="b"/>
              <a:pathLst>
                <a:path w="15799" h="13995" extrusionOk="0">
                  <a:moveTo>
                    <a:pt x="8801" y="1"/>
                  </a:moveTo>
                  <a:lnTo>
                    <a:pt x="1" y="10569"/>
                  </a:lnTo>
                  <a:lnTo>
                    <a:pt x="5375" y="13995"/>
                  </a:lnTo>
                  <a:lnTo>
                    <a:pt x="15798" y="3572"/>
                  </a:lnTo>
                  <a:lnTo>
                    <a:pt x="88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7" name="Google Shape;4831;p64">
              <a:extLst>
                <a:ext uri="{FF2B5EF4-FFF2-40B4-BE49-F238E27FC236}">
                  <a16:creationId xmlns:a16="http://schemas.microsoft.com/office/drawing/2014/main" id="{0AB0561D-A64A-AD30-7375-599D2F861DD5}"/>
                </a:ext>
              </a:extLst>
            </p:cNvPr>
            <p:cNvSpPr/>
            <p:nvPr/>
          </p:nvSpPr>
          <p:spPr>
            <a:xfrm>
              <a:off x="3584575" y="4205450"/>
              <a:ext cx="411175" cy="365600"/>
            </a:xfrm>
            <a:custGeom>
              <a:avLst/>
              <a:gdLst/>
              <a:ahLst/>
              <a:cxnLst/>
              <a:rect l="l" t="t" r="r" b="b"/>
              <a:pathLst>
                <a:path w="16447" h="14624" extrusionOk="0">
                  <a:moveTo>
                    <a:pt x="9192" y="687"/>
                  </a:moveTo>
                  <a:lnTo>
                    <a:pt x="15617" y="3970"/>
                  </a:lnTo>
                  <a:lnTo>
                    <a:pt x="5663" y="13960"/>
                  </a:lnTo>
                  <a:lnTo>
                    <a:pt x="758" y="10822"/>
                  </a:lnTo>
                  <a:lnTo>
                    <a:pt x="9192" y="687"/>
                  </a:lnTo>
                  <a:close/>
                  <a:moveTo>
                    <a:pt x="9118" y="1"/>
                  </a:moveTo>
                  <a:cubicBezTo>
                    <a:pt x="9028" y="1"/>
                    <a:pt x="8943" y="41"/>
                    <a:pt x="8873" y="111"/>
                  </a:cubicBezTo>
                  <a:lnTo>
                    <a:pt x="72" y="10714"/>
                  </a:lnTo>
                  <a:cubicBezTo>
                    <a:pt x="36" y="10786"/>
                    <a:pt x="0" y="10859"/>
                    <a:pt x="36" y="10967"/>
                  </a:cubicBezTo>
                  <a:cubicBezTo>
                    <a:pt x="36" y="11039"/>
                    <a:pt x="72" y="11111"/>
                    <a:pt x="145" y="11147"/>
                  </a:cubicBezTo>
                  <a:lnTo>
                    <a:pt x="5555" y="14573"/>
                  </a:lnTo>
                  <a:cubicBezTo>
                    <a:pt x="5603" y="14606"/>
                    <a:pt x="5659" y="14624"/>
                    <a:pt x="5716" y="14624"/>
                  </a:cubicBezTo>
                  <a:cubicBezTo>
                    <a:pt x="5785" y="14624"/>
                    <a:pt x="5856" y="14597"/>
                    <a:pt x="5915" y="14537"/>
                  </a:cubicBezTo>
                  <a:lnTo>
                    <a:pt x="16339" y="4114"/>
                  </a:lnTo>
                  <a:cubicBezTo>
                    <a:pt x="16411" y="4042"/>
                    <a:pt x="16447" y="3934"/>
                    <a:pt x="16411" y="3862"/>
                  </a:cubicBezTo>
                  <a:cubicBezTo>
                    <a:pt x="16411" y="3753"/>
                    <a:pt x="16339" y="3681"/>
                    <a:pt x="16266" y="3645"/>
                  </a:cubicBezTo>
                  <a:lnTo>
                    <a:pt x="9269" y="38"/>
                  </a:lnTo>
                  <a:cubicBezTo>
                    <a:pt x="9218" y="13"/>
                    <a:pt x="9167" y="1"/>
                    <a:pt x="91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8" name="Google Shape;4832;p64">
              <a:extLst>
                <a:ext uri="{FF2B5EF4-FFF2-40B4-BE49-F238E27FC236}">
                  <a16:creationId xmlns:a16="http://schemas.microsoft.com/office/drawing/2014/main" id="{0F201389-C032-7DBD-F4B8-0D1F03EEAF6D}"/>
                </a:ext>
              </a:extLst>
            </p:cNvPr>
            <p:cNvSpPr/>
            <p:nvPr/>
          </p:nvSpPr>
          <p:spPr>
            <a:xfrm>
              <a:off x="3659400" y="4259600"/>
              <a:ext cx="255200" cy="233550"/>
            </a:xfrm>
            <a:custGeom>
              <a:avLst/>
              <a:gdLst/>
              <a:ahLst/>
              <a:cxnLst/>
              <a:rect l="l" t="t" r="r" b="b"/>
              <a:pathLst>
                <a:path w="10208" h="9342" extrusionOk="0">
                  <a:moveTo>
                    <a:pt x="6601" y="0"/>
                  </a:moveTo>
                  <a:lnTo>
                    <a:pt x="1" y="7827"/>
                  </a:lnTo>
                  <a:lnTo>
                    <a:pt x="2598" y="9342"/>
                  </a:lnTo>
                  <a:lnTo>
                    <a:pt x="10208" y="1623"/>
                  </a:lnTo>
                  <a:lnTo>
                    <a:pt x="66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9" name="Google Shape;4833;p64">
              <a:extLst>
                <a:ext uri="{FF2B5EF4-FFF2-40B4-BE49-F238E27FC236}">
                  <a16:creationId xmlns:a16="http://schemas.microsoft.com/office/drawing/2014/main" id="{F9C1DA26-FB24-2CE7-D702-A29D2E3E86FF}"/>
                </a:ext>
              </a:extLst>
            </p:cNvPr>
            <p:cNvSpPr/>
            <p:nvPr/>
          </p:nvSpPr>
          <p:spPr>
            <a:xfrm>
              <a:off x="3651300" y="4252025"/>
              <a:ext cx="271425" cy="248425"/>
            </a:xfrm>
            <a:custGeom>
              <a:avLst/>
              <a:gdLst/>
              <a:ahLst/>
              <a:cxnLst/>
              <a:rect l="l" t="t" r="r" b="b"/>
              <a:pathLst>
                <a:path w="10857" h="9937" extrusionOk="0">
                  <a:moveTo>
                    <a:pt x="7032" y="655"/>
                  </a:moveTo>
                  <a:lnTo>
                    <a:pt x="10027" y="2035"/>
                  </a:lnTo>
                  <a:lnTo>
                    <a:pt x="2886" y="9284"/>
                  </a:lnTo>
                  <a:lnTo>
                    <a:pt x="758" y="8058"/>
                  </a:lnTo>
                  <a:lnTo>
                    <a:pt x="7032" y="655"/>
                  </a:lnTo>
                  <a:close/>
                  <a:moveTo>
                    <a:pt x="6955" y="1"/>
                  </a:moveTo>
                  <a:cubicBezTo>
                    <a:pt x="6853" y="1"/>
                    <a:pt x="6761" y="34"/>
                    <a:pt x="6709" y="87"/>
                  </a:cubicBezTo>
                  <a:lnTo>
                    <a:pt x="72" y="7914"/>
                  </a:lnTo>
                  <a:cubicBezTo>
                    <a:pt x="36" y="7986"/>
                    <a:pt x="0" y="8094"/>
                    <a:pt x="0" y="8166"/>
                  </a:cubicBezTo>
                  <a:cubicBezTo>
                    <a:pt x="36" y="8274"/>
                    <a:pt x="72" y="8346"/>
                    <a:pt x="144" y="8382"/>
                  </a:cubicBezTo>
                  <a:lnTo>
                    <a:pt x="2777" y="9897"/>
                  </a:lnTo>
                  <a:cubicBezTo>
                    <a:pt x="2819" y="9925"/>
                    <a:pt x="2865" y="9937"/>
                    <a:pt x="2913" y="9937"/>
                  </a:cubicBezTo>
                  <a:cubicBezTo>
                    <a:pt x="2991" y="9937"/>
                    <a:pt x="3071" y="9906"/>
                    <a:pt x="3138" y="9861"/>
                  </a:cubicBezTo>
                  <a:lnTo>
                    <a:pt x="10748" y="2143"/>
                  </a:lnTo>
                  <a:cubicBezTo>
                    <a:pt x="10820" y="2071"/>
                    <a:pt x="10856" y="1962"/>
                    <a:pt x="10820" y="1890"/>
                  </a:cubicBezTo>
                  <a:cubicBezTo>
                    <a:pt x="10820" y="1782"/>
                    <a:pt x="10748" y="1710"/>
                    <a:pt x="10640" y="1638"/>
                  </a:cubicBezTo>
                  <a:lnTo>
                    <a:pt x="7069" y="15"/>
                  </a:lnTo>
                  <a:cubicBezTo>
                    <a:pt x="7031" y="5"/>
                    <a:pt x="6992" y="1"/>
                    <a:pt x="69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0" name="Google Shape;4834;p64">
              <a:extLst>
                <a:ext uri="{FF2B5EF4-FFF2-40B4-BE49-F238E27FC236}">
                  <a16:creationId xmlns:a16="http://schemas.microsoft.com/office/drawing/2014/main" id="{327C09EE-70D1-BD1A-5DA0-19634D99D357}"/>
                </a:ext>
              </a:extLst>
            </p:cNvPr>
            <p:cNvSpPr/>
            <p:nvPr/>
          </p:nvSpPr>
          <p:spPr>
            <a:xfrm>
              <a:off x="2214925" y="4282725"/>
              <a:ext cx="151500" cy="319300"/>
            </a:xfrm>
            <a:custGeom>
              <a:avLst/>
              <a:gdLst/>
              <a:ahLst/>
              <a:cxnLst/>
              <a:rect l="l" t="t" r="r" b="b"/>
              <a:pathLst>
                <a:path w="6060" h="12772" extrusionOk="0">
                  <a:moveTo>
                    <a:pt x="2113" y="0"/>
                  </a:moveTo>
                  <a:cubicBezTo>
                    <a:pt x="1723" y="0"/>
                    <a:pt x="1333" y="155"/>
                    <a:pt x="974" y="482"/>
                  </a:cubicBezTo>
                  <a:cubicBezTo>
                    <a:pt x="0" y="1384"/>
                    <a:pt x="577" y="3440"/>
                    <a:pt x="830" y="4522"/>
                  </a:cubicBezTo>
                  <a:cubicBezTo>
                    <a:pt x="1227" y="6469"/>
                    <a:pt x="1551" y="8453"/>
                    <a:pt x="2200" y="10328"/>
                  </a:cubicBezTo>
                  <a:cubicBezTo>
                    <a:pt x="2489" y="11086"/>
                    <a:pt x="2814" y="12528"/>
                    <a:pt x="3751" y="12709"/>
                  </a:cubicBezTo>
                  <a:cubicBezTo>
                    <a:pt x="3943" y="12751"/>
                    <a:pt x="4121" y="12772"/>
                    <a:pt x="4285" y="12772"/>
                  </a:cubicBezTo>
                  <a:cubicBezTo>
                    <a:pt x="5503" y="12772"/>
                    <a:pt x="5956" y="11638"/>
                    <a:pt x="5987" y="10112"/>
                  </a:cubicBezTo>
                  <a:cubicBezTo>
                    <a:pt x="6060" y="7371"/>
                    <a:pt x="4761" y="3295"/>
                    <a:pt x="4473" y="2430"/>
                  </a:cubicBezTo>
                  <a:cubicBezTo>
                    <a:pt x="3988" y="899"/>
                    <a:pt x="3053" y="0"/>
                    <a:pt x="2113" y="0"/>
                  </a:cubicBezTo>
                  <a:close/>
                </a:path>
              </a:pathLst>
            </a:custGeom>
            <a:solidFill>
              <a:srgbClr val="707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" name="Google Shape;4835;p64">
              <a:extLst>
                <a:ext uri="{FF2B5EF4-FFF2-40B4-BE49-F238E27FC236}">
                  <a16:creationId xmlns:a16="http://schemas.microsoft.com/office/drawing/2014/main" id="{E396AF70-7CCD-18CD-E8E3-DA69EAC6792A}"/>
                </a:ext>
              </a:extLst>
            </p:cNvPr>
            <p:cNvSpPr/>
            <p:nvPr/>
          </p:nvSpPr>
          <p:spPr>
            <a:xfrm>
              <a:off x="2218525" y="4275825"/>
              <a:ext cx="153300" cy="333650"/>
            </a:xfrm>
            <a:custGeom>
              <a:avLst/>
              <a:gdLst/>
              <a:ahLst/>
              <a:cxnLst/>
              <a:rect l="l" t="t" r="r" b="b"/>
              <a:pathLst>
                <a:path w="6132" h="13346" extrusionOk="0">
                  <a:moveTo>
                    <a:pt x="1984" y="578"/>
                  </a:moveTo>
                  <a:cubicBezTo>
                    <a:pt x="2345" y="578"/>
                    <a:pt x="2742" y="758"/>
                    <a:pt x="3102" y="1119"/>
                  </a:cubicBezTo>
                  <a:cubicBezTo>
                    <a:pt x="3463" y="1515"/>
                    <a:pt x="3824" y="2056"/>
                    <a:pt x="4040" y="2814"/>
                  </a:cubicBezTo>
                  <a:cubicBezTo>
                    <a:pt x="4329" y="3643"/>
                    <a:pt x="5555" y="7539"/>
                    <a:pt x="5555" y="10208"/>
                  </a:cubicBezTo>
                  <a:cubicBezTo>
                    <a:pt x="5555" y="10280"/>
                    <a:pt x="5555" y="10316"/>
                    <a:pt x="5555" y="10388"/>
                  </a:cubicBezTo>
                  <a:cubicBezTo>
                    <a:pt x="5519" y="11145"/>
                    <a:pt x="5411" y="11758"/>
                    <a:pt x="5194" y="12155"/>
                  </a:cubicBezTo>
                  <a:cubicBezTo>
                    <a:pt x="5050" y="12336"/>
                    <a:pt x="4942" y="12480"/>
                    <a:pt x="4761" y="12588"/>
                  </a:cubicBezTo>
                  <a:cubicBezTo>
                    <a:pt x="4581" y="12696"/>
                    <a:pt x="4401" y="12768"/>
                    <a:pt x="4112" y="12768"/>
                  </a:cubicBezTo>
                  <a:cubicBezTo>
                    <a:pt x="4004" y="12768"/>
                    <a:pt x="3824" y="12732"/>
                    <a:pt x="3679" y="12696"/>
                  </a:cubicBezTo>
                  <a:cubicBezTo>
                    <a:pt x="3499" y="12660"/>
                    <a:pt x="3355" y="12588"/>
                    <a:pt x="3211" y="12444"/>
                  </a:cubicBezTo>
                  <a:cubicBezTo>
                    <a:pt x="3030" y="12227"/>
                    <a:pt x="2850" y="11903"/>
                    <a:pt x="2706" y="11542"/>
                  </a:cubicBezTo>
                  <a:cubicBezTo>
                    <a:pt x="2561" y="11181"/>
                    <a:pt x="2453" y="10785"/>
                    <a:pt x="2345" y="10496"/>
                  </a:cubicBezTo>
                  <a:cubicBezTo>
                    <a:pt x="1696" y="8657"/>
                    <a:pt x="1371" y="6709"/>
                    <a:pt x="974" y="4761"/>
                  </a:cubicBezTo>
                  <a:cubicBezTo>
                    <a:pt x="830" y="4112"/>
                    <a:pt x="578" y="3175"/>
                    <a:pt x="578" y="2345"/>
                  </a:cubicBezTo>
                  <a:cubicBezTo>
                    <a:pt x="578" y="1768"/>
                    <a:pt x="722" y="1299"/>
                    <a:pt x="1047" y="1010"/>
                  </a:cubicBezTo>
                  <a:cubicBezTo>
                    <a:pt x="1371" y="722"/>
                    <a:pt x="1660" y="578"/>
                    <a:pt x="1984" y="578"/>
                  </a:cubicBezTo>
                  <a:close/>
                  <a:moveTo>
                    <a:pt x="1984" y="1"/>
                  </a:moveTo>
                  <a:cubicBezTo>
                    <a:pt x="1515" y="1"/>
                    <a:pt x="1047" y="181"/>
                    <a:pt x="650" y="542"/>
                  </a:cubicBezTo>
                  <a:cubicBezTo>
                    <a:pt x="109" y="1010"/>
                    <a:pt x="1" y="1696"/>
                    <a:pt x="1" y="2345"/>
                  </a:cubicBezTo>
                  <a:cubicBezTo>
                    <a:pt x="1" y="3283"/>
                    <a:pt x="253" y="4257"/>
                    <a:pt x="397" y="4870"/>
                  </a:cubicBezTo>
                  <a:cubicBezTo>
                    <a:pt x="794" y="6817"/>
                    <a:pt x="1083" y="8801"/>
                    <a:pt x="1804" y="10713"/>
                  </a:cubicBezTo>
                  <a:cubicBezTo>
                    <a:pt x="1912" y="11073"/>
                    <a:pt x="2056" y="11614"/>
                    <a:pt x="2309" y="12155"/>
                  </a:cubicBezTo>
                  <a:cubicBezTo>
                    <a:pt x="2453" y="12408"/>
                    <a:pt x="2597" y="12660"/>
                    <a:pt x="2778" y="12840"/>
                  </a:cubicBezTo>
                  <a:cubicBezTo>
                    <a:pt x="2994" y="13057"/>
                    <a:pt x="3247" y="13237"/>
                    <a:pt x="3535" y="13309"/>
                  </a:cubicBezTo>
                  <a:cubicBezTo>
                    <a:pt x="3752" y="13345"/>
                    <a:pt x="3932" y="13345"/>
                    <a:pt x="4112" y="13345"/>
                  </a:cubicBezTo>
                  <a:cubicBezTo>
                    <a:pt x="4473" y="13345"/>
                    <a:pt x="4798" y="13273"/>
                    <a:pt x="5086" y="13129"/>
                  </a:cubicBezTo>
                  <a:cubicBezTo>
                    <a:pt x="5483" y="12877"/>
                    <a:pt x="5735" y="12480"/>
                    <a:pt x="5916" y="12011"/>
                  </a:cubicBezTo>
                  <a:cubicBezTo>
                    <a:pt x="6060" y="11542"/>
                    <a:pt x="6132" y="11001"/>
                    <a:pt x="6132" y="10424"/>
                  </a:cubicBezTo>
                  <a:cubicBezTo>
                    <a:pt x="6132" y="10352"/>
                    <a:pt x="6132" y="10280"/>
                    <a:pt x="6132" y="10208"/>
                  </a:cubicBezTo>
                  <a:cubicBezTo>
                    <a:pt x="6132" y="7358"/>
                    <a:pt x="4906" y="3499"/>
                    <a:pt x="4617" y="2633"/>
                  </a:cubicBezTo>
                  <a:cubicBezTo>
                    <a:pt x="4365" y="1804"/>
                    <a:pt x="4004" y="1155"/>
                    <a:pt x="3535" y="722"/>
                  </a:cubicBezTo>
                  <a:cubicBezTo>
                    <a:pt x="3102" y="253"/>
                    <a:pt x="2561" y="1"/>
                    <a:pt x="19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2" name="Google Shape;4836;p64">
              <a:extLst>
                <a:ext uri="{FF2B5EF4-FFF2-40B4-BE49-F238E27FC236}">
                  <a16:creationId xmlns:a16="http://schemas.microsoft.com/office/drawing/2014/main" id="{0B457AE3-8127-14F7-B98B-84EA24780D5D}"/>
                </a:ext>
              </a:extLst>
            </p:cNvPr>
            <p:cNvSpPr/>
            <p:nvPr/>
          </p:nvSpPr>
          <p:spPr>
            <a:xfrm>
              <a:off x="2166225" y="4403450"/>
              <a:ext cx="113650" cy="239800"/>
            </a:xfrm>
            <a:custGeom>
              <a:avLst/>
              <a:gdLst/>
              <a:ahLst/>
              <a:cxnLst/>
              <a:rect l="l" t="t" r="r" b="b"/>
              <a:pathLst>
                <a:path w="4546" h="9592" extrusionOk="0">
                  <a:moveTo>
                    <a:pt x="1591" y="1"/>
                  </a:moveTo>
                  <a:cubicBezTo>
                    <a:pt x="1297" y="1"/>
                    <a:pt x="1000" y="121"/>
                    <a:pt x="722" y="378"/>
                  </a:cubicBezTo>
                  <a:cubicBezTo>
                    <a:pt x="1" y="1063"/>
                    <a:pt x="433" y="2578"/>
                    <a:pt x="614" y="3407"/>
                  </a:cubicBezTo>
                  <a:cubicBezTo>
                    <a:pt x="902" y="4850"/>
                    <a:pt x="1155" y="6329"/>
                    <a:pt x="1660" y="7772"/>
                  </a:cubicBezTo>
                  <a:cubicBezTo>
                    <a:pt x="1876" y="8313"/>
                    <a:pt x="2093" y="9395"/>
                    <a:pt x="2814" y="9539"/>
                  </a:cubicBezTo>
                  <a:cubicBezTo>
                    <a:pt x="2965" y="9574"/>
                    <a:pt x="3104" y="9591"/>
                    <a:pt x="3231" y="9591"/>
                  </a:cubicBezTo>
                  <a:cubicBezTo>
                    <a:pt x="4141" y="9591"/>
                    <a:pt x="4477" y="8730"/>
                    <a:pt x="4509" y="7591"/>
                  </a:cubicBezTo>
                  <a:cubicBezTo>
                    <a:pt x="4545" y="5535"/>
                    <a:pt x="3571" y="2470"/>
                    <a:pt x="3355" y="1820"/>
                  </a:cubicBezTo>
                  <a:cubicBezTo>
                    <a:pt x="2974" y="679"/>
                    <a:pt x="2290" y="1"/>
                    <a:pt x="159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3" name="Google Shape;4837;p64">
              <a:extLst>
                <a:ext uri="{FF2B5EF4-FFF2-40B4-BE49-F238E27FC236}">
                  <a16:creationId xmlns:a16="http://schemas.microsoft.com/office/drawing/2014/main" id="{B4CCECB2-831E-7A6F-4B1A-F22F78CB50C3}"/>
                </a:ext>
              </a:extLst>
            </p:cNvPr>
            <p:cNvSpPr/>
            <p:nvPr/>
          </p:nvSpPr>
          <p:spPr>
            <a:xfrm>
              <a:off x="2166225" y="4395750"/>
              <a:ext cx="119950" cy="255200"/>
            </a:xfrm>
            <a:custGeom>
              <a:avLst/>
              <a:gdLst/>
              <a:ahLst/>
              <a:cxnLst/>
              <a:rect l="l" t="t" r="r" b="b"/>
              <a:pathLst>
                <a:path w="4798" h="10208" extrusionOk="0">
                  <a:moveTo>
                    <a:pt x="1588" y="614"/>
                  </a:moveTo>
                  <a:cubicBezTo>
                    <a:pt x="1840" y="614"/>
                    <a:pt x="2129" y="722"/>
                    <a:pt x="2381" y="1010"/>
                  </a:cubicBezTo>
                  <a:cubicBezTo>
                    <a:pt x="2670" y="1263"/>
                    <a:pt x="2886" y="1696"/>
                    <a:pt x="3066" y="2237"/>
                  </a:cubicBezTo>
                  <a:cubicBezTo>
                    <a:pt x="3283" y="2850"/>
                    <a:pt x="4184" y="5771"/>
                    <a:pt x="4184" y="7755"/>
                  </a:cubicBezTo>
                  <a:lnTo>
                    <a:pt x="4184" y="7899"/>
                  </a:lnTo>
                  <a:cubicBezTo>
                    <a:pt x="4184" y="8440"/>
                    <a:pt x="4076" y="8909"/>
                    <a:pt x="3932" y="9198"/>
                  </a:cubicBezTo>
                  <a:cubicBezTo>
                    <a:pt x="3860" y="9342"/>
                    <a:pt x="3752" y="9414"/>
                    <a:pt x="3643" y="9486"/>
                  </a:cubicBezTo>
                  <a:cubicBezTo>
                    <a:pt x="3535" y="9558"/>
                    <a:pt x="3391" y="9594"/>
                    <a:pt x="3211" y="9594"/>
                  </a:cubicBezTo>
                  <a:cubicBezTo>
                    <a:pt x="3102" y="9594"/>
                    <a:pt x="2994" y="9594"/>
                    <a:pt x="2886" y="9558"/>
                  </a:cubicBezTo>
                  <a:cubicBezTo>
                    <a:pt x="2778" y="9558"/>
                    <a:pt x="2670" y="9486"/>
                    <a:pt x="2561" y="9378"/>
                  </a:cubicBezTo>
                  <a:cubicBezTo>
                    <a:pt x="2453" y="9234"/>
                    <a:pt x="2309" y="8981"/>
                    <a:pt x="2201" y="8729"/>
                  </a:cubicBezTo>
                  <a:cubicBezTo>
                    <a:pt x="2093" y="8476"/>
                    <a:pt x="2020" y="8188"/>
                    <a:pt x="1948" y="7971"/>
                  </a:cubicBezTo>
                  <a:cubicBezTo>
                    <a:pt x="1443" y="6601"/>
                    <a:pt x="1227" y="5122"/>
                    <a:pt x="902" y="3643"/>
                  </a:cubicBezTo>
                  <a:cubicBezTo>
                    <a:pt x="794" y="3174"/>
                    <a:pt x="614" y="2453"/>
                    <a:pt x="614" y="1876"/>
                  </a:cubicBezTo>
                  <a:cubicBezTo>
                    <a:pt x="614" y="1443"/>
                    <a:pt x="722" y="1083"/>
                    <a:pt x="938" y="902"/>
                  </a:cubicBezTo>
                  <a:cubicBezTo>
                    <a:pt x="1155" y="686"/>
                    <a:pt x="1371" y="614"/>
                    <a:pt x="1588" y="614"/>
                  </a:cubicBezTo>
                  <a:close/>
                  <a:moveTo>
                    <a:pt x="1588" y="1"/>
                  </a:moveTo>
                  <a:cubicBezTo>
                    <a:pt x="1227" y="1"/>
                    <a:pt x="830" y="181"/>
                    <a:pt x="542" y="469"/>
                  </a:cubicBezTo>
                  <a:cubicBezTo>
                    <a:pt x="109" y="830"/>
                    <a:pt x="1" y="1371"/>
                    <a:pt x="1" y="1876"/>
                  </a:cubicBezTo>
                  <a:cubicBezTo>
                    <a:pt x="1" y="2561"/>
                    <a:pt x="217" y="3319"/>
                    <a:pt x="325" y="3788"/>
                  </a:cubicBezTo>
                  <a:cubicBezTo>
                    <a:pt x="614" y="5230"/>
                    <a:pt x="866" y="6709"/>
                    <a:pt x="1371" y="8152"/>
                  </a:cubicBezTo>
                  <a:cubicBezTo>
                    <a:pt x="1479" y="8440"/>
                    <a:pt x="1588" y="8873"/>
                    <a:pt x="1768" y="9234"/>
                  </a:cubicBezTo>
                  <a:cubicBezTo>
                    <a:pt x="1876" y="9450"/>
                    <a:pt x="1984" y="9630"/>
                    <a:pt x="2129" y="9811"/>
                  </a:cubicBezTo>
                  <a:cubicBezTo>
                    <a:pt x="2309" y="9955"/>
                    <a:pt x="2489" y="10099"/>
                    <a:pt x="2742" y="10171"/>
                  </a:cubicBezTo>
                  <a:cubicBezTo>
                    <a:pt x="2922" y="10171"/>
                    <a:pt x="3066" y="10208"/>
                    <a:pt x="3211" y="10208"/>
                  </a:cubicBezTo>
                  <a:cubicBezTo>
                    <a:pt x="3499" y="10208"/>
                    <a:pt x="3752" y="10135"/>
                    <a:pt x="3932" y="10027"/>
                  </a:cubicBezTo>
                  <a:cubicBezTo>
                    <a:pt x="4257" y="9811"/>
                    <a:pt x="4473" y="9486"/>
                    <a:pt x="4617" y="9126"/>
                  </a:cubicBezTo>
                  <a:cubicBezTo>
                    <a:pt x="4725" y="8765"/>
                    <a:pt x="4798" y="8368"/>
                    <a:pt x="4798" y="7899"/>
                  </a:cubicBezTo>
                  <a:lnTo>
                    <a:pt x="4798" y="7755"/>
                  </a:lnTo>
                  <a:cubicBezTo>
                    <a:pt x="4798" y="5627"/>
                    <a:pt x="3860" y="2706"/>
                    <a:pt x="3643" y="2056"/>
                  </a:cubicBezTo>
                  <a:cubicBezTo>
                    <a:pt x="3463" y="1443"/>
                    <a:pt x="3175" y="938"/>
                    <a:pt x="2814" y="578"/>
                  </a:cubicBezTo>
                  <a:cubicBezTo>
                    <a:pt x="2453" y="217"/>
                    <a:pt x="2057" y="1"/>
                    <a:pt x="15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4" name="Google Shape;4838;p64">
              <a:extLst>
                <a:ext uri="{FF2B5EF4-FFF2-40B4-BE49-F238E27FC236}">
                  <a16:creationId xmlns:a16="http://schemas.microsoft.com/office/drawing/2014/main" id="{6957F91A-C503-D940-E1FC-0A46D37D2D19}"/>
                </a:ext>
              </a:extLst>
            </p:cNvPr>
            <p:cNvSpPr/>
            <p:nvPr/>
          </p:nvSpPr>
          <p:spPr>
            <a:xfrm>
              <a:off x="2527800" y="4365100"/>
              <a:ext cx="239875" cy="326075"/>
            </a:xfrm>
            <a:custGeom>
              <a:avLst/>
              <a:gdLst/>
              <a:ahLst/>
              <a:cxnLst/>
              <a:rect l="l" t="t" r="r" b="b"/>
              <a:pathLst>
                <a:path w="9595" h="13043" extrusionOk="0">
                  <a:moveTo>
                    <a:pt x="289" y="0"/>
                  </a:moveTo>
                  <a:cubicBezTo>
                    <a:pt x="289" y="1"/>
                    <a:pt x="1" y="5302"/>
                    <a:pt x="686" y="5699"/>
                  </a:cubicBezTo>
                  <a:cubicBezTo>
                    <a:pt x="1371" y="6096"/>
                    <a:pt x="3896" y="6781"/>
                    <a:pt x="4220" y="6853"/>
                  </a:cubicBezTo>
                  <a:cubicBezTo>
                    <a:pt x="4509" y="6961"/>
                    <a:pt x="4293" y="7358"/>
                    <a:pt x="3896" y="8728"/>
                  </a:cubicBezTo>
                  <a:cubicBezTo>
                    <a:pt x="3535" y="10099"/>
                    <a:pt x="3896" y="11975"/>
                    <a:pt x="5086" y="12660"/>
                  </a:cubicBezTo>
                  <a:cubicBezTo>
                    <a:pt x="5525" y="12913"/>
                    <a:pt x="5920" y="13043"/>
                    <a:pt x="6250" y="13043"/>
                  </a:cubicBezTo>
                  <a:cubicBezTo>
                    <a:pt x="6812" y="13043"/>
                    <a:pt x="7182" y="12663"/>
                    <a:pt x="7250" y="11866"/>
                  </a:cubicBezTo>
                  <a:cubicBezTo>
                    <a:pt x="7358" y="10604"/>
                    <a:pt x="9594" y="6961"/>
                    <a:pt x="8909" y="5879"/>
                  </a:cubicBezTo>
                  <a:cubicBezTo>
                    <a:pt x="8224" y="4797"/>
                    <a:pt x="7142" y="3715"/>
                    <a:pt x="4978" y="3427"/>
                  </a:cubicBezTo>
                  <a:cubicBezTo>
                    <a:pt x="2850" y="3138"/>
                    <a:pt x="289" y="0"/>
                    <a:pt x="28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5" name="Google Shape;4839;p64">
              <a:extLst>
                <a:ext uri="{FF2B5EF4-FFF2-40B4-BE49-F238E27FC236}">
                  <a16:creationId xmlns:a16="http://schemas.microsoft.com/office/drawing/2014/main" id="{0D757FE9-493E-78B3-41E3-AAEC756414C7}"/>
                </a:ext>
              </a:extLst>
            </p:cNvPr>
            <p:cNvSpPr/>
            <p:nvPr/>
          </p:nvSpPr>
          <p:spPr>
            <a:xfrm>
              <a:off x="2526000" y="4357550"/>
              <a:ext cx="235350" cy="341200"/>
            </a:xfrm>
            <a:custGeom>
              <a:avLst/>
              <a:gdLst/>
              <a:ahLst/>
              <a:cxnLst/>
              <a:rect l="l" t="t" r="r" b="b"/>
              <a:pathLst>
                <a:path w="9414" h="13648" extrusionOk="0">
                  <a:moveTo>
                    <a:pt x="613" y="1069"/>
                  </a:moveTo>
                  <a:cubicBezTo>
                    <a:pt x="885" y="1369"/>
                    <a:pt x="1254" y="1751"/>
                    <a:pt x="1696" y="2142"/>
                  </a:cubicBezTo>
                  <a:cubicBezTo>
                    <a:pt x="2633" y="2971"/>
                    <a:pt x="3824" y="3873"/>
                    <a:pt x="5014" y="4053"/>
                  </a:cubicBezTo>
                  <a:cubicBezTo>
                    <a:pt x="6060" y="4161"/>
                    <a:pt x="6817" y="4486"/>
                    <a:pt x="7394" y="4919"/>
                  </a:cubicBezTo>
                  <a:cubicBezTo>
                    <a:pt x="7971" y="5316"/>
                    <a:pt x="8404" y="5821"/>
                    <a:pt x="8729" y="6362"/>
                  </a:cubicBezTo>
                  <a:cubicBezTo>
                    <a:pt x="8765" y="6434"/>
                    <a:pt x="8801" y="6542"/>
                    <a:pt x="8801" y="6722"/>
                  </a:cubicBezTo>
                  <a:cubicBezTo>
                    <a:pt x="8801" y="7047"/>
                    <a:pt x="8729" y="7480"/>
                    <a:pt x="8548" y="7948"/>
                  </a:cubicBezTo>
                  <a:cubicBezTo>
                    <a:pt x="8332" y="8670"/>
                    <a:pt x="7971" y="9463"/>
                    <a:pt x="7647" y="10221"/>
                  </a:cubicBezTo>
                  <a:cubicBezTo>
                    <a:pt x="7502" y="10617"/>
                    <a:pt x="7358" y="10942"/>
                    <a:pt x="7214" y="11267"/>
                  </a:cubicBezTo>
                  <a:cubicBezTo>
                    <a:pt x="7106" y="11591"/>
                    <a:pt x="7034" y="11880"/>
                    <a:pt x="7034" y="12132"/>
                  </a:cubicBezTo>
                  <a:cubicBezTo>
                    <a:pt x="6997" y="12493"/>
                    <a:pt x="6889" y="12745"/>
                    <a:pt x="6781" y="12854"/>
                  </a:cubicBezTo>
                  <a:cubicBezTo>
                    <a:pt x="6673" y="12998"/>
                    <a:pt x="6529" y="13034"/>
                    <a:pt x="6312" y="13034"/>
                  </a:cubicBezTo>
                  <a:cubicBezTo>
                    <a:pt x="6060" y="13034"/>
                    <a:pt x="5735" y="12926"/>
                    <a:pt x="5302" y="12709"/>
                  </a:cubicBezTo>
                  <a:cubicBezTo>
                    <a:pt x="4942" y="12493"/>
                    <a:pt x="4653" y="12096"/>
                    <a:pt x="4437" y="11663"/>
                  </a:cubicBezTo>
                  <a:cubicBezTo>
                    <a:pt x="4256" y="11195"/>
                    <a:pt x="4148" y="10654"/>
                    <a:pt x="4148" y="10113"/>
                  </a:cubicBezTo>
                  <a:cubicBezTo>
                    <a:pt x="4148" y="9788"/>
                    <a:pt x="4184" y="9427"/>
                    <a:pt x="4256" y="9103"/>
                  </a:cubicBezTo>
                  <a:cubicBezTo>
                    <a:pt x="4401" y="8670"/>
                    <a:pt x="4509" y="8309"/>
                    <a:pt x="4581" y="8057"/>
                  </a:cubicBezTo>
                  <a:cubicBezTo>
                    <a:pt x="4653" y="7768"/>
                    <a:pt x="4725" y="7588"/>
                    <a:pt x="4725" y="7407"/>
                  </a:cubicBezTo>
                  <a:cubicBezTo>
                    <a:pt x="4725" y="7299"/>
                    <a:pt x="4689" y="7191"/>
                    <a:pt x="4653" y="7083"/>
                  </a:cubicBezTo>
                  <a:cubicBezTo>
                    <a:pt x="4581" y="6975"/>
                    <a:pt x="4473" y="6903"/>
                    <a:pt x="4365" y="6866"/>
                  </a:cubicBezTo>
                  <a:cubicBezTo>
                    <a:pt x="4292" y="6866"/>
                    <a:pt x="4076" y="6794"/>
                    <a:pt x="3788" y="6722"/>
                  </a:cubicBezTo>
                  <a:cubicBezTo>
                    <a:pt x="3355" y="6578"/>
                    <a:pt x="2742" y="6398"/>
                    <a:pt x="2164" y="6217"/>
                  </a:cubicBezTo>
                  <a:cubicBezTo>
                    <a:pt x="1623" y="6037"/>
                    <a:pt x="1119" y="5857"/>
                    <a:pt x="902" y="5748"/>
                  </a:cubicBezTo>
                  <a:cubicBezTo>
                    <a:pt x="902" y="5712"/>
                    <a:pt x="830" y="5604"/>
                    <a:pt x="794" y="5388"/>
                  </a:cubicBezTo>
                  <a:cubicBezTo>
                    <a:pt x="650" y="4811"/>
                    <a:pt x="578" y="3693"/>
                    <a:pt x="578" y="2683"/>
                  </a:cubicBezTo>
                  <a:cubicBezTo>
                    <a:pt x="578" y="2091"/>
                    <a:pt x="611" y="1499"/>
                    <a:pt x="613" y="1069"/>
                  </a:cubicBezTo>
                  <a:close/>
                  <a:moveTo>
                    <a:pt x="354" y="0"/>
                  </a:moveTo>
                  <a:cubicBezTo>
                    <a:pt x="323" y="0"/>
                    <a:pt x="289" y="5"/>
                    <a:pt x="253" y="14"/>
                  </a:cubicBezTo>
                  <a:cubicBezTo>
                    <a:pt x="145" y="50"/>
                    <a:pt x="73" y="158"/>
                    <a:pt x="73" y="302"/>
                  </a:cubicBezTo>
                  <a:cubicBezTo>
                    <a:pt x="73" y="302"/>
                    <a:pt x="0" y="1420"/>
                    <a:pt x="0" y="2683"/>
                  </a:cubicBezTo>
                  <a:cubicBezTo>
                    <a:pt x="0" y="3440"/>
                    <a:pt x="0" y="4197"/>
                    <a:pt x="73" y="4847"/>
                  </a:cubicBezTo>
                  <a:cubicBezTo>
                    <a:pt x="109" y="5171"/>
                    <a:pt x="181" y="5460"/>
                    <a:pt x="217" y="5676"/>
                  </a:cubicBezTo>
                  <a:cubicBezTo>
                    <a:pt x="253" y="5784"/>
                    <a:pt x="289" y="5893"/>
                    <a:pt x="361" y="6001"/>
                  </a:cubicBezTo>
                  <a:cubicBezTo>
                    <a:pt x="397" y="6109"/>
                    <a:pt x="469" y="6181"/>
                    <a:pt x="614" y="6253"/>
                  </a:cubicBezTo>
                  <a:cubicBezTo>
                    <a:pt x="794" y="6362"/>
                    <a:pt x="1082" y="6470"/>
                    <a:pt x="1443" y="6614"/>
                  </a:cubicBezTo>
                  <a:cubicBezTo>
                    <a:pt x="1984" y="6794"/>
                    <a:pt x="2597" y="6975"/>
                    <a:pt x="3138" y="7155"/>
                  </a:cubicBezTo>
                  <a:cubicBezTo>
                    <a:pt x="3565" y="7277"/>
                    <a:pt x="3940" y="7373"/>
                    <a:pt x="4111" y="7422"/>
                  </a:cubicBezTo>
                  <a:lnTo>
                    <a:pt x="4111" y="7422"/>
                  </a:lnTo>
                  <a:cubicBezTo>
                    <a:pt x="4105" y="7478"/>
                    <a:pt x="4069" y="7648"/>
                    <a:pt x="4004" y="7876"/>
                  </a:cubicBezTo>
                  <a:cubicBezTo>
                    <a:pt x="3932" y="8129"/>
                    <a:pt x="3824" y="8489"/>
                    <a:pt x="3679" y="8958"/>
                  </a:cubicBezTo>
                  <a:cubicBezTo>
                    <a:pt x="3571" y="9319"/>
                    <a:pt x="3535" y="9716"/>
                    <a:pt x="3535" y="10113"/>
                  </a:cubicBezTo>
                  <a:cubicBezTo>
                    <a:pt x="3535" y="10726"/>
                    <a:pt x="3643" y="11339"/>
                    <a:pt x="3896" y="11880"/>
                  </a:cubicBezTo>
                  <a:cubicBezTo>
                    <a:pt x="4148" y="12421"/>
                    <a:pt x="4509" y="12926"/>
                    <a:pt x="5014" y="13214"/>
                  </a:cubicBezTo>
                  <a:cubicBezTo>
                    <a:pt x="5483" y="13467"/>
                    <a:pt x="5915" y="13647"/>
                    <a:pt x="6312" y="13647"/>
                  </a:cubicBezTo>
                  <a:cubicBezTo>
                    <a:pt x="6673" y="13647"/>
                    <a:pt x="6997" y="13503"/>
                    <a:pt x="7250" y="13250"/>
                  </a:cubicBezTo>
                  <a:cubicBezTo>
                    <a:pt x="7466" y="12998"/>
                    <a:pt x="7575" y="12637"/>
                    <a:pt x="7611" y="12204"/>
                  </a:cubicBezTo>
                  <a:cubicBezTo>
                    <a:pt x="7647" y="11988"/>
                    <a:pt x="7755" y="11591"/>
                    <a:pt x="7899" y="11158"/>
                  </a:cubicBezTo>
                  <a:cubicBezTo>
                    <a:pt x="8152" y="10509"/>
                    <a:pt x="8548" y="9680"/>
                    <a:pt x="8837" y="8922"/>
                  </a:cubicBezTo>
                  <a:cubicBezTo>
                    <a:pt x="9162" y="8129"/>
                    <a:pt x="9414" y="7371"/>
                    <a:pt x="9414" y="6722"/>
                  </a:cubicBezTo>
                  <a:cubicBezTo>
                    <a:pt x="9414" y="6470"/>
                    <a:pt x="9378" y="6253"/>
                    <a:pt x="9234" y="6037"/>
                  </a:cubicBezTo>
                  <a:cubicBezTo>
                    <a:pt x="8873" y="5460"/>
                    <a:pt x="8404" y="4883"/>
                    <a:pt x="7755" y="4414"/>
                  </a:cubicBezTo>
                  <a:cubicBezTo>
                    <a:pt x="7070" y="3945"/>
                    <a:pt x="6240" y="3584"/>
                    <a:pt x="5086" y="3440"/>
                  </a:cubicBezTo>
                  <a:cubicBezTo>
                    <a:pt x="4148" y="3332"/>
                    <a:pt x="2994" y="2502"/>
                    <a:pt x="2092" y="1673"/>
                  </a:cubicBezTo>
                  <a:cubicBezTo>
                    <a:pt x="1660" y="1276"/>
                    <a:pt x="1263" y="879"/>
                    <a:pt x="1010" y="591"/>
                  </a:cubicBezTo>
                  <a:cubicBezTo>
                    <a:pt x="866" y="447"/>
                    <a:pt x="758" y="338"/>
                    <a:pt x="686" y="230"/>
                  </a:cubicBezTo>
                  <a:cubicBezTo>
                    <a:pt x="614" y="158"/>
                    <a:pt x="578" y="122"/>
                    <a:pt x="578" y="122"/>
                  </a:cubicBezTo>
                  <a:cubicBezTo>
                    <a:pt x="523" y="41"/>
                    <a:pt x="449" y="0"/>
                    <a:pt x="3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" name="Google Shape;4840;p64">
              <a:extLst>
                <a:ext uri="{FF2B5EF4-FFF2-40B4-BE49-F238E27FC236}">
                  <a16:creationId xmlns:a16="http://schemas.microsoft.com/office/drawing/2014/main" id="{2776ABD6-A243-082B-0701-9A1242FEE2C7}"/>
                </a:ext>
              </a:extLst>
            </p:cNvPr>
            <p:cNvSpPr/>
            <p:nvPr/>
          </p:nvSpPr>
          <p:spPr>
            <a:xfrm>
              <a:off x="2313200" y="4261075"/>
              <a:ext cx="151500" cy="319325"/>
            </a:xfrm>
            <a:custGeom>
              <a:avLst/>
              <a:gdLst/>
              <a:ahLst/>
              <a:cxnLst/>
              <a:rect l="l" t="t" r="r" b="b"/>
              <a:pathLst>
                <a:path w="6060" h="12773" extrusionOk="0">
                  <a:moveTo>
                    <a:pt x="2142" y="1"/>
                  </a:moveTo>
                  <a:cubicBezTo>
                    <a:pt x="1757" y="1"/>
                    <a:pt x="1370" y="155"/>
                    <a:pt x="1011" y="482"/>
                  </a:cubicBezTo>
                  <a:cubicBezTo>
                    <a:pt x="1" y="1384"/>
                    <a:pt x="614" y="3440"/>
                    <a:pt x="830" y="4522"/>
                  </a:cubicBezTo>
                  <a:cubicBezTo>
                    <a:pt x="1263" y="6470"/>
                    <a:pt x="1552" y="8453"/>
                    <a:pt x="2237" y="10329"/>
                  </a:cubicBezTo>
                  <a:cubicBezTo>
                    <a:pt x="2525" y="11086"/>
                    <a:pt x="2850" y="12529"/>
                    <a:pt x="3788" y="12709"/>
                  </a:cubicBezTo>
                  <a:cubicBezTo>
                    <a:pt x="3980" y="12752"/>
                    <a:pt x="4157" y="12772"/>
                    <a:pt x="4321" y="12772"/>
                  </a:cubicBezTo>
                  <a:cubicBezTo>
                    <a:pt x="5540" y="12772"/>
                    <a:pt x="5992" y="11639"/>
                    <a:pt x="6024" y="10112"/>
                  </a:cubicBezTo>
                  <a:cubicBezTo>
                    <a:pt x="6060" y="7371"/>
                    <a:pt x="4798" y="3296"/>
                    <a:pt x="4509" y="2430"/>
                  </a:cubicBezTo>
                  <a:cubicBezTo>
                    <a:pt x="3999" y="900"/>
                    <a:pt x="3074" y="1"/>
                    <a:pt x="2142" y="1"/>
                  </a:cubicBezTo>
                  <a:close/>
                </a:path>
              </a:pathLst>
            </a:custGeom>
            <a:solidFill>
              <a:srgbClr val="707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7" name="Google Shape;4841;p64">
              <a:extLst>
                <a:ext uri="{FF2B5EF4-FFF2-40B4-BE49-F238E27FC236}">
                  <a16:creationId xmlns:a16="http://schemas.microsoft.com/office/drawing/2014/main" id="{C014C16A-3800-619D-5D62-896F394742D6}"/>
                </a:ext>
              </a:extLst>
            </p:cNvPr>
            <p:cNvSpPr/>
            <p:nvPr/>
          </p:nvSpPr>
          <p:spPr>
            <a:xfrm>
              <a:off x="2316800" y="4254175"/>
              <a:ext cx="154225" cy="333650"/>
            </a:xfrm>
            <a:custGeom>
              <a:avLst/>
              <a:gdLst/>
              <a:ahLst/>
              <a:cxnLst/>
              <a:rect l="l" t="t" r="r" b="b"/>
              <a:pathLst>
                <a:path w="6169" h="13346" extrusionOk="0">
                  <a:moveTo>
                    <a:pt x="2021" y="578"/>
                  </a:moveTo>
                  <a:cubicBezTo>
                    <a:pt x="2381" y="578"/>
                    <a:pt x="2778" y="758"/>
                    <a:pt x="3139" y="1119"/>
                  </a:cubicBezTo>
                  <a:cubicBezTo>
                    <a:pt x="3499" y="1516"/>
                    <a:pt x="3824" y="2057"/>
                    <a:pt x="4076" y="2814"/>
                  </a:cubicBezTo>
                  <a:cubicBezTo>
                    <a:pt x="4365" y="3644"/>
                    <a:pt x="5591" y="7539"/>
                    <a:pt x="5555" y="10208"/>
                  </a:cubicBezTo>
                  <a:cubicBezTo>
                    <a:pt x="5555" y="10280"/>
                    <a:pt x="5555" y="10316"/>
                    <a:pt x="5555" y="10388"/>
                  </a:cubicBezTo>
                  <a:cubicBezTo>
                    <a:pt x="5555" y="11146"/>
                    <a:pt x="5447" y="11759"/>
                    <a:pt x="5195" y="12156"/>
                  </a:cubicBezTo>
                  <a:cubicBezTo>
                    <a:pt x="5086" y="12336"/>
                    <a:pt x="4942" y="12516"/>
                    <a:pt x="4798" y="12588"/>
                  </a:cubicBezTo>
                  <a:cubicBezTo>
                    <a:pt x="4617" y="12697"/>
                    <a:pt x="4401" y="12769"/>
                    <a:pt x="4149" y="12769"/>
                  </a:cubicBezTo>
                  <a:cubicBezTo>
                    <a:pt x="4004" y="12769"/>
                    <a:pt x="3860" y="12733"/>
                    <a:pt x="3680" y="12697"/>
                  </a:cubicBezTo>
                  <a:cubicBezTo>
                    <a:pt x="3535" y="12661"/>
                    <a:pt x="3391" y="12588"/>
                    <a:pt x="3247" y="12444"/>
                  </a:cubicBezTo>
                  <a:cubicBezTo>
                    <a:pt x="3031" y="12228"/>
                    <a:pt x="2886" y="11903"/>
                    <a:pt x="2742" y="11542"/>
                  </a:cubicBezTo>
                  <a:cubicBezTo>
                    <a:pt x="2598" y="11182"/>
                    <a:pt x="2490" y="10785"/>
                    <a:pt x="2381" y="10497"/>
                  </a:cubicBezTo>
                  <a:cubicBezTo>
                    <a:pt x="1696" y="8657"/>
                    <a:pt x="1408" y="6709"/>
                    <a:pt x="975" y="4762"/>
                  </a:cubicBezTo>
                  <a:cubicBezTo>
                    <a:pt x="867" y="4113"/>
                    <a:pt x="614" y="3175"/>
                    <a:pt x="614" y="2345"/>
                  </a:cubicBezTo>
                  <a:cubicBezTo>
                    <a:pt x="614" y="1768"/>
                    <a:pt x="722" y="1299"/>
                    <a:pt x="1047" y="1011"/>
                  </a:cubicBezTo>
                  <a:cubicBezTo>
                    <a:pt x="1371" y="722"/>
                    <a:pt x="1696" y="578"/>
                    <a:pt x="2021" y="578"/>
                  </a:cubicBezTo>
                  <a:close/>
                  <a:moveTo>
                    <a:pt x="2021" y="1"/>
                  </a:moveTo>
                  <a:cubicBezTo>
                    <a:pt x="1516" y="1"/>
                    <a:pt x="1047" y="181"/>
                    <a:pt x="650" y="542"/>
                  </a:cubicBezTo>
                  <a:cubicBezTo>
                    <a:pt x="145" y="1011"/>
                    <a:pt x="1" y="1696"/>
                    <a:pt x="1" y="2345"/>
                  </a:cubicBezTo>
                  <a:cubicBezTo>
                    <a:pt x="1" y="3283"/>
                    <a:pt x="289" y="4257"/>
                    <a:pt x="398" y="4870"/>
                  </a:cubicBezTo>
                  <a:cubicBezTo>
                    <a:pt x="830" y="6818"/>
                    <a:pt x="1119" y="8801"/>
                    <a:pt x="1804" y="10713"/>
                  </a:cubicBezTo>
                  <a:cubicBezTo>
                    <a:pt x="1949" y="11074"/>
                    <a:pt x="2093" y="11615"/>
                    <a:pt x="2345" y="12156"/>
                  </a:cubicBezTo>
                  <a:cubicBezTo>
                    <a:pt x="2453" y="12408"/>
                    <a:pt x="2634" y="12661"/>
                    <a:pt x="2814" y="12841"/>
                  </a:cubicBezTo>
                  <a:cubicBezTo>
                    <a:pt x="2994" y="13057"/>
                    <a:pt x="3247" y="13238"/>
                    <a:pt x="3572" y="13274"/>
                  </a:cubicBezTo>
                  <a:cubicBezTo>
                    <a:pt x="3788" y="13346"/>
                    <a:pt x="3968" y="13346"/>
                    <a:pt x="4149" y="13346"/>
                  </a:cubicBezTo>
                  <a:cubicBezTo>
                    <a:pt x="4509" y="13346"/>
                    <a:pt x="4834" y="13274"/>
                    <a:pt x="5086" y="13129"/>
                  </a:cubicBezTo>
                  <a:cubicBezTo>
                    <a:pt x="5483" y="12877"/>
                    <a:pt x="5772" y="12480"/>
                    <a:pt x="5916" y="12011"/>
                  </a:cubicBezTo>
                  <a:cubicBezTo>
                    <a:pt x="6096" y="11542"/>
                    <a:pt x="6168" y="11001"/>
                    <a:pt x="6168" y="10424"/>
                  </a:cubicBezTo>
                  <a:cubicBezTo>
                    <a:pt x="6168" y="10352"/>
                    <a:pt x="6168" y="10280"/>
                    <a:pt x="6168" y="10208"/>
                  </a:cubicBezTo>
                  <a:cubicBezTo>
                    <a:pt x="6168" y="7359"/>
                    <a:pt x="4942" y="3499"/>
                    <a:pt x="4654" y="2634"/>
                  </a:cubicBezTo>
                  <a:cubicBezTo>
                    <a:pt x="4401" y="1804"/>
                    <a:pt x="4004" y="1155"/>
                    <a:pt x="3572" y="722"/>
                  </a:cubicBezTo>
                  <a:cubicBezTo>
                    <a:pt x="3103" y="253"/>
                    <a:pt x="2562" y="1"/>
                    <a:pt x="20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8" name="Google Shape;4842;p64">
              <a:extLst>
                <a:ext uri="{FF2B5EF4-FFF2-40B4-BE49-F238E27FC236}">
                  <a16:creationId xmlns:a16="http://schemas.microsoft.com/office/drawing/2014/main" id="{665DDDBD-ACD6-6878-E566-0CFD573769DA}"/>
                </a:ext>
              </a:extLst>
            </p:cNvPr>
            <p:cNvSpPr/>
            <p:nvPr/>
          </p:nvSpPr>
          <p:spPr>
            <a:xfrm>
              <a:off x="2431325" y="4289025"/>
              <a:ext cx="151500" cy="319325"/>
            </a:xfrm>
            <a:custGeom>
              <a:avLst/>
              <a:gdLst/>
              <a:ahLst/>
              <a:cxnLst/>
              <a:rect l="l" t="t" r="r" b="b"/>
              <a:pathLst>
                <a:path w="6060" h="12773" extrusionOk="0">
                  <a:moveTo>
                    <a:pt x="2113" y="1"/>
                  </a:moveTo>
                  <a:cubicBezTo>
                    <a:pt x="1723" y="1"/>
                    <a:pt x="1333" y="155"/>
                    <a:pt x="974" y="482"/>
                  </a:cubicBezTo>
                  <a:cubicBezTo>
                    <a:pt x="0" y="1384"/>
                    <a:pt x="577" y="3440"/>
                    <a:pt x="830" y="4522"/>
                  </a:cubicBezTo>
                  <a:cubicBezTo>
                    <a:pt x="1227" y="6470"/>
                    <a:pt x="1515" y="8453"/>
                    <a:pt x="2201" y="10329"/>
                  </a:cubicBezTo>
                  <a:cubicBezTo>
                    <a:pt x="2489" y="11086"/>
                    <a:pt x="2814" y="12493"/>
                    <a:pt x="3751" y="12709"/>
                  </a:cubicBezTo>
                  <a:cubicBezTo>
                    <a:pt x="3944" y="12752"/>
                    <a:pt x="4121" y="12772"/>
                    <a:pt x="4285" y="12772"/>
                  </a:cubicBezTo>
                  <a:cubicBezTo>
                    <a:pt x="5503" y="12772"/>
                    <a:pt x="5956" y="11639"/>
                    <a:pt x="5988" y="10112"/>
                  </a:cubicBezTo>
                  <a:cubicBezTo>
                    <a:pt x="6060" y="7335"/>
                    <a:pt x="4761" y="3296"/>
                    <a:pt x="4473" y="2430"/>
                  </a:cubicBezTo>
                  <a:cubicBezTo>
                    <a:pt x="3988" y="900"/>
                    <a:pt x="3053" y="1"/>
                    <a:pt x="2113" y="1"/>
                  </a:cubicBezTo>
                  <a:close/>
                </a:path>
              </a:pathLst>
            </a:custGeom>
            <a:solidFill>
              <a:srgbClr val="707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9" name="Google Shape;4843;p64">
              <a:extLst>
                <a:ext uri="{FF2B5EF4-FFF2-40B4-BE49-F238E27FC236}">
                  <a16:creationId xmlns:a16="http://schemas.microsoft.com/office/drawing/2014/main" id="{1184FEA0-AACD-2B82-A90D-0350CCFA9082}"/>
                </a:ext>
              </a:extLst>
            </p:cNvPr>
            <p:cNvSpPr/>
            <p:nvPr/>
          </p:nvSpPr>
          <p:spPr>
            <a:xfrm>
              <a:off x="2434025" y="4281225"/>
              <a:ext cx="154225" cy="334550"/>
            </a:xfrm>
            <a:custGeom>
              <a:avLst/>
              <a:gdLst/>
              <a:ahLst/>
              <a:cxnLst/>
              <a:rect l="l" t="t" r="r" b="b"/>
              <a:pathLst>
                <a:path w="6169" h="13382" extrusionOk="0">
                  <a:moveTo>
                    <a:pt x="2020" y="614"/>
                  </a:moveTo>
                  <a:cubicBezTo>
                    <a:pt x="2381" y="614"/>
                    <a:pt x="2778" y="794"/>
                    <a:pt x="3138" y="1155"/>
                  </a:cubicBezTo>
                  <a:cubicBezTo>
                    <a:pt x="3499" y="1516"/>
                    <a:pt x="3860" y="2093"/>
                    <a:pt x="4076" y="2814"/>
                  </a:cubicBezTo>
                  <a:cubicBezTo>
                    <a:pt x="4365" y="3680"/>
                    <a:pt x="5591" y="7539"/>
                    <a:pt x="5591" y="10208"/>
                  </a:cubicBezTo>
                  <a:cubicBezTo>
                    <a:pt x="5591" y="10280"/>
                    <a:pt x="5591" y="10352"/>
                    <a:pt x="5591" y="10424"/>
                  </a:cubicBezTo>
                  <a:cubicBezTo>
                    <a:pt x="5555" y="11146"/>
                    <a:pt x="5447" y="11759"/>
                    <a:pt x="5230" y="12192"/>
                  </a:cubicBezTo>
                  <a:cubicBezTo>
                    <a:pt x="5086" y="12372"/>
                    <a:pt x="4978" y="12516"/>
                    <a:pt x="4798" y="12624"/>
                  </a:cubicBezTo>
                  <a:cubicBezTo>
                    <a:pt x="4617" y="12733"/>
                    <a:pt x="4437" y="12769"/>
                    <a:pt x="4148" y="12769"/>
                  </a:cubicBezTo>
                  <a:cubicBezTo>
                    <a:pt x="4040" y="12769"/>
                    <a:pt x="3860" y="12769"/>
                    <a:pt x="3716" y="12733"/>
                  </a:cubicBezTo>
                  <a:cubicBezTo>
                    <a:pt x="3535" y="12697"/>
                    <a:pt x="3391" y="12588"/>
                    <a:pt x="3247" y="12444"/>
                  </a:cubicBezTo>
                  <a:cubicBezTo>
                    <a:pt x="3066" y="12264"/>
                    <a:pt x="2886" y="11903"/>
                    <a:pt x="2742" y="11542"/>
                  </a:cubicBezTo>
                  <a:cubicBezTo>
                    <a:pt x="2597" y="11182"/>
                    <a:pt x="2489" y="10821"/>
                    <a:pt x="2381" y="10533"/>
                  </a:cubicBezTo>
                  <a:cubicBezTo>
                    <a:pt x="1732" y="8693"/>
                    <a:pt x="1407" y="6746"/>
                    <a:pt x="1010" y="4762"/>
                  </a:cubicBezTo>
                  <a:cubicBezTo>
                    <a:pt x="866" y="4113"/>
                    <a:pt x="614" y="3175"/>
                    <a:pt x="614" y="2381"/>
                  </a:cubicBezTo>
                  <a:cubicBezTo>
                    <a:pt x="614" y="1804"/>
                    <a:pt x="758" y="1299"/>
                    <a:pt x="1083" y="1011"/>
                  </a:cubicBezTo>
                  <a:cubicBezTo>
                    <a:pt x="1407" y="722"/>
                    <a:pt x="1696" y="614"/>
                    <a:pt x="2020" y="614"/>
                  </a:cubicBezTo>
                  <a:close/>
                  <a:moveTo>
                    <a:pt x="2020" y="1"/>
                  </a:moveTo>
                  <a:cubicBezTo>
                    <a:pt x="1551" y="1"/>
                    <a:pt x="1083" y="217"/>
                    <a:pt x="650" y="578"/>
                  </a:cubicBezTo>
                  <a:cubicBezTo>
                    <a:pt x="145" y="1047"/>
                    <a:pt x="1" y="1732"/>
                    <a:pt x="1" y="2381"/>
                  </a:cubicBezTo>
                  <a:cubicBezTo>
                    <a:pt x="37" y="3319"/>
                    <a:pt x="289" y="4257"/>
                    <a:pt x="397" y="4906"/>
                  </a:cubicBezTo>
                  <a:cubicBezTo>
                    <a:pt x="830" y="6818"/>
                    <a:pt x="1119" y="8801"/>
                    <a:pt x="1840" y="10749"/>
                  </a:cubicBezTo>
                  <a:cubicBezTo>
                    <a:pt x="1948" y="11074"/>
                    <a:pt x="2093" y="11651"/>
                    <a:pt x="2345" y="12156"/>
                  </a:cubicBezTo>
                  <a:cubicBezTo>
                    <a:pt x="2489" y="12408"/>
                    <a:pt x="2634" y="12661"/>
                    <a:pt x="2814" y="12877"/>
                  </a:cubicBezTo>
                  <a:cubicBezTo>
                    <a:pt x="3030" y="13093"/>
                    <a:pt x="3283" y="13238"/>
                    <a:pt x="3571" y="13310"/>
                  </a:cubicBezTo>
                  <a:cubicBezTo>
                    <a:pt x="3788" y="13346"/>
                    <a:pt x="3968" y="13382"/>
                    <a:pt x="4148" y="13382"/>
                  </a:cubicBezTo>
                  <a:cubicBezTo>
                    <a:pt x="4509" y="13382"/>
                    <a:pt x="4834" y="13310"/>
                    <a:pt x="5122" y="13129"/>
                  </a:cubicBezTo>
                  <a:cubicBezTo>
                    <a:pt x="5519" y="12877"/>
                    <a:pt x="5771" y="12480"/>
                    <a:pt x="5916" y="12047"/>
                  </a:cubicBezTo>
                  <a:cubicBezTo>
                    <a:pt x="6096" y="11579"/>
                    <a:pt x="6168" y="11038"/>
                    <a:pt x="6168" y="10424"/>
                  </a:cubicBezTo>
                  <a:cubicBezTo>
                    <a:pt x="6168" y="10352"/>
                    <a:pt x="6168" y="10280"/>
                    <a:pt x="6168" y="10208"/>
                  </a:cubicBezTo>
                  <a:cubicBezTo>
                    <a:pt x="6168" y="7395"/>
                    <a:pt x="4942" y="3500"/>
                    <a:pt x="4653" y="2634"/>
                  </a:cubicBezTo>
                  <a:cubicBezTo>
                    <a:pt x="4401" y="1840"/>
                    <a:pt x="4040" y="1191"/>
                    <a:pt x="3571" y="722"/>
                  </a:cubicBezTo>
                  <a:cubicBezTo>
                    <a:pt x="3138" y="290"/>
                    <a:pt x="2597" y="1"/>
                    <a:pt x="20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0" name="Google Shape;4844;p64">
              <a:extLst>
                <a:ext uri="{FF2B5EF4-FFF2-40B4-BE49-F238E27FC236}">
                  <a16:creationId xmlns:a16="http://schemas.microsoft.com/office/drawing/2014/main" id="{75326A75-D3D3-D1A7-CB02-02E65144E513}"/>
                </a:ext>
              </a:extLst>
            </p:cNvPr>
            <p:cNvSpPr/>
            <p:nvPr/>
          </p:nvSpPr>
          <p:spPr>
            <a:xfrm>
              <a:off x="3493500" y="4624625"/>
              <a:ext cx="241675" cy="332750"/>
            </a:xfrm>
            <a:custGeom>
              <a:avLst/>
              <a:gdLst/>
              <a:ahLst/>
              <a:cxnLst/>
              <a:rect l="l" t="t" r="r" b="b"/>
              <a:pathLst>
                <a:path w="9667" h="13310" extrusionOk="0">
                  <a:moveTo>
                    <a:pt x="7152" y="0"/>
                  </a:moveTo>
                  <a:cubicBezTo>
                    <a:pt x="6332" y="0"/>
                    <a:pt x="5421" y="554"/>
                    <a:pt x="4653" y="1630"/>
                  </a:cubicBezTo>
                  <a:cubicBezTo>
                    <a:pt x="4076" y="2459"/>
                    <a:pt x="1371" y="6246"/>
                    <a:pt x="541" y="9312"/>
                  </a:cubicBezTo>
                  <a:cubicBezTo>
                    <a:pt x="0" y="11223"/>
                    <a:pt x="181" y="12846"/>
                    <a:pt x="2020" y="13279"/>
                  </a:cubicBezTo>
                  <a:cubicBezTo>
                    <a:pt x="2105" y="13300"/>
                    <a:pt x="2188" y="13309"/>
                    <a:pt x="2269" y="13309"/>
                  </a:cubicBezTo>
                  <a:cubicBezTo>
                    <a:pt x="3193" y="13309"/>
                    <a:pt x="3903" y="12070"/>
                    <a:pt x="4401" y="11440"/>
                  </a:cubicBezTo>
                  <a:cubicBezTo>
                    <a:pt x="5735" y="9709"/>
                    <a:pt x="6709" y="7725"/>
                    <a:pt x="7791" y="5777"/>
                  </a:cubicBezTo>
                  <a:cubicBezTo>
                    <a:pt x="8368" y="4695"/>
                    <a:pt x="9666" y="2784"/>
                    <a:pt x="8945" y="1305"/>
                  </a:cubicBezTo>
                  <a:cubicBezTo>
                    <a:pt x="8523" y="428"/>
                    <a:pt x="7873" y="0"/>
                    <a:pt x="7152" y="0"/>
                  </a:cubicBezTo>
                  <a:close/>
                </a:path>
              </a:pathLst>
            </a:custGeom>
            <a:solidFill>
              <a:srgbClr val="707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1" name="Google Shape;4845;p64">
              <a:extLst>
                <a:ext uri="{FF2B5EF4-FFF2-40B4-BE49-F238E27FC236}">
                  <a16:creationId xmlns:a16="http://schemas.microsoft.com/office/drawing/2014/main" id="{D210CC1D-9906-86F6-4B8D-1F21017926C9}"/>
                </a:ext>
              </a:extLst>
            </p:cNvPr>
            <p:cNvSpPr/>
            <p:nvPr/>
          </p:nvSpPr>
          <p:spPr>
            <a:xfrm>
              <a:off x="3492600" y="4617575"/>
              <a:ext cx="237175" cy="347150"/>
            </a:xfrm>
            <a:custGeom>
              <a:avLst/>
              <a:gdLst/>
              <a:ahLst/>
              <a:cxnLst/>
              <a:rect l="l" t="t" r="r" b="b"/>
              <a:pathLst>
                <a:path w="9487" h="13886" extrusionOk="0">
                  <a:moveTo>
                    <a:pt x="7178" y="577"/>
                  </a:moveTo>
                  <a:cubicBezTo>
                    <a:pt x="7502" y="577"/>
                    <a:pt x="7755" y="685"/>
                    <a:pt x="8007" y="866"/>
                  </a:cubicBezTo>
                  <a:cubicBezTo>
                    <a:pt x="8260" y="1046"/>
                    <a:pt x="8512" y="1298"/>
                    <a:pt x="8693" y="1695"/>
                  </a:cubicBezTo>
                  <a:cubicBezTo>
                    <a:pt x="8837" y="1984"/>
                    <a:pt x="8909" y="2236"/>
                    <a:pt x="8909" y="2561"/>
                  </a:cubicBezTo>
                  <a:cubicBezTo>
                    <a:pt x="8909" y="3138"/>
                    <a:pt x="8693" y="3751"/>
                    <a:pt x="8404" y="4364"/>
                  </a:cubicBezTo>
                  <a:cubicBezTo>
                    <a:pt x="8115" y="4941"/>
                    <a:pt x="7791" y="5482"/>
                    <a:pt x="7538" y="5915"/>
                  </a:cubicBezTo>
                  <a:cubicBezTo>
                    <a:pt x="6456" y="7863"/>
                    <a:pt x="5519" y="9846"/>
                    <a:pt x="4220" y="11542"/>
                  </a:cubicBezTo>
                  <a:cubicBezTo>
                    <a:pt x="3932" y="11866"/>
                    <a:pt x="3643" y="12335"/>
                    <a:pt x="3319" y="12696"/>
                  </a:cubicBezTo>
                  <a:cubicBezTo>
                    <a:pt x="3138" y="12876"/>
                    <a:pt x="2958" y="13020"/>
                    <a:pt x="2814" y="13128"/>
                  </a:cubicBezTo>
                  <a:cubicBezTo>
                    <a:pt x="2633" y="13237"/>
                    <a:pt x="2453" y="13309"/>
                    <a:pt x="2309" y="13309"/>
                  </a:cubicBezTo>
                  <a:cubicBezTo>
                    <a:pt x="2237" y="13309"/>
                    <a:pt x="2200" y="13273"/>
                    <a:pt x="2128" y="13273"/>
                  </a:cubicBezTo>
                  <a:cubicBezTo>
                    <a:pt x="1551" y="13128"/>
                    <a:pt x="1191" y="12876"/>
                    <a:pt x="974" y="12551"/>
                  </a:cubicBezTo>
                  <a:cubicBezTo>
                    <a:pt x="722" y="12227"/>
                    <a:pt x="614" y="11758"/>
                    <a:pt x="614" y="11253"/>
                  </a:cubicBezTo>
                  <a:cubicBezTo>
                    <a:pt x="614" y="10784"/>
                    <a:pt x="722" y="10243"/>
                    <a:pt x="866" y="9666"/>
                  </a:cubicBezTo>
                  <a:cubicBezTo>
                    <a:pt x="1696" y="6709"/>
                    <a:pt x="4328" y="2885"/>
                    <a:pt x="4942" y="2092"/>
                  </a:cubicBezTo>
                  <a:cubicBezTo>
                    <a:pt x="5663" y="1082"/>
                    <a:pt x="6529" y="577"/>
                    <a:pt x="7178" y="577"/>
                  </a:cubicBezTo>
                  <a:close/>
                  <a:moveTo>
                    <a:pt x="7178" y="0"/>
                  </a:moveTo>
                  <a:cubicBezTo>
                    <a:pt x="6240" y="0"/>
                    <a:pt x="5266" y="613"/>
                    <a:pt x="4437" y="1731"/>
                  </a:cubicBezTo>
                  <a:cubicBezTo>
                    <a:pt x="3860" y="2597"/>
                    <a:pt x="1155" y="6348"/>
                    <a:pt x="289" y="9522"/>
                  </a:cubicBezTo>
                  <a:cubicBezTo>
                    <a:pt x="109" y="10099"/>
                    <a:pt x="0" y="10712"/>
                    <a:pt x="0" y="11253"/>
                  </a:cubicBezTo>
                  <a:cubicBezTo>
                    <a:pt x="0" y="11866"/>
                    <a:pt x="145" y="12407"/>
                    <a:pt x="469" y="12876"/>
                  </a:cubicBezTo>
                  <a:cubicBezTo>
                    <a:pt x="794" y="13345"/>
                    <a:pt x="1299" y="13669"/>
                    <a:pt x="1984" y="13850"/>
                  </a:cubicBezTo>
                  <a:cubicBezTo>
                    <a:pt x="2092" y="13886"/>
                    <a:pt x="2200" y="13886"/>
                    <a:pt x="2309" y="13886"/>
                  </a:cubicBezTo>
                  <a:cubicBezTo>
                    <a:pt x="2597" y="13886"/>
                    <a:pt x="2886" y="13778"/>
                    <a:pt x="3102" y="13633"/>
                  </a:cubicBezTo>
                  <a:cubicBezTo>
                    <a:pt x="3463" y="13417"/>
                    <a:pt x="3787" y="13092"/>
                    <a:pt x="4040" y="12768"/>
                  </a:cubicBezTo>
                  <a:cubicBezTo>
                    <a:pt x="4292" y="12443"/>
                    <a:pt x="4509" y="12119"/>
                    <a:pt x="4689" y="11902"/>
                  </a:cubicBezTo>
                  <a:cubicBezTo>
                    <a:pt x="6024" y="10135"/>
                    <a:pt x="6997" y="8151"/>
                    <a:pt x="8079" y="6204"/>
                  </a:cubicBezTo>
                  <a:cubicBezTo>
                    <a:pt x="8296" y="5807"/>
                    <a:pt x="8656" y="5230"/>
                    <a:pt x="8945" y="4617"/>
                  </a:cubicBezTo>
                  <a:cubicBezTo>
                    <a:pt x="9234" y="3967"/>
                    <a:pt x="9486" y="3282"/>
                    <a:pt x="9486" y="2561"/>
                  </a:cubicBezTo>
                  <a:cubicBezTo>
                    <a:pt x="9486" y="2164"/>
                    <a:pt x="9414" y="1803"/>
                    <a:pt x="9234" y="1443"/>
                  </a:cubicBezTo>
                  <a:cubicBezTo>
                    <a:pt x="9017" y="974"/>
                    <a:pt x="8729" y="613"/>
                    <a:pt x="8368" y="361"/>
                  </a:cubicBezTo>
                  <a:cubicBezTo>
                    <a:pt x="8007" y="108"/>
                    <a:pt x="7611" y="0"/>
                    <a:pt x="71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2" name="Google Shape;4846;p64">
              <a:extLst>
                <a:ext uri="{FF2B5EF4-FFF2-40B4-BE49-F238E27FC236}">
                  <a16:creationId xmlns:a16="http://schemas.microsoft.com/office/drawing/2014/main" id="{A15064E5-9DD6-A8E7-33C2-6D6161624841}"/>
                </a:ext>
              </a:extLst>
            </p:cNvPr>
            <p:cNvSpPr/>
            <p:nvPr/>
          </p:nvSpPr>
          <p:spPr>
            <a:xfrm>
              <a:off x="3610725" y="4730250"/>
              <a:ext cx="182150" cy="250325"/>
            </a:xfrm>
            <a:custGeom>
              <a:avLst/>
              <a:gdLst/>
              <a:ahLst/>
              <a:cxnLst/>
              <a:rect l="l" t="t" r="r" b="b"/>
              <a:pathLst>
                <a:path w="7286" h="10013" extrusionOk="0">
                  <a:moveTo>
                    <a:pt x="5370" y="1"/>
                  </a:moveTo>
                  <a:cubicBezTo>
                    <a:pt x="4757" y="1"/>
                    <a:pt x="4076" y="419"/>
                    <a:pt x="3499" y="1228"/>
                  </a:cubicBezTo>
                  <a:cubicBezTo>
                    <a:pt x="3066" y="1841"/>
                    <a:pt x="1046" y="4690"/>
                    <a:pt x="397" y="6998"/>
                  </a:cubicBezTo>
                  <a:cubicBezTo>
                    <a:pt x="0" y="8441"/>
                    <a:pt x="144" y="9631"/>
                    <a:pt x="1515" y="9992"/>
                  </a:cubicBezTo>
                  <a:cubicBezTo>
                    <a:pt x="1577" y="10006"/>
                    <a:pt x="1637" y="10013"/>
                    <a:pt x="1697" y="10013"/>
                  </a:cubicBezTo>
                  <a:cubicBezTo>
                    <a:pt x="2403" y="10013"/>
                    <a:pt x="2952" y="9084"/>
                    <a:pt x="3318" y="8585"/>
                  </a:cubicBezTo>
                  <a:cubicBezTo>
                    <a:pt x="4328" y="7323"/>
                    <a:pt x="5050" y="5808"/>
                    <a:pt x="5843" y="4366"/>
                  </a:cubicBezTo>
                  <a:cubicBezTo>
                    <a:pt x="6312" y="3536"/>
                    <a:pt x="7286" y="2093"/>
                    <a:pt x="6709" y="975"/>
                  </a:cubicBezTo>
                  <a:cubicBezTo>
                    <a:pt x="6389" y="320"/>
                    <a:pt x="5905" y="1"/>
                    <a:pt x="5370" y="1"/>
                  </a:cubicBezTo>
                  <a:close/>
                </a:path>
              </a:pathLst>
            </a:custGeom>
            <a:solidFill>
              <a:srgbClr val="707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3" name="Google Shape;4847;p64">
              <a:extLst>
                <a:ext uri="{FF2B5EF4-FFF2-40B4-BE49-F238E27FC236}">
                  <a16:creationId xmlns:a16="http://schemas.microsoft.com/office/drawing/2014/main" id="{F8EE3063-85BC-C324-B17D-EB2C5C495404}"/>
                </a:ext>
              </a:extLst>
            </p:cNvPr>
            <p:cNvSpPr/>
            <p:nvPr/>
          </p:nvSpPr>
          <p:spPr>
            <a:xfrm>
              <a:off x="3608925" y="4723050"/>
              <a:ext cx="181250" cy="265125"/>
            </a:xfrm>
            <a:custGeom>
              <a:avLst/>
              <a:gdLst/>
              <a:ahLst/>
              <a:cxnLst/>
              <a:rect l="l" t="t" r="r" b="b"/>
              <a:pathLst>
                <a:path w="7250" h="10605" extrusionOk="0">
                  <a:moveTo>
                    <a:pt x="5446" y="614"/>
                  </a:moveTo>
                  <a:cubicBezTo>
                    <a:pt x="5663" y="614"/>
                    <a:pt x="5843" y="650"/>
                    <a:pt x="6023" y="794"/>
                  </a:cubicBezTo>
                  <a:cubicBezTo>
                    <a:pt x="6204" y="903"/>
                    <a:pt x="6384" y="1119"/>
                    <a:pt x="6528" y="1408"/>
                  </a:cubicBezTo>
                  <a:cubicBezTo>
                    <a:pt x="6600" y="1588"/>
                    <a:pt x="6672" y="1804"/>
                    <a:pt x="6672" y="2021"/>
                  </a:cubicBezTo>
                  <a:cubicBezTo>
                    <a:pt x="6672" y="2417"/>
                    <a:pt x="6492" y="2886"/>
                    <a:pt x="6312" y="3319"/>
                  </a:cubicBezTo>
                  <a:cubicBezTo>
                    <a:pt x="6095" y="3752"/>
                    <a:pt x="5843" y="4185"/>
                    <a:pt x="5663" y="4509"/>
                  </a:cubicBezTo>
                  <a:cubicBezTo>
                    <a:pt x="4833" y="5952"/>
                    <a:pt x="4112" y="7467"/>
                    <a:pt x="3138" y="8693"/>
                  </a:cubicBezTo>
                  <a:cubicBezTo>
                    <a:pt x="2958" y="8946"/>
                    <a:pt x="2741" y="9306"/>
                    <a:pt x="2489" y="9559"/>
                  </a:cubicBezTo>
                  <a:cubicBezTo>
                    <a:pt x="2344" y="9703"/>
                    <a:pt x="2236" y="9811"/>
                    <a:pt x="2128" y="9883"/>
                  </a:cubicBezTo>
                  <a:cubicBezTo>
                    <a:pt x="1984" y="9955"/>
                    <a:pt x="1876" y="9991"/>
                    <a:pt x="1767" y="9991"/>
                  </a:cubicBezTo>
                  <a:lnTo>
                    <a:pt x="1659" y="9991"/>
                  </a:lnTo>
                  <a:cubicBezTo>
                    <a:pt x="1226" y="9883"/>
                    <a:pt x="1010" y="9703"/>
                    <a:pt x="830" y="9450"/>
                  </a:cubicBezTo>
                  <a:cubicBezTo>
                    <a:pt x="685" y="9234"/>
                    <a:pt x="577" y="8909"/>
                    <a:pt x="577" y="8549"/>
                  </a:cubicBezTo>
                  <a:cubicBezTo>
                    <a:pt x="577" y="8188"/>
                    <a:pt x="649" y="7791"/>
                    <a:pt x="757" y="7359"/>
                  </a:cubicBezTo>
                  <a:cubicBezTo>
                    <a:pt x="1371" y="5158"/>
                    <a:pt x="3390" y="2309"/>
                    <a:pt x="3823" y="1696"/>
                  </a:cubicBezTo>
                  <a:cubicBezTo>
                    <a:pt x="4364" y="939"/>
                    <a:pt x="4977" y="614"/>
                    <a:pt x="5446" y="614"/>
                  </a:cubicBezTo>
                  <a:close/>
                  <a:moveTo>
                    <a:pt x="5446" y="1"/>
                  </a:moveTo>
                  <a:cubicBezTo>
                    <a:pt x="4689" y="1"/>
                    <a:pt x="3931" y="506"/>
                    <a:pt x="3318" y="1371"/>
                  </a:cubicBezTo>
                  <a:cubicBezTo>
                    <a:pt x="2885" y="1985"/>
                    <a:pt x="866" y="4834"/>
                    <a:pt x="180" y="7214"/>
                  </a:cubicBezTo>
                  <a:cubicBezTo>
                    <a:pt x="72" y="7683"/>
                    <a:pt x="0" y="8116"/>
                    <a:pt x="0" y="8549"/>
                  </a:cubicBezTo>
                  <a:cubicBezTo>
                    <a:pt x="0" y="8982"/>
                    <a:pt x="72" y="9450"/>
                    <a:pt x="325" y="9811"/>
                  </a:cubicBezTo>
                  <a:cubicBezTo>
                    <a:pt x="577" y="10172"/>
                    <a:pt x="1010" y="10424"/>
                    <a:pt x="1515" y="10569"/>
                  </a:cubicBezTo>
                  <a:cubicBezTo>
                    <a:pt x="1623" y="10569"/>
                    <a:pt x="1695" y="10605"/>
                    <a:pt x="1767" y="10605"/>
                  </a:cubicBezTo>
                  <a:cubicBezTo>
                    <a:pt x="2020" y="10605"/>
                    <a:pt x="2236" y="10496"/>
                    <a:pt x="2417" y="10388"/>
                  </a:cubicBezTo>
                  <a:cubicBezTo>
                    <a:pt x="2705" y="10208"/>
                    <a:pt x="2921" y="9955"/>
                    <a:pt x="3138" y="9739"/>
                  </a:cubicBezTo>
                  <a:cubicBezTo>
                    <a:pt x="3318" y="9487"/>
                    <a:pt x="3499" y="9234"/>
                    <a:pt x="3607" y="9054"/>
                  </a:cubicBezTo>
                  <a:cubicBezTo>
                    <a:pt x="4653" y="7755"/>
                    <a:pt x="5374" y="6241"/>
                    <a:pt x="6168" y="4798"/>
                  </a:cubicBezTo>
                  <a:cubicBezTo>
                    <a:pt x="6348" y="4473"/>
                    <a:pt x="6600" y="4040"/>
                    <a:pt x="6853" y="3572"/>
                  </a:cubicBezTo>
                  <a:cubicBezTo>
                    <a:pt x="7069" y="3103"/>
                    <a:pt x="7250" y="2562"/>
                    <a:pt x="7250" y="2021"/>
                  </a:cubicBezTo>
                  <a:cubicBezTo>
                    <a:pt x="7250" y="1732"/>
                    <a:pt x="7213" y="1408"/>
                    <a:pt x="7069" y="1119"/>
                  </a:cubicBezTo>
                  <a:cubicBezTo>
                    <a:pt x="6889" y="758"/>
                    <a:pt x="6636" y="506"/>
                    <a:pt x="6384" y="289"/>
                  </a:cubicBezTo>
                  <a:cubicBezTo>
                    <a:pt x="6095" y="109"/>
                    <a:pt x="5771" y="1"/>
                    <a:pt x="54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4" name="Google Shape;4848;p64">
              <a:extLst>
                <a:ext uri="{FF2B5EF4-FFF2-40B4-BE49-F238E27FC236}">
                  <a16:creationId xmlns:a16="http://schemas.microsoft.com/office/drawing/2014/main" id="{342020DA-5E6C-A489-56A0-4B151F66A719}"/>
                </a:ext>
              </a:extLst>
            </p:cNvPr>
            <p:cNvSpPr/>
            <p:nvPr/>
          </p:nvSpPr>
          <p:spPr>
            <a:xfrm>
              <a:off x="3129225" y="4525600"/>
              <a:ext cx="300275" cy="286350"/>
            </a:xfrm>
            <a:custGeom>
              <a:avLst/>
              <a:gdLst/>
              <a:ahLst/>
              <a:cxnLst/>
              <a:rect l="l" t="t" r="r" b="b"/>
              <a:pathLst>
                <a:path w="12011" h="11454" extrusionOk="0">
                  <a:moveTo>
                    <a:pt x="12011" y="0"/>
                  </a:moveTo>
                  <a:cubicBezTo>
                    <a:pt x="12010" y="0"/>
                    <a:pt x="9320" y="1568"/>
                    <a:pt x="7073" y="1568"/>
                  </a:cubicBezTo>
                  <a:cubicBezTo>
                    <a:pt x="6680" y="1568"/>
                    <a:pt x="6301" y="1520"/>
                    <a:pt x="5951" y="1407"/>
                  </a:cubicBezTo>
                  <a:cubicBezTo>
                    <a:pt x="5202" y="1153"/>
                    <a:pt x="4541" y="1047"/>
                    <a:pt x="3953" y="1047"/>
                  </a:cubicBezTo>
                  <a:cubicBezTo>
                    <a:pt x="2702" y="1047"/>
                    <a:pt x="1782" y="1528"/>
                    <a:pt x="1046" y="2092"/>
                  </a:cubicBezTo>
                  <a:cubicBezTo>
                    <a:pt x="0" y="2922"/>
                    <a:pt x="1154" y="8043"/>
                    <a:pt x="830" y="9486"/>
                  </a:cubicBezTo>
                  <a:cubicBezTo>
                    <a:pt x="535" y="10797"/>
                    <a:pt x="1223" y="11453"/>
                    <a:pt x="2435" y="11453"/>
                  </a:cubicBezTo>
                  <a:cubicBezTo>
                    <a:pt x="2556" y="11453"/>
                    <a:pt x="2682" y="11447"/>
                    <a:pt x="2814" y="11433"/>
                  </a:cubicBezTo>
                  <a:cubicBezTo>
                    <a:pt x="4256" y="11289"/>
                    <a:pt x="5302" y="9450"/>
                    <a:pt x="5338" y="7719"/>
                  </a:cubicBezTo>
                  <a:cubicBezTo>
                    <a:pt x="5373" y="6079"/>
                    <a:pt x="5307" y="5553"/>
                    <a:pt x="5596" y="5553"/>
                  </a:cubicBezTo>
                  <a:cubicBezTo>
                    <a:pt x="5606" y="5553"/>
                    <a:pt x="5616" y="5553"/>
                    <a:pt x="5627" y="5555"/>
                  </a:cubicBezTo>
                  <a:cubicBezTo>
                    <a:pt x="5955" y="5587"/>
                    <a:pt x="8371" y="6038"/>
                    <a:pt x="9430" y="6038"/>
                  </a:cubicBezTo>
                  <a:cubicBezTo>
                    <a:pt x="9535" y="6038"/>
                    <a:pt x="9627" y="6033"/>
                    <a:pt x="9702" y="6023"/>
                  </a:cubicBezTo>
                  <a:cubicBezTo>
                    <a:pt x="10568" y="5951"/>
                    <a:pt x="12011" y="0"/>
                    <a:pt x="12011" y="0"/>
                  </a:cubicBezTo>
                  <a:close/>
                </a:path>
              </a:pathLst>
            </a:custGeom>
            <a:solidFill>
              <a:srgbClr val="707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5" name="Google Shape;4849;p64">
              <a:extLst>
                <a:ext uri="{FF2B5EF4-FFF2-40B4-BE49-F238E27FC236}">
                  <a16:creationId xmlns:a16="http://schemas.microsoft.com/office/drawing/2014/main" id="{CE1200B2-DCA2-A3B6-7DE2-6C0572FB27F5}"/>
                </a:ext>
              </a:extLst>
            </p:cNvPr>
            <p:cNvSpPr/>
            <p:nvPr/>
          </p:nvSpPr>
          <p:spPr>
            <a:xfrm>
              <a:off x="3136425" y="4518300"/>
              <a:ext cx="300300" cy="301275"/>
            </a:xfrm>
            <a:custGeom>
              <a:avLst/>
              <a:gdLst/>
              <a:ahLst/>
              <a:cxnLst/>
              <a:rect l="l" t="t" r="r" b="b"/>
              <a:pathLst>
                <a:path w="12012" h="12051" extrusionOk="0">
                  <a:moveTo>
                    <a:pt x="11248" y="899"/>
                  </a:moveTo>
                  <a:cubicBezTo>
                    <a:pt x="11228" y="980"/>
                    <a:pt x="11206" y="1067"/>
                    <a:pt x="11182" y="1158"/>
                  </a:cubicBezTo>
                  <a:cubicBezTo>
                    <a:pt x="10965" y="1987"/>
                    <a:pt x="10605" y="3250"/>
                    <a:pt x="10244" y="4296"/>
                  </a:cubicBezTo>
                  <a:cubicBezTo>
                    <a:pt x="10064" y="4801"/>
                    <a:pt x="9847" y="5269"/>
                    <a:pt x="9667" y="5594"/>
                  </a:cubicBezTo>
                  <a:cubicBezTo>
                    <a:pt x="9595" y="5774"/>
                    <a:pt x="9523" y="5883"/>
                    <a:pt x="9450" y="5955"/>
                  </a:cubicBezTo>
                  <a:lnTo>
                    <a:pt x="9378" y="6027"/>
                  </a:lnTo>
                  <a:lnTo>
                    <a:pt x="9198" y="6027"/>
                  </a:lnTo>
                  <a:cubicBezTo>
                    <a:pt x="8729" y="6027"/>
                    <a:pt x="7827" y="5919"/>
                    <a:pt x="7070" y="5810"/>
                  </a:cubicBezTo>
                  <a:cubicBezTo>
                    <a:pt x="6673" y="5738"/>
                    <a:pt x="6277" y="5702"/>
                    <a:pt x="5988" y="5630"/>
                  </a:cubicBezTo>
                  <a:cubicBezTo>
                    <a:pt x="5699" y="5594"/>
                    <a:pt x="5483" y="5558"/>
                    <a:pt x="5375" y="5558"/>
                  </a:cubicBezTo>
                  <a:lnTo>
                    <a:pt x="5303" y="5522"/>
                  </a:lnTo>
                  <a:cubicBezTo>
                    <a:pt x="5231" y="5522"/>
                    <a:pt x="5122" y="5558"/>
                    <a:pt x="5050" y="5630"/>
                  </a:cubicBezTo>
                  <a:cubicBezTo>
                    <a:pt x="4906" y="5702"/>
                    <a:pt x="4870" y="5847"/>
                    <a:pt x="4834" y="5991"/>
                  </a:cubicBezTo>
                  <a:cubicBezTo>
                    <a:pt x="4798" y="6171"/>
                    <a:pt x="4762" y="6424"/>
                    <a:pt x="4762" y="6748"/>
                  </a:cubicBezTo>
                  <a:cubicBezTo>
                    <a:pt x="4762" y="7073"/>
                    <a:pt x="4762" y="7470"/>
                    <a:pt x="4762" y="8011"/>
                  </a:cubicBezTo>
                  <a:cubicBezTo>
                    <a:pt x="4726" y="8804"/>
                    <a:pt x="4473" y="9670"/>
                    <a:pt x="4076" y="10283"/>
                  </a:cubicBezTo>
                  <a:cubicBezTo>
                    <a:pt x="3644" y="10932"/>
                    <a:pt x="3103" y="11365"/>
                    <a:pt x="2490" y="11437"/>
                  </a:cubicBezTo>
                  <a:lnTo>
                    <a:pt x="2129" y="11437"/>
                  </a:lnTo>
                  <a:cubicBezTo>
                    <a:pt x="1660" y="11437"/>
                    <a:pt x="1299" y="11329"/>
                    <a:pt x="1119" y="11148"/>
                  </a:cubicBezTo>
                  <a:cubicBezTo>
                    <a:pt x="903" y="11004"/>
                    <a:pt x="758" y="10752"/>
                    <a:pt x="758" y="10355"/>
                  </a:cubicBezTo>
                  <a:cubicBezTo>
                    <a:pt x="758" y="10211"/>
                    <a:pt x="794" y="10030"/>
                    <a:pt x="830" y="9850"/>
                  </a:cubicBezTo>
                  <a:cubicBezTo>
                    <a:pt x="866" y="9634"/>
                    <a:pt x="903" y="9345"/>
                    <a:pt x="903" y="9057"/>
                  </a:cubicBezTo>
                  <a:cubicBezTo>
                    <a:pt x="903" y="7794"/>
                    <a:pt x="614" y="5847"/>
                    <a:pt x="614" y="4368"/>
                  </a:cubicBezTo>
                  <a:cubicBezTo>
                    <a:pt x="614" y="3899"/>
                    <a:pt x="650" y="3502"/>
                    <a:pt x="686" y="3178"/>
                  </a:cubicBezTo>
                  <a:cubicBezTo>
                    <a:pt x="758" y="2889"/>
                    <a:pt x="866" y="2709"/>
                    <a:pt x="975" y="2637"/>
                  </a:cubicBezTo>
                  <a:cubicBezTo>
                    <a:pt x="1660" y="2096"/>
                    <a:pt x="2490" y="1663"/>
                    <a:pt x="3680" y="1627"/>
                  </a:cubicBezTo>
                  <a:cubicBezTo>
                    <a:pt x="4221" y="1627"/>
                    <a:pt x="4870" y="1735"/>
                    <a:pt x="5591" y="1987"/>
                  </a:cubicBezTo>
                  <a:cubicBezTo>
                    <a:pt x="5952" y="2096"/>
                    <a:pt x="6385" y="2168"/>
                    <a:pt x="6818" y="2168"/>
                  </a:cubicBezTo>
                  <a:cubicBezTo>
                    <a:pt x="8008" y="2168"/>
                    <a:pt x="9234" y="1735"/>
                    <a:pt x="10208" y="1338"/>
                  </a:cubicBezTo>
                  <a:cubicBezTo>
                    <a:pt x="10615" y="1187"/>
                    <a:pt x="10971" y="1031"/>
                    <a:pt x="11248" y="899"/>
                  </a:cubicBezTo>
                  <a:close/>
                  <a:moveTo>
                    <a:pt x="11678" y="0"/>
                  </a:moveTo>
                  <a:cubicBezTo>
                    <a:pt x="11630" y="0"/>
                    <a:pt x="11584" y="12"/>
                    <a:pt x="11542" y="40"/>
                  </a:cubicBezTo>
                  <a:cubicBezTo>
                    <a:pt x="11542" y="40"/>
                    <a:pt x="11506" y="76"/>
                    <a:pt x="11434" y="112"/>
                  </a:cubicBezTo>
                  <a:cubicBezTo>
                    <a:pt x="11182" y="256"/>
                    <a:pt x="10496" y="617"/>
                    <a:pt x="9631" y="941"/>
                  </a:cubicBezTo>
                  <a:cubicBezTo>
                    <a:pt x="8765" y="1266"/>
                    <a:pt x="7719" y="1555"/>
                    <a:pt x="6818" y="1555"/>
                  </a:cubicBezTo>
                  <a:cubicBezTo>
                    <a:pt x="6421" y="1555"/>
                    <a:pt x="6096" y="1518"/>
                    <a:pt x="5772" y="1410"/>
                  </a:cubicBezTo>
                  <a:cubicBezTo>
                    <a:pt x="4978" y="1158"/>
                    <a:pt x="4293" y="1050"/>
                    <a:pt x="3680" y="1050"/>
                  </a:cubicBezTo>
                  <a:cubicBezTo>
                    <a:pt x="2345" y="1050"/>
                    <a:pt x="1335" y="1555"/>
                    <a:pt x="578" y="2168"/>
                  </a:cubicBezTo>
                  <a:cubicBezTo>
                    <a:pt x="325" y="2384"/>
                    <a:pt x="181" y="2709"/>
                    <a:pt x="109" y="3069"/>
                  </a:cubicBezTo>
                  <a:cubicBezTo>
                    <a:pt x="37" y="3430"/>
                    <a:pt x="1" y="3863"/>
                    <a:pt x="1" y="4368"/>
                  </a:cubicBezTo>
                  <a:cubicBezTo>
                    <a:pt x="1" y="5883"/>
                    <a:pt x="289" y="7866"/>
                    <a:pt x="289" y="9057"/>
                  </a:cubicBezTo>
                  <a:cubicBezTo>
                    <a:pt x="289" y="9345"/>
                    <a:pt x="289" y="9561"/>
                    <a:pt x="253" y="9706"/>
                  </a:cubicBezTo>
                  <a:cubicBezTo>
                    <a:pt x="181" y="9922"/>
                    <a:pt x="181" y="10139"/>
                    <a:pt x="181" y="10355"/>
                  </a:cubicBezTo>
                  <a:cubicBezTo>
                    <a:pt x="181" y="10860"/>
                    <a:pt x="362" y="11329"/>
                    <a:pt x="722" y="11617"/>
                  </a:cubicBezTo>
                  <a:cubicBezTo>
                    <a:pt x="1083" y="11906"/>
                    <a:pt x="1552" y="12050"/>
                    <a:pt x="2129" y="12050"/>
                  </a:cubicBezTo>
                  <a:cubicBezTo>
                    <a:pt x="2273" y="12050"/>
                    <a:pt x="2417" y="12050"/>
                    <a:pt x="2562" y="12014"/>
                  </a:cubicBezTo>
                  <a:cubicBezTo>
                    <a:pt x="3391" y="11942"/>
                    <a:pt x="4076" y="11365"/>
                    <a:pt x="4581" y="10607"/>
                  </a:cubicBezTo>
                  <a:cubicBezTo>
                    <a:pt x="5050" y="9886"/>
                    <a:pt x="5303" y="8948"/>
                    <a:pt x="5339" y="8047"/>
                  </a:cubicBezTo>
                  <a:cubicBezTo>
                    <a:pt x="5375" y="7217"/>
                    <a:pt x="5375" y="6640"/>
                    <a:pt x="5375" y="6351"/>
                  </a:cubicBezTo>
                  <a:cubicBezTo>
                    <a:pt x="5394" y="6256"/>
                    <a:pt x="5403" y="6191"/>
                    <a:pt x="5407" y="6145"/>
                  </a:cubicBezTo>
                  <a:lnTo>
                    <a:pt x="5407" y="6145"/>
                  </a:lnTo>
                  <a:cubicBezTo>
                    <a:pt x="5514" y="6160"/>
                    <a:pt x="5679" y="6193"/>
                    <a:pt x="5880" y="6243"/>
                  </a:cubicBezTo>
                  <a:cubicBezTo>
                    <a:pt x="6782" y="6388"/>
                    <a:pt x="8368" y="6640"/>
                    <a:pt x="9198" y="6640"/>
                  </a:cubicBezTo>
                  <a:lnTo>
                    <a:pt x="9450" y="6640"/>
                  </a:lnTo>
                  <a:cubicBezTo>
                    <a:pt x="9595" y="6604"/>
                    <a:pt x="9703" y="6568"/>
                    <a:pt x="9775" y="6496"/>
                  </a:cubicBezTo>
                  <a:cubicBezTo>
                    <a:pt x="9955" y="6351"/>
                    <a:pt x="10064" y="6171"/>
                    <a:pt x="10172" y="5919"/>
                  </a:cubicBezTo>
                  <a:cubicBezTo>
                    <a:pt x="10605" y="5125"/>
                    <a:pt x="11073" y="3755"/>
                    <a:pt x="11398" y="2564"/>
                  </a:cubicBezTo>
                  <a:cubicBezTo>
                    <a:pt x="11759" y="1374"/>
                    <a:pt x="12011" y="364"/>
                    <a:pt x="12011" y="364"/>
                  </a:cubicBezTo>
                  <a:cubicBezTo>
                    <a:pt x="12011" y="256"/>
                    <a:pt x="11975" y="148"/>
                    <a:pt x="11903" y="76"/>
                  </a:cubicBezTo>
                  <a:cubicBezTo>
                    <a:pt x="11836" y="31"/>
                    <a:pt x="11756" y="0"/>
                    <a:pt x="116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6" name="Google Shape;4850;p64">
              <a:extLst>
                <a:ext uri="{FF2B5EF4-FFF2-40B4-BE49-F238E27FC236}">
                  <a16:creationId xmlns:a16="http://schemas.microsoft.com/office/drawing/2014/main" id="{6F1C275D-9AB2-DF39-C177-A34A81A0F6D8}"/>
                </a:ext>
              </a:extLst>
            </p:cNvPr>
            <p:cNvSpPr/>
            <p:nvPr/>
          </p:nvSpPr>
          <p:spPr>
            <a:xfrm>
              <a:off x="3441200" y="4492850"/>
              <a:ext cx="241675" cy="331975"/>
            </a:xfrm>
            <a:custGeom>
              <a:avLst/>
              <a:gdLst/>
              <a:ahLst/>
              <a:cxnLst/>
              <a:rect l="l" t="t" r="r" b="b"/>
              <a:pathLst>
                <a:path w="9667" h="13279" extrusionOk="0">
                  <a:moveTo>
                    <a:pt x="7141" y="0"/>
                  </a:moveTo>
                  <a:cubicBezTo>
                    <a:pt x="6323" y="0"/>
                    <a:pt x="5408" y="554"/>
                    <a:pt x="4617" y="1635"/>
                  </a:cubicBezTo>
                  <a:cubicBezTo>
                    <a:pt x="4040" y="2428"/>
                    <a:pt x="1371" y="6215"/>
                    <a:pt x="542" y="9281"/>
                  </a:cubicBezTo>
                  <a:cubicBezTo>
                    <a:pt x="1" y="11193"/>
                    <a:pt x="181" y="12816"/>
                    <a:pt x="2020" y="13248"/>
                  </a:cubicBezTo>
                  <a:cubicBezTo>
                    <a:pt x="2102" y="13269"/>
                    <a:pt x="2182" y="13278"/>
                    <a:pt x="2261" y="13278"/>
                  </a:cubicBezTo>
                  <a:cubicBezTo>
                    <a:pt x="3162" y="13278"/>
                    <a:pt x="3903" y="12039"/>
                    <a:pt x="4401" y="11409"/>
                  </a:cubicBezTo>
                  <a:cubicBezTo>
                    <a:pt x="5735" y="9714"/>
                    <a:pt x="6673" y="7694"/>
                    <a:pt x="7755" y="5783"/>
                  </a:cubicBezTo>
                  <a:cubicBezTo>
                    <a:pt x="8368" y="4701"/>
                    <a:pt x="9667" y="2753"/>
                    <a:pt x="8909" y="1274"/>
                  </a:cubicBezTo>
                  <a:cubicBezTo>
                    <a:pt x="8490" y="419"/>
                    <a:pt x="7852" y="0"/>
                    <a:pt x="7141" y="0"/>
                  </a:cubicBezTo>
                  <a:close/>
                </a:path>
              </a:pathLst>
            </a:custGeom>
            <a:solidFill>
              <a:srgbClr val="707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7" name="Google Shape;4851;p64">
              <a:extLst>
                <a:ext uri="{FF2B5EF4-FFF2-40B4-BE49-F238E27FC236}">
                  <a16:creationId xmlns:a16="http://schemas.microsoft.com/office/drawing/2014/main" id="{4EE81EDA-06A7-23B5-BE97-6935B9DF1481}"/>
                </a:ext>
              </a:extLst>
            </p:cNvPr>
            <p:cNvSpPr/>
            <p:nvPr/>
          </p:nvSpPr>
          <p:spPr>
            <a:xfrm>
              <a:off x="3440300" y="4485025"/>
              <a:ext cx="237175" cy="348075"/>
            </a:xfrm>
            <a:custGeom>
              <a:avLst/>
              <a:gdLst/>
              <a:ahLst/>
              <a:cxnLst/>
              <a:rect l="l" t="t" r="r" b="b"/>
              <a:pathLst>
                <a:path w="9487" h="13923" extrusionOk="0">
                  <a:moveTo>
                    <a:pt x="7178" y="613"/>
                  </a:moveTo>
                  <a:cubicBezTo>
                    <a:pt x="7466" y="613"/>
                    <a:pt x="7755" y="685"/>
                    <a:pt x="8007" y="866"/>
                  </a:cubicBezTo>
                  <a:cubicBezTo>
                    <a:pt x="8260" y="1046"/>
                    <a:pt x="8512" y="1335"/>
                    <a:pt x="8693" y="1731"/>
                  </a:cubicBezTo>
                  <a:cubicBezTo>
                    <a:pt x="8837" y="1984"/>
                    <a:pt x="8873" y="2272"/>
                    <a:pt x="8873" y="2561"/>
                  </a:cubicBezTo>
                  <a:cubicBezTo>
                    <a:pt x="8873" y="3138"/>
                    <a:pt x="8657" y="3751"/>
                    <a:pt x="8404" y="4364"/>
                  </a:cubicBezTo>
                  <a:cubicBezTo>
                    <a:pt x="8116" y="4941"/>
                    <a:pt x="7791" y="5518"/>
                    <a:pt x="7539" y="5951"/>
                  </a:cubicBezTo>
                  <a:cubicBezTo>
                    <a:pt x="6457" y="7863"/>
                    <a:pt x="5483" y="9883"/>
                    <a:pt x="4184" y="11542"/>
                  </a:cubicBezTo>
                  <a:cubicBezTo>
                    <a:pt x="3932" y="11866"/>
                    <a:pt x="3643" y="12335"/>
                    <a:pt x="3283" y="12696"/>
                  </a:cubicBezTo>
                  <a:cubicBezTo>
                    <a:pt x="3138" y="12876"/>
                    <a:pt x="2958" y="13056"/>
                    <a:pt x="2778" y="13129"/>
                  </a:cubicBezTo>
                  <a:cubicBezTo>
                    <a:pt x="2597" y="13237"/>
                    <a:pt x="2453" y="13309"/>
                    <a:pt x="2273" y="13309"/>
                  </a:cubicBezTo>
                  <a:cubicBezTo>
                    <a:pt x="2237" y="13309"/>
                    <a:pt x="2165" y="13309"/>
                    <a:pt x="2128" y="13273"/>
                  </a:cubicBezTo>
                  <a:cubicBezTo>
                    <a:pt x="1551" y="13129"/>
                    <a:pt x="1191" y="12876"/>
                    <a:pt x="938" y="12552"/>
                  </a:cubicBezTo>
                  <a:cubicBezTo>
                    <a:pt x="722" y="12227"/>
                    <a:pt x="614" y="11794"/>
                    <a:pt x="614" y="11253"/>
                  </a:cubicBezTo>
                  <a:cubicBezTo>
                    <a:pt x="614" y="10784"/>
                    <a:pt x="686" y="10243"/>
                    <a:pt x="866" y="9666"/>
                  </a:cubicBezTo>
                  <a:cubicBezTo>
                    <a:pt x="1660" y="6709"/>
                    <a:pt x="4329" y="2922"/>
                    <a:pt x="4906" y="2128"/>
                  </a:cubicBezTo>
                  <a:cubicBezTo>
                    <a:pt x="5663" y="1082"/>
                    <a:pt x="6493" y="613"/>
                    <a:pt x="7178" y="613"/>
                  </a:cubicBezTo>
                  <a:close/>
                  <a:moveTo>
                    <a:pt x="7178" y="0"/>
                  </a:moveTo>
                  <a:cubicBezTo>
                    <a:pt x="6204" y="0"/>
                    <a:pt x="5230" y="649"/>
                    <a:pt x="4437" y="1767"/>
                  </a:cubicBezTo>
                  <a:cubicBezTo>
                    <a:pt x="3824" y="2597"/>
                    <a:pt x="1155" y="6384"/>
                    <a:pt x="253" y="9522"/>
                  </a:cubicBezTo>
                  <a:cubicBezTo>
                    <a:pt x="109" y="10135"/>
                    <a:pt x="0" y="10712"/>
                    <a:pt x="0" y="11253"/>
                  </a:cubicBezTo>
                  <a:cubicBezTo>
                    <a:pt x="0" y="11866"/>
                    <a:pt x="145" y="12443"/>
                    <a:pt x="433" y="12912"/>
                  </a:cubicBezTo>
                  <a:cubicBezTo>
                    <a:pt x="758" y="13345"/>
                    <a:pt x="1299" y="13706"/>
                    <a:pt x="1984" y="13850"/>
                  </a:cubicBezTo>
                  <a:cubicBezTo>
                    <a:pt x="2092" y="13886"/>
                    <a:pt x="2201" y="13922"/>
                    <a:pt x="2273" y="13922"/>
                  </a:cubicBezTo>
                  <a:cubicBezTo>
                    <a:pt x="2597" y="13922"/>
                    <a:pt x="2850" y="13814"/>
                    <a:pt x="3102" y="13670"/>
                  </a:cubicBezTo>
                  <a:cubicBezTo>
                    <a:pt x="3463" y="13417"/>
                    <a:pt x="3751" y="13129"/>
                    <a:pt x="4004" y="12804"/>
                  </a:cubicBezTo>
                  <a:cubicBezTo>
                    <a:pt x="4256" y="12479"/>
                    <a:pt x="4509" y="12155"/>
                    <a:pt x="4653" y="11902"/>
                  </a:cubicBezTo>
                  <a:cubicBezTo>
                    <a:pt x="6024" y="10171"/>
                    <a:pt x="6998" y="8151"/>
                    <a:pt x="8043" y="6240"/>
                  </a:cubicBezTo>
                  <a:cubicBezTo>
                    <a:pt x="8296" y="5807"/>
                    <a:pt x="8657" y="5266"/>
                    <a:pt x="8945" y="4617"/>
                  </a:cubicBezTo>
                  <a:cubicBezTo>
                    <a:pt x="9234" y="3968"/>
                    <a:pt x="9486" y="3282"/>
                    <a:pt x="9486" y="2561"/>
                  </a:cubicBezTo>
                  <a:cubicBezTo>
                    <a:pt x="9486" y="2200"/>
                    <a:pt x="9414" y="1804"/>
                    <a:pt x="9234" y="1443"/>
                  </a:cubicBezTo>
                  <a:cubicBezTo>
                    <a:pt x="9017" y="974"/>
                    <a:pt x="8693" y="613"/>
                    <a:pt x="8368" y="361"/>
                  </a:cubicBezTo>
                  <a:cubicBezTo>
                    <a:pt x="8007" y="144"/>
                    <a:pt x="7611" y="0"/>
                    <a:pt x="71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8" name="Google Shape;4852;p64">
              <a:extLst>
                <a:ext uri="{FF2B5EF4-FFF2-40B4-BE49-F238E27FC236}">
                  <a16:creationId xmlns:a16="http://schemas.microsoft.com/office/drawing/2014/main" id="{F177B4CF-8835-3CF2-A71B-AA118387C7B2}"/>
                </a:ext>
              </a:extLst>
            </p:cNvPr>
            <p:cNvSpPr/>
            <p:nvPr/>
          </p:nvSpPr>
          <p:spPr>
            <a:xfrm>
              <a:off x="3309550" y="4463625"/>
              <a:ext cx="241675" cy="332350"/>
            </a:xfrm>
            <a:custGeom>
              <a:avLst/>
              <a:gdLst/>
              <a:ahLst/>
              <a:cxnLst/>
              <a:rect l="l" t="t" r="r" b="b"/>
              <a:pathLst>
                <a:path w="9667" h="13294" extrusionOk="0">
                  <a:moveTo>
                    <a:pt x="7156" y="1"/>
                  </a:moveTo>
                  <a:cubicBezTo>
                    <a:pt x="6330" y="1"/>
                    <a:pt x="5411" y="565"/>
                    <a:pt x="4617" y="1650"/>
                  </a:cubicBezTo>
                  <a:cubicBezTo>
                    <a:pt x="4040" y="2443"/>
                    <a:pt x="1371" y="6230"/>
                    <a:pt x="542" y="9296"/>
                  </a:cubicBezTo>
                  <a:cubicBezTo>
                    <a:pt x="1" y="11207"/>
                    <a:pt x="181" y="12830"/>
                    <a:pt x="2021" y="13263"/>
                  </a:cubicBezTo>
                  <a:cubicBezTo>
                    <a:pt x="2102" y="13284"/>
                    <a:pt x="2182" y="13293"/>
                    <a:pt x="2262" y="13293"/>
                  </a:cubicBezTo>
                  <a:cubicBezTo>
                    <a:pt x="3163" y="13293"/>
                    <a:pt x="3904" y="12054"/>
                    <a:pt x="4401" y="11424"/>
                  </a:cubicBezTo>
                  <a:cubicBezTo>
                    <a:pt x="5735" y="9729"/>
                    <a:pt x="6673" y="7709"/>
                    <a:pt x="7755" y="5797"/>
                  </a:cubicBezTo>
                  <a:cubicBezTo>
                    <a:pt x="8368" y="4715"/>
                    <a:pt x="9667" y="2768"/>
                    <a:pt x="8945" y="1289"/>
                  </a:cubicBezTo>
                  <a:cubicBezTo>
                    <a:pt x="8511" y="421"/>
                    <a:pt x="7868" y="1"/>
                    <a:pt x="7156" y="1"/>
                  </a:cubicBezTo>
                  <a:close/>
                </a:path>
              </a:pathLst>
            </a:custGeom>
            <a:solidFill>
              <a:srgbClr val="707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9" name="Google Shape;4853;p64">
              <a:extLst>
                <a:ext uri="{FF2B5EF4-FFF2-40B4-BE49-F238E27FC236}">
                  <a16:creationId xmlns:a16="http://schemas.microsoft.com/office/drawing/2014/main" id="{73E23BB6-516C-DDF3-36DB-7BD8DCFF41E9}"/>
                </a:ext>
              </a:extLst>
            </p:cNvPr>
            <p:cNvSpPr/>
            <p:nvPr/>
          </p:nvSpPr>
          <p:spPr>
            <a:xfrm>
              <a:off x="3308650" y="4456175"/>
              <a:ext cx="237175" cy="347150"/>
            </a:xfrm>
            <a:custGeom>
              <a:avLst/>
              <a:gdLst/>
              <a:ahLst/>
              <a:cxnLst/>
              <a:rect l="l" t="t" r="r" b="b"/>
              <a:pathLst>
                <a:path w="9487" h="13886" extrusionOk="0">
                  <a:moveTo>
                    <a:pt x="7109" y="611"/>
                  </a:moveTo>
                  <a:cubicBezTo>
                    <a:pt x="7132" y="611"/>
                    <a:pt x="7155" y="612"/>
                    <a:pt x="7178" y="613"/>
                  </a:cubicBezTo>
                  <a:cubicBezTo>
                    <a:pt x="7467" y="613"/>
                    <a:pt x="7755" y="685"/>
                    <a:pt x="8008" y="866"/>
                  </a:cubicBezTo>
                  <a:cubicBezTo>
                    <a:pt x="8260" y="1046"/>
                    <a:pt x="8513" y="1298"/>
                    <a:pt x="8693" y="1695"/>
                  </a:cubicBezTo>
                  <a:cubicBezTo>
                    <a:pt x="8837" y="1984"/>
                    <a:pt x="8873" y="2272"/>
                    <a:pt x="8873" y="2561"/>
                  </a:cubicBezTo>
                  <a:cubicBezTo>
                    <a:pt x="8873" y="3138"/>
                    <a:pt x="8657" y="3751"/>
                    <a:pt x="8404" y="4364"/>
                  </a:cubicBezTo>
                  <a:cubicBezTo>
                    <a:pt x="8116" y="4941"/>
                    <a:pt x="7791" y="5482"/>
                    <a:pt x="7539" y="5951"/>
                  </a:cubicBezTo>
                  <a:cubicBezTo>
                    <a:pt x="6457" y="7863"/>
                    <a:pt x="5483" y="9846"/>
                    <a:pt x="4184" y="11542"/>
                  </a:cubicBezTo>
                  <a:cubicBezTo>
                    <a:pt x="3932" y="11866"/>
                    <a:pt x="3643" y="12335"/>
                    <a:pt x="3319" y="12696"/>
                  </a:cubicBezTo>
                  <a:cubicBezTo>
                    <a:pt x="3139" y="12876"/>
                    <a:pt x="2958" y="13020"/>
                    <a:pt x="2778" y="13128"/>
                  </a:cubicBezTo>
                  <a:cubicBezTo>
                    <a:pt x="2634" y="13237"/>
                    <a:pt x="2453" y="13309"/>
                    <a:pt x="2309" y="13309"/>
                  </a:cubicBezTo>
                  <a:cubicBezTo>
                    <a:pt x="2237" y="13309"/>
                    <a:pt x="2165" y="13309"/>
                    <a:pt x="2129" y="13273"/>
                  </a:cubicBezTo>
                  <a:cubicBezTo>
                    <a:pt x="1552" y="13128"/>
                    <a:pt x="1191" y="12876"/>
                    <a:pt x="938" y="12551"/>
                  </a:cubicBezTo>
                  <a:cubicBezTo>
                    <a:pt x="722" y="12227"/>
                    <a:pt x="614" y="11794"/>
                    <a:pt x="614" y="11253"/>
                  </a:cubicBezTo>
                  <a:cubicBezTo>
                    <a:pt x="614" y="10784"/>
                    <a:pt x="686" y="10243"/>
                    <a:pt x="866" y="9666"/>
                  </a:cubicBezTo>
                  <a:cubicBezTo>
                    <a:pt x="1660" y="6709"/>
                    <a:pt x="4329" y="2921"/>
                    <a:pt x="4906" y="2092"/>
                  </a:cubicBezTo>
                  <a:cubicBezTo>
                    <a:pt x="5638" y="1116"/>
                    <a:pt x="6437" y="611"/>
                    <a:pt x="7109" y="611"/>
                  </a:cubicBezTo>
                  <a:close/>
                  <a:moveTo>
                    <a:pt x="7178" y="0"/>
                  </a:moveTo>
                  <a:cubicBezTo>
                    <a:pt x="6204" y="0"/>
                    <a:pt x="5230" y="613"/>
                    <a:pt x="4437" y="1767"/>
                  </a:cubicBezTo>
                  <a:cubicBezTo>
                    <a:pt x="3824" y="2597"/>
                    <a:pt x="1155" y="6384"/>
                    <a:pt x="289" y="9522"/>
                  </a:cubicBezTo>
                  <a:cubicBezTo>
                    <a:pt x="109" y="10135"/>
                    <a:pt x="1" y="10712"/>
                    <a:pt x="1" y="11253"/>
                  </a:cubicBezTo>
                  <a:cubicBezTo>
                    <a:pt x="1" y="11866"/>
                    <a:pt x="145" y="12443"/>
                    <a:pt x="470" y="12876"/>
                  </a:cubicBezTo>
                  <a:cubicBezTo>
                    <a:pt x="758" y="13345"/>
                    <a:pt x="1299" y="13706"/>
                    <a:pt x="1984" y="13850"/>
                  </a:cubicBezTo>
                  <a:cubicBezTo>
                    <a:pt x="2093" y="13886"/>
                    <a:pt x="2201" y="13886"/>
                    <a:pt x="2309" y="13886"/>
                  </a:cubicBezTo>
                  <a:cubicBezTo>
                    <a:pt x="2598" y="13886"/>
                    <a:pt x="2850" y="13814"/>
                    <a:pt x="3102" y="13633"/>
                  </a:cubicBezTo>
                  <a:cubicBezTo>
                    <a:pt x="3463" y="13417"/>
                    <a:pt x="3752" y="13092"/>
                    <a:pt x="4004" y="12768"/>
                  </a:cubicBezTo>
                  <a:cubicBezTo>
                    <a:pt x="4257" y="12443"/>
                    <a:pt x="4509" y="12119"/>
                    <a:pt x="4653" y="11902"/>
                  </a:cubicBezTo>
                  <a:cubicBezTo>
                    <a:pt x="6024" y="10171"/>
                    <a:pt x="6998" y="8151"/>
                    <a:pt x="8044" y="6240"/>
                  </a:cubicBezTo>
                  <a:cubicBezTo>
                    <a:pt x="8296" y="5807"/>
                    <a:pt x="8657" y="5230"/>
                    <a:pt x="8945" y="4617"/>
                  </a:cubicBezTo>
                  <a:cubicBezTo>
                    <a:pt x="9234" y="3967"/>
                    <a:pt x="9486" y="3282"/>
                    <a:pt x="9486" y="2561"/>
                  </a:cubicBezTo>
                  <a:cubicBezTo>
                    <a:pt x="9486" y="2200"/>
                    <a:pt x="9414" y="1803"/>
                    <a:pt x="9234" y="1443"/>
                  </a:cubicBezTo>
                  <a:cubicBezTo>
                    <a:pt x="9017" y="974"/>
                    <a:pt x="8693" y="613"/>
                    <a:pt x="8368" y="361"/>
                  </a:cubicBezTo>
                  <a:cubicBezTo>
                    <a:pt x="8008" y="108"/>
                    <a:pt x="7611" y="0"/>
                    <a:pt x="71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0" name="Google Shape;4854;p64">
              <a:extLst>
                <a:ext uri="{FF2B5EF4-FFF2-40B4-BE49-F238E27FC236}">
                  <a16:creationId xmlns:a16="http://schemas.microsoft.com/office/drawing/2014/main" id="{1E9A54FA-320D-C35F-22D9-D99905C92DE0}"/>
                </a:ext>
              </a:extLst>
            </p:cNvPr>
            <p:cNvSpPr/>
            <p:nvPr/>
          </p:nvSpPr>
          <p:spPr>
            <a:xfrm>
              <a:off x="1841625" y="4237050"/>
              <a:ext cx="1703300" cy="1232625"/>
            </a:xfrm>
            <a:custGeom>
              <a:avLst/>
              <a:gdLst/>
              <a:ahLst/>
              <a:cxnLst/>
              <a:rect l="l" t="t" r="r" b="b"/>
              <a:pathLst>
                <a:path w="68132" h="49305" extrusionOk="0">
                  <a:moveTo>
                    <a:pt x="1" y="1"/>
                  </a:moveTo>
                  <a:lnTo>
                    <a:pt x="10712" y="29287"/>
                  </a:lnTo>
                  <a:lnTo>
                    <a:pt x="68131" y="49304"/>
                  </a:lnTo>
                  <a:lnTo>
                    <a:pt x="64849" y="2135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1" name="Google Shape;4855;p64">
              <a:extLst>
                <a:ext uri="{FF2B5EF4-FFF2-40B4-BE49-F238E27FC236}">
                  <a16:creationId xmlns:a16="http://schemas.microsoft.com/office/drawing/2014/main" id="{E9934BA6-4DA9-61D8-6851-9ADD966F76C4}"/>
                </a:ext>
              </a:extLst>
            </p:cNvPr>
            <p:cNvSpPr/>
            <p:nvPr/>
          </p:nvSpPr>
          <p:spPr>
            <a:xfrm>
              <a:off x="1833500" y="4229500"/>
              <a:ext cx="1718625" cy="1247750"/>
            </a:xfrm>
            <a:custGeom>
              <a:avLst/>
              <a:gdLst/>
              <a:ahLst/>
              <a:cxnLst/>
              <a:rect l="l" t="t" r="r" b="b"/>
              <a:pathLst>
                <a:path w="68745" h="49910" extrusionOk="0">
                  <a:moveTo>
                    <a:pt x="828" y="780"/>
                  </a:moveTo>
                  <a:lnTo>
                    <a:pt x="64886" y="21871"/>
                  </a:lnTo>
                  <a:lnTo>
                    <a:pt x="68096" y="49174"/>
                  </a:lnTo>
                  <a:lnTo>
                    <a:pt x="11254" y="29337"/>
                  </a:lnTo>
                  <a:lnTo>
                    <a:pt x="828" y="780"/>
                  </a:lnTo>
                  <a:close/>
                  <a:moveTo>
                    <a:pt x="341" y="0"/>
                  </a:moveTo>
                  <a:cubicBezTo>
                    <a:pt x="253" y="0"/>
                    <a:pt x="162" y="34"/>
                    <a:pt x="109" y="86"/>
                  </a:cubicBezTo>
                  <a:cubicBezTo>
                    <a:pt x="37" y="195"/>
                    <a:pt x="1" y="303"/>
                    <a:pt x="37" y="411"/>
                  </a:cubicBezTo>
                  <a:lnTo>
                    <a:pt x="10749" y="29697"/>
                  </a:lnTo>
                  <a:cubicBezTo>
                    <a:pt x="10785" y="29770"/>
                    <a:pt x="10857" y="29842"/>
                    <a:pt x="10929" y="29878"/>
                  </a:cubicBezTo>
                  <a:lnTo>
                    <a:pt x="68348" y="49895"/>
                  </a:lnTo>
                  <a:cubicBezTo>
                    <a:pt x="68380" y="49906"/>
                    <a:pt x="68411" y="49910"/>
                    <a:pt x="68442" y="49910"/>
                  </a:cubicBezTo>
                  <a:cubicBezTo>
                    <a:pt x="68517" y="49910"/>
                    <a:pt x="68586" y="49884"/>
                    <a:pt x="68637" y="49859"/>
                  </a:cubicBezTo>
                  <a:cubicBezTo>
                    <a:pt x="68709" y="49787"/>
                    <a:pt x="68745" y="49679"/>
                    <a:pt x="68745" y="49570"/>
                  </a:cubicBezTo>
                  <a:lnTo>
                    <a:pt x="65463" y="21618"/>
                  </a:lnTo>
                  <a:cubicBezTo>
                    <a:pt x="65427" y="21510"/>
                    <a:pt x="65355" y="21402"/>
                    <a:pt x="65246" y="21366"/>
                  </a:cubicBezTo>
                  <a:lnTo>
                    <a:pt x="434" y="14"/>
                  </a:lnTo>
                  <a:cubicBezTo>
                    <a:pt x="405" y="5"/>
                    <a:pt x="373" y="0"/>
                    <a:pt x="3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2" name="Google Shape;4856;p64">
              <a:extLst>
                <a:ext uri="{FF2B5EF4-FFF2-40B4-BE49-F238E27FC236}">
                  <a16:creationId xmlns:a16="http://schemas.microsoft.com/office/drawing/2014/main" id="{E45C0550-F1AE-9FCC-8DC1-907BEB8327C5}"/>
                </a:ext>
              </a:extLst>
            </p:cNvPr>
            <p:cNvSpPr/>
            <p:nvPr/>
          </p:nvSpPr>
          <p:spPr>
            <a:xfrm>
              <a:off x="5068725" y="3813275"/>
              <a:ext cx="471600" cy="14450"/>
            </a:xfrm>
            <a:custGeom>
              <a:avLst/>
              <a:gdLst/>
              <a:ahLst/>
              <a:cxnLst/>
              <a:rect l="l" t="t" r="r" b="b"/>
              <a:pathLst>
                <a:path w="18864" h="578" extrusionOk="0">
                  <a:moveTo>
                    <a:pt x="325" y="0"/>
                  </a:moveTo>
                  <a:cubicBezTo>
                    <a:pt x="145" y="0"/>
                    <a:pt x="1" y="108"/>
                    <a:pt x="1" y="289"/>
                  </a:cubicBezTo>
                  <a:cubicBezTo>
                    <a:pt x="1" y="469"/>
                    <a:pt x="145" y="577"/>
                    <a:pt x="325" y="577"/>
                  </a:cubicBezTo>
                  <a:lnTo>
                    <a:pt x="18539" y="577"/>
                  </a:lnTo>
                  <a:cubicBezTo>
                    <a:pt x="18719" y="577"/>
                    <a:pt x="18864" y="469"/>
                    <a:pt x="18864" y="289"/>
                  </a:cubicBezTo>
                  <a:cubicBezTo>
                    <a:pt x="18864" y="108"/>
                    <a:pt x="18719" y="0"/>
                    <a:pt x="18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3" name="Google Shape;4857;p64">
              <a:extLst>
                <a:ext uri="{FF2B5EF4-FFF2-40B4-BE49-F238E27FC236}">
                  <a16:creationId xmlns:a16="http://schemas.microsoft.com/office/drawing/2014/main" id="{85905C76-6143-1270-AF51-50FA946C8C19}"/>
                </a:ext>
              </a:extLst>
            </p:cNvPr>
            <p:cNvSpPr/>
            <p:nvPr/>
          </p:nvSpPr>
          <p:spPr>
            <a:xfrm>
              <a:off x="4743225" y="3813275"/>
              <a:ext cx="174050" cy="14450"/>
            </a:xfrm>
            <a:custGeom>
              <a:avLst/>
              <a:gdLst/>
              <a:ahLst/>
              <a:cxnLst/>
              <a:rect l="l" t="t" r="r" b="b"/>
              <a:pathLst>
                <a:path w="6962" h="578" extrusionOk="0">
                  <a:moveTo>
                    <a:pt x="289" y="0"/>
                  </a:moveTo>
                  <a:cubicBezTo>
                    <a:pt x="145" y="0"/>
                    <a:pt x="0" y="108"/>
                    <a:pt x="0" y="289"/>
                  </a:cubicBezTo>
                  <a:cubicBezTo>
                    <a:pt x="0" y="469"/>
                    <a:pt x="145" y="577"/>
                    <a:pt x="289" y="577"/>
                  </a:cubicBezTo>
                  <a:lnTo>
                    <a:pt x="6673" y="577"/>
                  </a:lnTo>
                  <a:cubicBezTo>
                    <a:pt x="6853" y="577"/>
                    <a:pt x="6961" y="469"/>
                    <a:pt x="6961" y="289"/>
                  </a:cubicBezTo>
                  <a:cubicBezTo>
                    <a:pt x="6961" y="108"/>
                    <a:pt x="6853" y="0"/>
                    <a:pt x="66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7" name="Google Shape;4858;p64">
              <a:extLst>
                <a:ext uri="{FF2B5EF4-FFF2-40B4-BE49-F238E27FC236}">
                  <a16:creationId xmlns:a16="http://schemas.microsoft.com/office/drawing/2014/main" id="{955A8ED1-0943-F027-37E0-35AE06FFEBDB}"/>
                </a:ext>
              </a:extLst>
            </p:cNvPr>
            <p:cNvSpPr/>
            <p:nvPr/>
          </p:nvSpPr>
          <p:spPr>
            <a:xfrm>
              <a:off x="5445625" y="3896225"/>
              <a:ext cx="94700" cy="15350"/>
            </a:xfrm>
            <a:custGeom>
              <a:avLst/>
              <a:gdLst/>
              <a:ahLst/>
              <a:cxnLst/>
              <a:rect l="l" t="t" r="r" b="b"/>
              <a:pathLst>
                <a:path w="3788" h="614" extrusionOk="0">
                  <a:moveTo>
                    <a:pt x="289" y="0"/>
                  </a:moveTo>
                  <a:cubicBezTo>
                    <a:pt x="145" y="0"/>
                    <a:pt x="1" y="145"/>
                    <a:pt x="1" y="289"/>
                  </a:cubicBezTo>
                  <a:cubicBezTo>
                    <a:pt x="1" y="469"/>
                    <a:pt x="145" y="613"/>
                    <a:pt x="289" y="613"/>
                  </a:cubicBezTo>
                  <a:lnTo>
                    <a:pt x="3463" y="613"/>
                  </a:lnTo>
                  <a:cubicBezTo>
                    <a:pt x="3643" y="613"/>
                    <a:pt x="3788" y="469"/>
                    <a:pt x="3788" y="289"/>
                  </a:cubicBezTo>
                  <a:cubicBezTo>
                    <a:pt x="3788" y="145"/>
                    <a:pt x="3643" y="0"/>
                    <a:pt x="34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8" name="Google Shape;4859;p64">
              <a:extLst>
                <a:ext uri="{FF2B5EF4-FFF2-40B4-BE49-F238E27FC236}">
                  <a16:creationId xmlns:a16="http://schemas.microsoft.com/office/drawing/2014/main" id="{E8B24CF5-BDE3-DABC-4B00-27ABE32DD1FE}"/>
                </a:ext>
              </a:extLst>
            </p:cNvPr>
            <p:cNvSpPr/>
            <p:nvPr/>
          </p:nvSpPr>
          <p:spPr>
            <a:xfrm>
              <a:off x="5221125" y="3896225"/>
              <a:ext cx="174025" cy="15350"/>
            </a:xfrm>
            <a:custGeom>
              <a:avLst/>
              <a:gdLst/>
              <a:ahLst/>
              <a:cxnLst/>
              <a:rect l="l" t="t" r="r" b="b"/>
              <a:pathLst>
                <a:path w="6961" h="614" extrusionOk="0">
                  <a:moveTo>
                    <a:pt x="289" y="0"/>
                  </a:moveTo>
                  <a:cubicBezTo>
                    <a:pt x="144" y="0"/>
                    <a:pt x="0" y="145"/>
                    <a:pt x="0" y="289"/>
                  </a:cubicBezTo>
                  <a:cubicBezTo>
                    <a:pt x="0" y="469"/>
                    <a:pt x="144" y="613"/>
                    <a:pt x="289" y="613"/>
                  </a:cubicBezTo>
                  <a:lnTo>
                    <a:pt x="6672" y="613"/>
                  </a:lnTo>
                  <a:cubicBezTo>
                    <a:pt x="6817" y="613"/>
                    <a:pt x="6961" y="469"/>
                    <a:pt x="6961" y="289"/>
                  </a:cubicBezTo>
                  <a:cubicBezTo>
                    <a:pt x="6961" y="145"/>
                    <a:pt x="6817" y="0"/>
                    <a:pt x="66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9" name="Google Shape;4860;p64">
              <a:extLst>
                <a:ext uri="{FF2B5EF4-FFF2-40B4-BE49-F238E27FC236}">
                  <a16:creationId xmlns:a16="http://schemas.microsoft.com/office/drawing/2014/main" id="{80446CAB-498E-06BF-3137-D4A690DAC450}"/>
                </a:ext>
              </a:extLst>
            </p:cNvPr>
            <p:cNvSpPr/>
            <p:nvPr/>
          </p:nvSpPr>
          <p:spPr>
            <a:xfrm>
              <a:off x="4743225" y="3896225"/>
              <a:ext cx="384150" cy="15350"/>
            </a:xfrm>
            <a:custGeom>
              <a:avLst/>
              <a:gdLst/>
              <a:ahLst/>
              <a:cxnLst/>
              <a:rect l="l" t="t" r="r" b="b"/>
              <a:pathLst>
                <a:path w="15366" h="614" extrusionOk="0">
                  <a:moveTo>
                    <a:pt x="289" y="0"/>
                  </a:moveTo>
                  <a:cubicBezTo>
                    <a:pt x="145" y="0"/>
                    <a:pt x="0" y="145"/>
                    <a:pt x="0" y="289"/>
                  </a:cubicBezTo>
                  <a:cubicBezTo>
                    <a:pt x="0" y="469"/>
                    <a:pt x="145" y="613"/>
                    <a:pt x="289" y="613"/>
                  </a:cubicBezTo>
                  <a:lnTo>
                    <a:pt x="15077" y="613"/>
                  </a:lnTo>
                  <a:cubicBezTo>
                    <a:pt x="15221" y="613"/>
                    <a:pt x="15365" y="469"/>
                    <a:pt x="15365" y="289"/>
                  </a:cubicBezTo>
                  <a:cubicBezTo>
                    <a:pt x="15365" y="145"/>
                    <a:pt x="15221" y="0"/>
                    <a:pt x="150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0" name="Google Shape;4861;p64">
              <a:extLst>
                <a:ext uri="{FF2B5EF4-FFF2-40B4-BE49-F238E27FC236}">
                  <a16:creationId xmlns:a16="http://schemas.microsoft.com/office/drawing/2014/main" id="{305569F9-E527-5656-3C7E-CAF3C15820D3}"/>
                </a:ext>
              </a:extLst>
            </p:cNvPr>
            <p:cNvSpPr/>
            <p:nvPr/>
          </p:nvSpPr>
          <p:spPr>
            <a:xfrm>
              <a:off x="5120125" y="3979175"/>
              <a:ext cx="420200" cy="15350"/>
            </a:xfrm>
            <a:custGeom>
              <a:avLst/>
              <a:gdLst/>
              <a:ahLst/>
              <a:cxnLst/>
              <a:rect l="l" t="t" r="r" b="b"/>
              <a:pathLst>
                <a:path w="16808" h="614" extrusionOk="0">
                  <a:moveTo>
                    <a:pt x="289" y="1"/>
                  </a:moveTo>
                  <a:cubicBezTo>
                    <a:pt x="109" y="1"/>
                    <a:pt x="1" y="145"/>
                    <a:pt x="1" y="325"/>
                  </a:cubicBezTo>
                  <a:cubicBezTo>
                    <a:pt x="1" y="469"/>
                    <a:pt x="109" y="614"/>
                    <a:pt x="289" y="614"/>
                  </a:cubicBezTo>
                  <a:lnTo>
                    <a:pt x="16483" y="614"/>
                  </a:lnTo>
                  <a:cubicBezTo>
                    <a:pt x="16663" y="614"/>
                    <a:pt x="16808" y="469"/>
                    <a:pt x="16808" y="325"/>
                  </a:cubicBezTo>
                  <a:cubicBezTo>
                    <a:pt x="16808" y="145"/>
                    <a:pt x="16663" y="1"/>
                    <a:pt x="164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1" name="Google Shape;4862;p64">
              <a:extLst>
                <a:ext uri="{FF2B5EF4-FFF2-40B4-BE49-F238E27FC236}">
                  <a16:creationId xmlns:a16="http://schemas.microsoft.com/office/drawing/2014/main" id="{7E39BE0B-2B0D-98AB-7288-058BB4F1451F}"/>
                </a:ext>
              </a:extLst>
            </p:cNvPr>
            <p:cNvSpPr/>
            <p:nvPr/>
          </p:nvSpPr>
          <p:spPr>
            <a:xfrm>
              <a:off x="4743225" y="3979175"/>
              <a:ext cx="304800" cy="15350"/>
            </a:xfrm>
            <a:custGeom>
              <a:avLst/>
              <a:gdLst/>
              <a:ahLst/>
              <a:cxnLst/>
              <a:rect l="l" t="t" r="r" b="b"/>
              <a:pathLst>
                <a:path w="12192" h="614" extrusionOk="0">
                  <a:moveTo>
                    <a:pt x="289" y="1"/>
                  </a:moveTo>
                  <a:cubicBezTo>
                    <a:pt x="145" y="1"/>
                    <a:pt x="0" y="145"/>
                    <a:pt x="0" y="325"/>
                  </a:cubicBezTo>
                  <a:cubicBezTo>
                    <a:pt x="0" y="469"/>
                    <a:pt x="145" y="614"/>
                    <a:pt x="289" y="614"/>
                  </a:cubicBezTo>
                  <a:lnTo>
                    <a:pt x="11903" y="614"/>
                  </a:lnTo>
                  <a:cubicBezTo>
                    <a:pt x="12047" y="614"/>
                    <a:pt x="12191" y="469"/>
                    <a:pt x="12191" y="325"/>
                  </a:cubicBezTo>
                  <a:cubicBezTo>
                    <a:pt x="12191" y="145"/>
                    <a:pt x="12047" y="1"/>
                    <a:pt x="119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2" name="Google Shape;4863;p64">
              <a:extLst>
                <a:ext uri="{FF2B5EF4-FFF2-40B4-BE49-F238E27FC236}">
                  <a16:creationId xmlns:a16="http://schemas.microsoft.com/office/drawing/2014/main" id="{335D297B-41C6-394B-3136-FB8BE8216EDE}"/>
                </a:ext>
              </a:extLst>
            </p:cNvPr>
            <p:cNvSpPr/>
            <p:nvPr/>
          </p:nvSpPr>
          <p:spPr>
            <a:xfrm>
              <a:off x="5350950" y="4062125"/>
              <a:ext cx="189375" cy="15350"/>
            </a:xfrm>
            <a:custGeom>
              <a:avLst/>
              <a:gdLst/>
              <a:ahLst/>
              <a:cxnLst/>
              <a:rect l="l" t="t" r="r" b="b"/>
              <a:pathLst>
                <a:path w="7575" h="614" extrusionOk="0">
                  <a:moveTo>
                    <a:pt x="325" y="1"/>
                  </a:moveTo>
                  <a:cubicBezTo>
                    <a:pt x="145" y="1"/>
                    <a:pt x="1" y="145"/>
                    <a:pt x="1" y="325"/>
                  </a:cubicBezTo>
                  <a:cubicBezTo>
                    <a:pt x="1" y="470"/>
                    <a:pt x="145" y="614"/>
                    <a:pt x="325" y="614"/>
                  </a:cubicBezTo>
                  <a:lnTo>
                    <a:pt x="7250" y="614"/>
                  </a:lnTo>
                  <a:cubicBezTo>
                    <a:pt x="7430" y="614"/>
                    <a:pt x="7575" y="470"/>
                    <a:pt x="7575" y="325"/>
                  </a:cubicBezTo>
                  <a:cubicBezTo>
                    <a:pt x="7575" y="145"/>
                    <a:pt x="7430" y="1"/>
                    <a:pt x="72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3" name="Google Shape;4864;p64">
              <a:extLst>
                <a:ext uri="{FF2B5EF4-FFF2-40B4-BE49-F238E27FC236}">
                  <a16:creationId xmlns:a16="http://schemas.microsoft.com/office/drawing/2014/main" id="{30E9B472-10C5-7750-0906-BA0E66576FDC}"/>
                </a:ext>
              </a:extLst>
            </p:cNvPr>
            <p:cNvSpPr/>
            <p:nvPr/>
          </p:nvSpPr>
          <p:spPr>
            <a:xfrm>
              <a:off x="4917250" y="4062125"/>
              <a:ext cx="376925" cy="15350"/>
            </a:xfrm>
            <a:custGeom>
              <a:avLst/>
              <a:gdLst/>
              <a:ahLst/>
              <a:cxnLst/>
              <a:rect l="l" t="t" r="r" b="b"/>
              <a:pathLst>
                <a:path w="15077" h="614" extrusionOk="0">
                  <a:moveTo>
                    <a:pt x="289" y="1"/>
                  </a:moveTo>
                  <a:cubicBezTo>
                    <a:pt x="109" y="1"/>
                    <a:pt x="0" y="145"/>
                    <a:pt x="0" y="325"/>
                  </a:cubicBezTo>
                  <a:cubicBezTo>
                    <a:pt x="0" y="470"/>
                    <a:pt x="109" y="614"/>
                    <a:pt x="289" y="614"/>
                  </a:cubicBezTo>
                  <a:lnTo>
                    <a:pt x="14752" y="614"/>
                  </a:lnTo>
                  <a:cubicBezTo>
                    <a:pt x="14932" y="614"/>
                    <a:pt x="15076" y="470"/>
                    <a:pt x="15076" y="325"/>
                  </a:cubicBezTo>
                  <a:cubicBezTo>
                    <a:pt x="15076" y="145"/>
                    <a:pt x="14932" y="1"/>
                    <a:pt x="147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4" name="Google Shape;4865;p64">
              <a:extLst>
                <a:ext uri="{FF2B5EF4-FFF2-40B4-BE49-F238E27FC236}">
                  <a16:creationId xmlns:a16="http://schemas.microsoft.com/office/drawing/2014/main" id="{6688DB7F-0E49-F610-6273-2AA657E65868}"/>
                </a:ext>
              </a:extLst>
            </p:cNvPr>
            <p:cNvSpPr/>
            <p:nvPr/>
          </p:nvSpPr>
          <p:spPr>
            <a:xfrm>
              <a:off x="4743225" y="4062125"/>
              <a:ext cx="109125" cy="15350"/>
            </a:xfrm>
            <a:custGeom>
              <a:avLst/>
              <a:gdLst/>
              <a:ahLst/>
              <a:cxnLst/>
              <a:rect l="l" t="t" r="r" b="b"/>
              <a:pathLst>
                <a:path w="4365" h="614" extrusionOk="0">
                  <a:moveTo>
                    <a:pt x="289" y="1"/>
                  </a:moveTo>
                  <a:cubicBezTo>
                    <a:pt x="145" y="1"/>
                    <a:pt x="0" y="145"/>
                    <a:pt x="0" y="325"/>
                  </a:cubicBezTo>
                  <a:cubicBezTo>
                    <a:pt x="0" y="470"/>
                    <a:pt x="145" y="614"/>
                    <a:pt x="289" y="614"/>
                  </a:cubicBezTo>
                  <a:lnTo>
                    <a:pt x="4076" y="614"/>
                  </a:lnTo>
                  <a:cubicBezTo>
                    <a:pt x="4220" y="614"/>
                    <a:pt x="4365" y="470"/>
                    <a:pt x="4365" y="325"/>
                  </a:cubicBezTo>
                  <a:cubicBezTo>
                    <a:pt x="4365" y="145"/>
                    <a:pt x="4220" y="1"/>
                    <a:pt x="40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5" name="Google Shape;4866;p64">
              <a:extLst>
                <a:ext uri="{FF2B5EF4-FFF2-40B4-BE49-F238E27FC236}">
                  <a16:creationId xmlns:a16="http://schemas.microsoft.com/office/drawing/2014/main" id="{D3D3DE13-565D-AC40-3F12-95D9A728E2D8}"/>
                </a:ext>
              </a:extLst>
            </p:cNvPr>
            <p:cNvSpPr/>
            <p:nvPr/>
          </p:nvSpPr>
          <p:spPr>
            <a:xfrm>
              <a:off x="5068725" y="4135175"/>
              <a:ext cx="471600" cy="15350"/>
            </a:xfrm>
            <a:custGeom>
              <a:avLst/>
              <a:gdLst/>
              <a:ahLst/>
              <a:cxnLst/>
              <a:rect l="l" t="t" r="r" b="b"/>
              <a:pathLst>
                <a:path w="18864" h="614" extrusionOk="0">
                  <a:moveTo>
                    <a:pt x="325" y="0"/>
                  </a:moveTo>
                  <a:cubicBezTo>
                    <a:pt x="145" y="0"/>
                    <a:pt x="1" y="144"/>
                    <a:pt x="1" y="325"/>
                  </a:cubicBezTo>
                  <a:cubicBezTo>
                    <a:pt x="1" y="469"/>
                    <a:pt x="145" y="613"/>
                    <a:pt x="325" y="613"/>
                  </a:cubicBezTo>
                  <a:lnTo>
                    <a:pt x="18539" y="613"/>
                  </a:lnTo>
                  <a:cubicBezTo>
                    <a:pt x="18719" y="613"/>
                    <a:pt x="18864" y="469"/>
                    <a:pt x="18864" y="325"/>
                  </a:cubicBezTo>
                  <a:cubicBezTo>
                    <a:pt x="18864" y="144"/>
                    <a:pt x="18719" y="0"/>
                    <a:pt x="18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6" name="Google Shape;4867;p64">
              <a:extLst>
                <a:ext uri="{FF2B5EF4-FFF2-40B4-BE49-F238E27FC236}">
                  <a16:creationId xmlns:a16="http://schemas.microsoft.com/office/drawing/2014/main" id="{FDA3E048-92D5-C4E9-B255-5DF10BFFD5D5}"/>
                </a:ext>
              </a:extLst>
            </p:cNvPr>
            <p:cNvSpPr/>
            <p:nvPr/>
          </p:nvSpPr>
          <p:spPr>
            <a:xfrm>
              <a:off x="4743225" y="4135175"/>
              <a:ext cx="174050" cy="15350"/>
            </a:xfrm>
            <a:custGeom>
              <a:avLst/>
              <a:gdLst/>
              <a:ahLst/>
              <a:cxnLst/>
              <a:rect l="l" t="t" r="r" b="b"/>
              <a:pathLst>
                <a:path w="6962" h="614" extrusionOk="0">
                  <a:moveTo>
                    <a:pt x="289" y="0"/>
                  </a:moveTo>
                  <a:cubicBezTo>
                    <a:pt x="145" y="0"/>
                    <a:pt x="0" y="144"/>
                    <a:pt x="0" y="325"/>
                  </a:cubicBezTo>
                  <a:cubicBezTo>
                    <a:pt x="0" y="469"/>
                    <a:pt x="145" y="613"/>
                    <a:pt x="289" y="613"/>
                  </a:cubicBezTo>
                  <a:lnTo>
                    <a:pt x="6673" y="613"/>
                  </a:lnTo>
                  <a:cubicBezTo>
                    <a:pt x="6853" y="613"/>
                    <a:pt x="6961" y="469"/>
                    <a:pt x="6961" y="325"/>
                  </a:cubicBezTo>
                  <a:cubicBezTo>
                    <a:pt x="6961" y="144"/>
                    <a:pt x="6853" y="0"/>
                    <a:pt x="66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7" name="Google Shape;4868;p64">
              <a:extLst>
                <a:ext uri="{FF2B5EF4-FFF2-40B4-BE49-F238E27FC236}">
                  <a16:creationId xmlns:a16="http://schemas.microsoft.com/office/drawing/2014/main" id="{B26F102F-FA73-42A1-191A-221559E81489}"/>
                </a:ext>
              </a:extLst>
            </p:cNvPr>
            <p:cNvSpPr/>
            <p:nvPr/>
          </p:nvSpPr>
          <p:spPr>
            <a:xfrm>
              <a:off x="5445625" y="4218125"/>
              <a:ext cx="94700" cy="15350"/>
            </a:xfrm>
            <a:custGeom>
              <a:avLst/>
              <a:gdLst/>
              <a:ahLst/>
              <a:cxnLst/>
              <a:rect l="l" t="t" r="r" b="b"/>
              <a:pathLst>
                <a:path w="3788" h="614" extrusionOk="0">
                  <a:moveTo>
                    <a:pt x="289" y="0"/>
                  </a:moveTo>
                  <a:cubicBezTo>
                    <a:pt x="145" y="0"/>
                    <a:pt x="1" y="145"/>
                    <a:pt x="1" y="325"/>
                  </a:cubicBezTo>
                  <a:cubicBezTo>
                    <a:pt x="1" y="469"/>
                    <a:pt x="145" y="613"/>
                    <a:pt x="289" y="613"/>
                  </a:cubicBezTo>
                  <a:lnTo>
                    <a:pt x="3463" y="613"/>
                  </a:lnTo>
                  <a:cubicBezTo>
                    <a:pt x="3643" y="613"/>
                    <a:pt x="3788" y="469"/>
                    <a:pt x="3788" y="325"/>
                  </a:cubicBezTo>
                  <a:cubicBezTo>
                    <a:pt x="3788" y="145"/>
                    <a:pt x="3643" y="0"/>
                    <a:pt x="34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8" name="Google Shape;4869;p64">
              <a:extLst>
                <a:ext uri="{FF2B5EF4-FFF2-40B4-BE49-F238E27FC236}">
                  <a16:creationId xmlns:a16="http://schemas.microsoft.com/office/drawing/2014/main" id="{E7AF3098-A85A-D0DE-3A1D-D435E0A8D0D8}"/>
                </a:ext>
              </a:extLst>
            </p:cNvPr>
            <p:cNvSpPr/>
            <p:nvPr/>
          </p:nvSpPr>
          <p:spPr>
            <a:xfrm>
              <a:off x="5221125" y="4218125"/>
              <a:ext cx="174025" cy="15350"/>
            </a:xfrm>
            <a:custGeom>
              <a:avLst/>
              <a:gdLst/>
              <a:ahLst/>
              <a:cxnLst/>
              <a:rect l="l" t="t" r="r" b="b"/>
              <a:pathLst>
                <a:path w="6961" h="614" extrusionOk="0">
                  <a:moveTo>
                    <a:pt x="289" y="0"/>
                  </a:moveTo>
                  <a:cubicBezTo>
                    <a:pt x="144" y="0"/>
                    <a:pt x="0" y="145"/>
                    <a:pt x="0" y="325"/>
                  </a:cubicBezTo>
                  <a:cubicBezTo>
                    <a:pt x="0" y="469"/>
                    <a:pt x="144" y="613"/>
                    <a:pt x="289" y="613"/>
                  </a:cubicBezTo>
                  <a:lnTo>
                    <a:pt x="6672" y="613"/>
                  </a:lnTo>
                  <a:cubicBezTo>
                    <a:pt x="6817" y="613"/>
                    <a:pt x="6961" y="469"/>
                    <a:pt x="6961" y="325"/>
                  </a:cubicBezTo>
                  <a:cubicBezTo>
                    <a:pt x="6961" y="145"/>
                    <a:pt x="6817" y="0"/>
                    <a:pt x="66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9" name="Google Shape;4870;p64">
              <a:extLst>
                <a:ext uri="{FF2B5EF4-FFF2-40B4-BE49-F238E27FC236}">
                  <a16:creationId xmlns:a16="http://schemas.microsoft.com/office/drawing/2014/main" id="{9D4DB32D-B5EA-E79F-5DD3-5F82E9AE8392}"/>
                </a:ext>
              </a:extLst>
            </p:cNvPr>
            <p:cNvSpPr/>
            <p:nvPr/>
          </p:nvSpPr>
          <p:spPr>
            <a:xfrm>
              <a:off x="4743225" y="4218125"/>
              <a:ext cx="384150" cy="15350"/>
            </a:xfrm>
            <a:custGeom>
              <a:avLst/>
              <a:gdLst/>
              <a:ahLst/>
              <a:cxnLst/>
              <a:rect l="l" t="t" r="r" b="b"/>
              <a:pathLst>
                <a:path w="15366" h="614" extrusionOk="0">
                  <a:moveTo>
                    <a:pt x="289" y="0"/>
                  </a:moveTo>
                  <a:cubicBezTo>
                    <a:pt x="145" y="0"/>
                    <a:pt x="0" y="145"/>
                    <a:pt x="0" y="325"/>
                  </a:cubicBezTo>
                  <a:cubicBezTo>
                    <a:pt x="0" y="469"/>
                    <a:pt x="145" y="613"/>
                    <a:pt x="289" y="613"/>
                  </a:cubicBezTo>
                  <a:lnTo>
                    <a:pt x="15077" y="613"/>
                  </a:lnTo>
                  <a:cubicBezTo>
                    <a:pt x="15221" y="613"/>
                    <a:pt x="15365" y="469"/>
                    <a:pt x="15365" y="325"/>
                  </a:cubicBezTo>
                  <a:cubicBezTo>
                    <a:pt x="15365" y="145"/>
                    <a:pt x="15221" y="0"/>
                    <a:pt x="150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0" name="Google Shape;4871;p64">
              <a:extLst>
                <a:ext uri="{FF2B5EF4-FFF2-40B4-BE49-F238E27FC236}">
                  <a16:creationId xmlns:a16="http://schemas.microsoft.com/office/drawing/2014/main" id="{13792E8C-15E7-6221-BC95-1FBC22B4CF36}"/>
                </a:ext>
              </a:extLst>
            </p:cNvPr>
            <p:cNvSpPr/>
            <p:nvPr/>
          </p:nvSpPr>
          <p:spPr>
            <a:xfrm>
              <a:off x="5120125" y="4301975"/>
              <a:ext cx="420200" cy="14450"/>
            </a:xfrm>
            <a:custGeom>
              <a:avLst/>
              <a:gdLst/>
              <a:ahLst/>
              <a:cxnLst/>
              <a:rect l="l" t="t" r="r" b="b"/>
              <a:pathLst>
                <a:path w="16808" h="578" extrusionOk="0">
                  <a:moveTo>
                    <a:pt x="289" y="1"/>
                  </a:moveTo>
                  <a:cubicBezTo>
                    <a:pt x="109" y="1"/>
                    <a:pt x="1" y="109"/>
                    <a:pt x="1" y="289"/>
                  </a:cubicBezTo>
                  <a:cubicBezTo>
                    <a:pt x="1" y="469"/>
                    <a:pt x="109" y="578"/>
                    <a:pt x="289" y="578"/>
                  </a:cubicBezTo>
                  <a:lnTo>
                    <a:pt x="16483" y="578"/>
                  </a:lnTo>
                  <a:cubicBezTo>
                    <a:pt x="16663" y="578"/>
                    <a:pt x="16808" y="469"/>
                    <a:pt x="16808" y="289"/>
                  </a:cubicBezTo>
                  <a:cubicBezTo>
                    <a:pt x="16808" y="109"/>
                    <a:pt x="16663" y="1"/>
                    <a:pt x="164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1" name="Google Shape;4872;p64">
              <a:extLst>
                <a:ext uri="{FF2B5EF4-FFF2-40B4-BE49-F238E27FC236}">
                  <a16:creationId xmlns:a16="http://schemas.microsoft.com/office/drawing/2014/main" id="{181CC97A-EF00-70B8-B855-320D6D3F5B3C}"/>
                </a:ext>
              </a:extLst>
            </p:cNvPr>
            <p:cNvSpPr/>
            <p:nvPr/>
          </p:nvSpPr>
          <p:spPr>
            <a:xfrm>
              <a:off x="4743225" y="4301975"/>
              <a:ext cx="304800" cy="14450"/>
            </a:xfrm>
            <a:custGeom>
              <a:avLst/>
              <a:gdLst/>
              <a:ahLst/>
              <a:cxnLst/>
              <a:rect l="l" t="t" r="r" b="b"/>
              <a:pathLst>
                <a:path w="12192" h="578" extrusionOk="0">
                  <a:moveTo>
                    <a:pt x="289" y="1"/>
                  </a:moveTo>
                  <a:cubicBezTo>
                    <a:pt x="145" y="1"/>
                    <a:pt x="0" y="109"/>
                    <a:pt x="0" y="289"/>
                  </a:cubicBezTo>
                  <a:cubicBezTo>
                    <a:pt x="0" y="469"/>
                    <a:pt x="145" y="578"/>
                    <a:pt x="289" y="578"/>
                  </a:cubicBezTo>
                  <a:lnTo>
                    <a:pt x="11903" y="578"/>
                  </a:lnTo>
                  <a:cubicBezTo>
                    <a:pt x="12047" y="578"/>
                    <a:pt x="12191" y="469"/>
                    <a:pt x="12191" y="289"/>
                  </a:cubicBezTo>
                  <a:cubicBezTo>
                    <a:pt x="12191" y="109"/>
                    <a:pt x="12047" y="1"/>
                    <a:pt x="119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2" name="Google Shape;4873;p64">
              <a:extLst>
                <a:ext uri="{FF2B5EF4-FFF2-40B4-BE49-F238E27FC236}">
                  <a16:creationId xmlns:a16="http://schemas.microsoft.com/office/drawing/2014/main" id="{DA43F996-814D-5118-D291-7D58222369BA}"/>
                </a:ext>
              </a:extLst>
            </p:cNvPr>
            <p:cNvSpPr/>
            <p:nvPr/>
          </p:nvSpPr>
          <p:spPr>
            <a:xfrm>
              <a:off x="5445625" y="4457975"/>
              <a:ext cx="94700" cy="15350"/>
            </a:xfrm>
            <a:custGeom>
              <a:avLst/>
              <a:gdLst/>
              <a:ahLst/>
              <a:cxnLst/>
              <a:rect l="l" t="t" r="r" b="b"/>
              <a:pathLst>
                <a:path w="3788" h="614" extrusionOk="0">
                  <a:moveTo>
                    <a:pt x="289" y="0"/>
                  </a:moveTo>
                  <a:cubicBezTo>
                    <a:pt x="145" y="0"/>
                    <a:pt x="1" y="144"/>
                    <a:pt x="1" y="289"/>
                  </a:cubicBezTo>
                  <a:cubicBezTo>
                    <a:pt x="1" y="469"/>
                    <a:pt x="145" y="613"/>
                    <a:pt x="289" y="613"/>
                  </a:cubicBezTo>
                  <a:lnTo>
                    <a:pt x="3463" y="613"/>
                  </a:lnTo>
                  <a:cubicBezTo>
                    <a:pt x="3643" y="613"/>
                    <a:pt x="3788" y="469"/>
                    <a:pt x="3788" y="289"/>
                  </a:cubicBezTo>
                  <a:cubicBezTo>
                    <a:pt x="3788" y="144"/>
                    <a:pt x="3643" y="0"/>
                    <a:pt x="34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3" name="Google Shape;4874;p64">
              <a:extLst>
                <a:ext uri="{FF2B5EF4-FFF2-40B4-BE49-F238E27FC236}">
                  <a16:creationId xmlns:a16="http://schemas.microsoft.com/office/drawing/2014/main" id="{37465AF2-8D14-6A9E-AA70-6A022DAADB76}"/>
                </a:ext>
              </a:extLst>
            </p:cNvPr>
            <p:cNvSpPr/>
            <p:nvPr/>
          </p:nvSpPr>
          <p:spPr>
            <a:xfrm>
              <a:off x="5221125" y="4457975"/>
              <a:ext cx="174025" cy="15350"/>
            </a:xfrm>
            <a:custGeom>
              <a:avLst/>
              <a:gdLst/>
              <a:ahLst/>
              <a:cxnLst/>
              <a:rect l="l" t="t" r="r" b="b"/>
              <a:pathLst>
                <a:path w="6961" h="614" extrusionOk="0">
                  <a:moveTo>
                    <a:pt x="289" y="0"/>
                  </a:moveTo>
                  <a:cubicBezTo>
                    <a:pt x="144" y="0"/>
                    <a:pt x="0" y="144"/>
                    <a:pt x="0" y="289"/>
                  </a:cubicBezTo>
                  <a:cubicBezTo>
                    <a:pt x="0" y="469"/>
                    <a:pt x="144" y="613"/>
                    <a:pt x="289" y="613"/>
                  </a:cubicBezTo>
                  <a:lnTo>
                    <a:pt x="6672" y="613"/>
                  </a:lnTo>
                  <a:cubicBezTo>
                    <a:pt x="6817" y="613"/>
                    <a:pt x="6961" y="469"/>
                    <a:pt x="6961" y="289"/>
                  </a:cubicBezTo>
                  <a:cubicBezTo>
                    <a:pt x="6961" y="144"/>
                    <a:pt x="6817" y="0"/>
                    <a:pt x="66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4" name="Google Shape;4875;p64">
              <a:extLst>
                <a:ext uri="{FF2B5EF4-FFF2-40B4-BE49-F238E27FC236}">
                  <a16:creationId xmlns:a16="http://schemas.microsoft.com/office/drawing/2014/main" id="{47D8E873-29DA-D855-9A57-117C81B527F0}"/>
                </a:ext>
              </a:extLst>
            </p:cNvPr>
            <p:cNvSpPr/>
            <p:nvPr/>
          </p:nvSpPr>
          <p:spPr>
            <a:xfrm>
              <a:off x="4743225" y="4457975"/>
              <a:ext cx="384150" cy="15350"/>
            </a:xfrm>
            <a:custGeom>
              <a:avLst/>
              <a:gdLst/>
              <a:ahLst/>
              <a:cxnLst/>
              <a:rect l="l" t="t" r="r" b="b"/>
              <a:pathLst>
                <a:path w="15366" h="614" extrusionOk="0">
                  <a:moveTo>
                    <a:pt x="289" y="0"/>
                  </a:moveTo>
                  <a:cubicBezTo>
                    <a:pt x="145" y="0"/>
                    <a:pt x="0" y="144"/>
                    <a:pt x="0" y="289"/>
                  </a:cubicBezTo>
                  <a:cubicBezTo>
                    <a:pt x="0" y="469"/>
                    <a:pt x="145" y="613"/>
                    <a:pt x="289" y="613"/>
                  </a:cubicBezTo>
                  <a:lnTo>
                    <a:pt x="15077" y="613"/>
                  </a:lnTo>
                  <a:cubicBezTo>
                    <a:pt x="15221" y="613"/>
                    <a:pt x="15365" y="469"/>
                    <a:pt x="15365" y="289"/>
                  </a:cubicBezTo>
                  <a:cubicBezTo>
                    <a:pt x="15365" y="144"/>
                    <a:pt x="15221" y="0"/>
                    <a:pt x="150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5" name="Google Shape;4876;p64">
              <a:extLst>
                <a:ext uri="{FF2B5EF4-FFF2-40B4-BE49-F238E27FC236}">
                  <a16:creationId xmlns:a16="http://schemas.microsoft.com/office/drawing/2014/main" id="{0AEBCF3B-F862-EDC9-F3BF-2C8E77BF0FC5}"/>
                </a:ext>
              </a:extLst>
            </p:cNvPr>
            <p:cNvSpPr/>
            <p:nvPr/>
          </p:nvSpPr>
          <p:spPr>
            <a:xfrm>
              <a:off x="5120125" y="4540925"/>
              <a:ext cx="420200" cy="15350"/>
            </a:xfrm>
            <a:custGeom>
              <a:avLst/>
              <a:gdLst/>
              <a:ahLst/>
              <a:cxnLst/>
              <a:rect l="l" t="t" r="r" b="b"/>
              <a:pathLst>
                <a:path w="16808" h="614" extrusionOk="0">
                  <a:moveTo>
                    <a:pt x="289" y="0"/>
                  </a:moveTo>
                  <a:cubicBezTo>
                    <a:pt x="109" y="0"/>
                    <a:pt x="1" y="145"/>
                    <a:pt x="1" y="325"/>
                  </a:cubicBezTo>
                  <a:cubicBezTo>
                    <a:pt x="1" y="469"/>
                    <a:pt x="109" y="613"/>
                    <a:pt x="289" y="613"/>
                  </a:cubicBezTo>
                  <a:lnTo>
                    <a:pt x="16483" y="613"/>
                  </a:lnTo>
                  <a:cubicBezTo>
                    <a:pt x="16663" y="613"/>
                    <a:pt x="16808" y="469"/>
                    <a:pt x="16808" y="325"/>
                  </a:cubicBezTo>
                  <a:cubicBezTo>
                    <a:pt x="16808" y="145"/>
                    <a:pt x="16663" y="0"/>
                    <a:pt x="164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6" name="Google Shape;4877;p64">
              <a:extLst>
                <a:ext uri="{FF2B5EF4-FFF2-40B4-BE49-F238E27FC236}">
                  <a16:creationId xmlns:a16="http://schemas.microsoft.com/office/drawing/2014/main" id="{9736D15E-0FCD-68B6-DD34-03C8B9685CAE}"/>
                </a:ext>
              </a:extLst>
            </p:cNvPr>
            <p:cNvSpPr/>
            <p:nvPr/>
          </p:nvSpPr>
          <p:spPr>
            <a:xfrm>
              <a:off x="4743225" y="4540925"/>
              <a:ext cx="304800" cy="15350"/>
            </a:xfrm>
            <a:custGeom>
              <a:avLst/>
              <a:gdLst/>
              <a:ahLst/>
              <a:cxnLst/>
              <a:rect l="l" t="t" r="r" b="b"/>
              <a:pathLst>
                <a:path w="12192" h="614" extrusionOk="0">
                  <a:moveTo>
                    <a:pt x="289" y="0"/>
                  </a:moveTo>
                  <a:cubicBezTo>
                    <a:pt x="145" y="0"/>
                    <a:pt x="0" y="145"/>
                    <a:pt x="0" y="325"/>
                  </a:cubicBezTo>
                  <a:cubicBezTo>
                    <a:pt x="0" y="469"/>
                    <a:pt x="145" y="613"/>
                    <a:pt x="289" y="613"/>
                  </a:cubicBezTo>
                  <a:lnTo>
                    <a:pt x="11903" y="613"/>
                  </a:lnTo>
                  <a:cubicBezTo>
                    <a:pt x="12047" y="613"/>
                    <a:pt x="12191" y="469"/>
                    <a:pt x="12191" y="325"/>
                  </a:cubicBezTo>
                  <a:cubicBezTo>
                    <a:pt x="12191" y="145"/>
                    <a:pt x="12047" y="0"/>
                    <a:pt x="119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7" name="Google Shape;4878;p64">
              <a:extLst>
                <a:ext uri="{FF2B5EF4-FFF2-40B4-BE49-F238E27FC236}">
                  <a16:creationId xmlns:a16="http://schemas.microsoft.com/office/drawing/2014/main" id="{595DBE1F-195B-6FB6-F13F-6F22A229F572}"/>
                </a:ext>
              </a:extLst>
            </p:cNvPr>
            <p:cNvSpPr/>
            <p:nvPr/>
          </p:nvSpPr>
          <p:spPr>
            <a:xfrm>
              <a:off x="5350950" y="4623875"/>
              <a:ext cx="189375" cy="15350"/>
            </a:xfrm>
            <a:custGeom>
              <a:avLst/>
              <a:gdLst/>
              <a:ahLst/>
              <a:cxnLst/>
              <a:rect l="l" t="t" r="r" b="b"/>
              <a:pathLst>
                <a:path w="7575" h="614" extrusionOk="0">
                  <a:moveTo>
                    <a:pt x="325" y="1"/>
                  </a:moveTo>
                  <a:cubicBezTo>
                    <a:pt x="145" y="1"/>
                    <a:pt x="1" y="145"/>
                    <a:pt x="1" y="325"/>
                  </a:cubicBezTo>
                  <a:cubicBezTo>
                    <a:pt x="1" y="469"/>
                    <a:pt x="145" y="614"/>
                    <a:pt x="325" y="614"/>
                  </a:cubicBezTo>
                  <a:lnTo>
                    <a:pt x="7250" y="614"/>
                  </a:lnTo>
                  <a:cubicBezTo>
                    <a:pt x="7430" y="614"/>
                    <a:pt x="7575" y="469"/>
                    <a:pt x="7575" y="325"/>
                  </a:cubicBezTo>
                  <a:cubicBezTo>
                    <a:pt x="7575" y="145"/>
                    <a:pt x="7430" y="1"/>
                    <a:pt x="72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8" name="Google Shape;4879;p64">
              <a:extLst>
                <a:ext uri="{FF2B5EF4-FFF2-40B4-BE49-F238E27FC236}">
                  <a16:creationId xmlns:a16="http://schemas.microsoft.com/office/drawing/2014/main" id="{D9B539C6-661A-B3BD-ADF3-9077717C8F6C}"/>
                </a:ext>
              </a:extLst>
            </p:cNvPr>
            <p:cNvSpPr/>
            <p:nvPr/>
          </p:nvSpPr>
          <p:spPr>
            <a:xfrm>
              <a:off x="4917250" y="4623875"/>
              <a:ext cx="376925" cy="15350"/>
            </a:xfrm>
            <a:custGeom>
              <a:avLst/>
              <a:gdLst/>
              <a:ahLst/>
              <a:cxnLst/>
              <a:rect l="l" t="t" r="r" b="b"/>
              <a:pathLst>
                <a:path w="15077" h="614" extrusionOk="0">
                  <a:moveTo>
                    <a:pt x="289" y="1"/>
                  </a:moveTo>
                  <a:cubicBezTo>
                    <a:pt x="109" y="1"/>
                    <a:pt x="0" y="145"/>
                    <a:pt x="0" y="325"/>
                  </a:cubicBezTo>
                  <a:cubicBezTo>
                    <a:pt x="0" y="469"/>
                    <a:pt x="109" y="614"/>
                    <a:pt x="289" y="614"/>
                  </a:cubicBezTo>
                  <a:lnTo>
                    <a:pt x="14752" y="614"/>
                  </a:lnTo>
                  <a:cubicBezTo>
                    <a:pt x="14932" y="614"/>
                    <a:pt x="15076" y="469"/>
                    <a:pt x="15076" y="325"/>
                  </a:cubicBezTo>
                  <a:cubicBezTo>
                    <a:pt x="15076" y="145"/>
                    <a:pt x="14932" y="1"/>
                    <a:pt x="147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9" name="Google Shape;4880;p64">
              <a:extLst>
                <a:ext uri="{FF2B5EF4-FFF2-40B4-BE49-F238E27FC236}">
                  <a16:creationId xmlns:a16="http://schemas.microsoft.com/office/drawing/2014/main" id="{9F7EE659-B6B6-4FE1-706A-66EDA00D4552}"/>
                </a:ext>
              </a:extLst>
            </p:cNvPr>
            <p:cNvSpPr/>
            <p:nvPr/>
          </p:nvSpPr>
          <p:spPr>
            <a:xfrm>
              <a:off x="4743225" y="4623875"/>
              <a:ext cx="109125" cy="15350"/>
            </a:xfrm>
            <a:custGeom>
              <a:avLst/>
              <a:gdLst/>
              <a:ahLst/>
              <a:cxnLst/>
              <a:rect l="l" t="t" r="r" b="b"/>
              <a:pathLst>
                <a:path w="4365" h="614" extrusionOk="0">
                  <a:moveTo>
                    <a:pt x="289" y="1"/>
                  </a:moveTo>
                  <a:cubicBezTo>
                    <a:pt x="145" y="1"/>
                    <a:pt x="0" y="145"/>
                    <a:pt x="0" y="325"/>
                  </a:cubicBezTo>
                  <a:cubicBezTo>
                    <a:pt x="0" y="469"/>
                    <a:pt x="145" y="614"/>
                    <a:pt x="289" y="614"/>
                  </a:cubicBezTo>
                  <a:lnTo>
                    <a:pt x="4076" y="614"/>
                  </a:lnTo>
                  <a:cubicBezTo>
                    <a:pt x="4220" y="614"/>
                    <a:pt x="4365" y="469"/>
                    <a:pt x="4365" y="325"/>
                  </a:cubicBezTo>
                  <a:cubicBezTo>
                    <a:pt x="4365" y="145"/>
                    <a:pt x="4220" y="1"/>
                    <a:pt x="40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0" name="Google Shape;4881;p64">
              <a:extLst>
                <a:ext uri="{FF2B5EF4-FFF2-40B4-BE49-F238E27FC236}">
                  <a16:creationId xmlns:a16="http://schemas.microsoft.com/office/drawing/2014/main" id="{343967D1-7A3D-5D34-6740-1D5BD0C6A87D}"/>
                </a:ext>
              </a:extLst>
            </p:cNvPr>
            <p:cNvSpPr/>
            <p:nvPr/>
          </p:nvSpPr>
          <p:spPr>
            <a:xfrm>
              <a:off x="5068725" y="4696900"/>
              <a:ext cx="471600" cy="15375"/>
            </a:xfrm>
            <a:custGeom>
              <a:avLst/>
              <a:gdLst/>
              <a:ahLst/>
              <a:cxnLst/>
              <a:rect l="l" t="t" r="r" b="b"/>
              <a:pathLst>
                <a:path w="18864" h="615" extrusionOk="0">
                  <a:moveTo>
                    <a:pt x="325" y="1"/>
                  </a:moveTo>
                  <a:cubicBezTo>
                    <a:pt x="145" y="1"/>
                    <a:pt x="1" y="145"/>
                    <a:pt x="1" y="289"/>
                  </a:cubicBezTo>
                  <a:cubicBezTo>
                    <a:pt x="1" y="470"/>
                    <a:pt x="145" y="614"/>
                    <a:pt x="325" y="614"/>
                  </a:cubicBezTo>
                  <a:lnTo>
                    <a:pt x="18539" y="614"/>
                  </a:lnTo>
                  <a:cubicBezTo>
                    <a:pt x="18719" y="614"/>
                    <a:pt x="18864" y="470"/>
                    <a:pt x="18864" y="289"/>
                  </a:cubicBezTo>
                  <a:cubicBezTo>
                    <a:pt x="18864" y="145"/>
                    <a:pt x="18719" y="1"/>
                    <a:pt x="185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1" name="Google Shape;4882;p64">
              <a:extLst>
                <a:ext uri="{FF2B5EF4-FFF2-40B4-BE49-F238E27FC236}">
                  <a16:creationId xmlns:a16="http://schemas.microsoft.com/office/drawing/2014/main" id="{2BC76666-1902-5F62-2E3E-D867F1562892}"/>
                </a:ext>
              </a:extLst>
            </p:cNvPr>
            <p:cNvSpPr/>
            <p:nvPr/>
          </p:nvSpPr>
          <p:spPr>
            <a:xfrm>
              <a:off x="4743225" y="4696900"/>
              <a:ext cx="174050" cy="15375"/>
            </a:xfrm>
            <a:custGeom>
              <a:avLst/>
              <a:gdLst/>
              <a:ahLst/>
              <a:cxnLst/>
              <a:rect l="l" t="t" r="r" b="b"/>
              <a:pathLst>
                <a:path w="6962" h="615" extrusionOk="0">
                  <a:moveTo>
                    <a:pt x="289" y="1"/>
                  </a:moveTo>
                  <a:cubicBezTo>
                    <a:pt x="145" y="1"/>
                    <a:pt x="0" y="145"/>
                    <a:pt x="0" y="289"/>
                  </a:cubicBezTo>
                  <a:cubicBezTo>
                    <a:pt x="0" y="470"/>
                    <a:pt x="145" y="614"/>
                    <a:pt x="289" y="614"/>
                  </a:cubicBezTo>
                  <a:lnTo>
                    <a:pt x="6673" y="614"/>
                  </a:lnTo>
                  <a:cubicBezTo>
                    <a:pt x="6853" y="614"/>
                    <a:pt x="6961" y="470"/>
                    <a:pt x="6961" y="289"/>
                  </a:cubicBezTo>
                  <a:cubicBezTo>
                    <a:pt x="6961" y="145"/>
                    <a:pt x="6853" y="1"/>
                    <a:pt x="66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2" name="Google Shape;4883;p64">
              <a:extLst>
                <a:ext uri="{FF2B5EF4-FFF2-40B4-BE49-F238E27FC236}">
                  <a16:creationId xmlns:a16="http://schemas.microsoft.com/office/drawing/2014/main" id="{37DE4067-2DD5-F5D8-49CA-A6DD005FF54F}"/>
                </a:ext>
              </a:extLst>
            </p:cNvPr>
            <p:cNvSpPr/>
            <p:nvPr/>
          </p:nvSpPr>
          <p:spPr>
            <a:xfrm>
              <a:off x="5445625" y="4779875"/>
              <a:ext cx="94700" cy="15350"/>
            </a:xfrm>
            <a:custGeom>
              <a:avLst/>
              <a:gdLst/>
              <a:ahLst/>
              <a:cxnLst/>
              <a:rect l="l" t="t" r="r" b="b"/>
              <a:pathLst>
                <a:path w="3788" h="614" extrusionOk="0">
                  <a:moveTo>
                    <a:pt x="289" y="0"/>
                  </a:moveTo>
                  <a:cubicBezTo>
                    <a:pt x="145" y="0"/>
                    <a:pt x="1" y="144"/>
                    <a:pt x="1" y="325"/>
                  </a:cubicBezTo>
                  <a:cubicBezTo>
                    <a:pt x="1" y="469"/>
                    <a:pt x="145" y="613"/>
                    <a:pt x="289" y="613"/>
                  </a:cubicBezTo>
                  <a:lnTo>
                    <a:pt x="3463" y="613"/>
                  </a:lnTo>
                  <a:cubicBezTo>
                    <a:pt x="3643" y="613"/>
                    <a:pt x="3788" y="469"/>
                    <a:pt x="3788" y="325"/>
                  </a:cubicBezTo>
                  <a:cubicBezTo>
                    <a:pt x="3788" y="144"/>
                    <a:pt x="3643" y="0"/>
                    <a:pt x="34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3" name="Google Shape;4884;p64">
              <a:extLst>
                <a:ext uri="{FF2B5EF4-FFF2-40B4-BE49-F238E27FC236}">
                  <a16:creationId xmlns:a16="http://schemas.microsoft.com/office/drawing/2014/main" id="{644B13E5-6B7D-0796-9617-3653B3A20C84}"/>
                </a:ext>
              </a:extLst>
            </p:cNvPr>
            <p:cNvSpPr/>
            <p:nvPr/>
          </p:nvSpPr>
          <p:spPr>
            <a:xfrm>
              <a:off x="5221125" y="4779875"/>
              <a:ext cx="174025" cy="15350"/>
            </a:xfrm>
            <a:custGeom>
              <a:avLst/>
              <a:gdLst/>
              <a:ahLst/>
              <a:cxnLst/>
              <a:rect l="l" t="t" r="r" b="b"/>
              <a:pathLst>
                <a:path w="6961" h="614" extrusionOk="0">
                  <a:moveTo>
                    <a:pt x="289" y="0"/>
                  </a:moveTo>
                  <a:cubicBezTo>
                    <a:pt x="144" y="0"/>
                    <a:pt x="0" y="144"/>
                    <a:pt x="0" y="325"/>
                  </a:cubicBezTo>
                  <a:cubicBezTo>
                    <a:pt x="0" y="469"/>
                    <a:pt x="144" y="613"/>
                    <a:pt x="289" y="613"/>
                  </a:cubicBezTo>
                  <a:lnTo>
                    <a:pt x="6672" y="613"/>
                  </a:lnTo>
                  <a:cubicBezTo>
                    <a:pt x="6817" y="613"/>
                    <a:pt x="6961" y="469"/>
                    <a:pt x="6961" y="325"/>
                  </a:cubicBezTo>
                  <a:cubicBezTo>
                    <a:pt x="6961" y="144"/>
                    <a:pt x="6817" y="0"/>
                    <a:pt x="66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4" name="Google Shape;4885;p64">
              <a:extLst>
                <a:ext uri="{FF2B5EF4-FFF2-40B4-BE49-F238E27FC236}">
                  <a16:creationId xmlns:a16="http://schemas.microsoft.com/office/drawing/2014/main" id="{50C294C3-DCFD-BE64-2BBD-27FF36168756}"/>
                </a:ext>
              </a:extLst>
            </p:cNvPr>
            <p:cNvSpPr/>
            <p:nvPr/>
          </p:nvSpPr>
          <p:spPr>
            <a:xfrm>
              <a:off x="4743225" y="4779875"/>
              <a:ext cx="384150" cy="15350"/>
            </a:xfrm>
            <a:custGeom>
              <a:avLst/>
              <a:gdLst/>
              <a:ahLst/>
              <a:cxnLst/>
              <a:rect l="l" t="t" r="r" b="b"/>
              <a:pathLst>
                <a:path w="15366" h="614" extrusionOk="0">
                  <a:moveTo>
                    <a:pt x="289" y="0"/>
                  </a:moveTo>
                  <a:cubicBezTo>
                    <a:pt x="145" y="0"/>
                    <a:pt x="0" y="144"/>
                    <a:pt x="0" y="325"/>
                  </a:cubicBezTo>
                  <a:cubicBezTo>
                    <a:pt x="0" y="469"/>
                    <a:pt x="145" y="613"/>
                    <a:pt x="289" y="613"/>
                  </a:cubicBezTo>
                  <a:lnTo>
                    <a:pt x="15077" y="613"/>
                  </a:lnTo>
                  <a:cubicBezTo>
                    <a:pt x="15221" y="613"/>
                    <a:pt x="15365" y="469"/>
                    <a:pt x="15365" y="325"/>
                  </a:cubicBezTo>
                  <a:cubicBezTo>
                    <a:pt x="15365" y="144"/>
                    <a:pt x="15221" y="0"/>
                    <a:pt x="150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5" name="Google Shape;4886;p64">
              <a:extLst>
                <a:ext uri="{FF2B5EF4-FFF2-40B4-BE49-F238E27FC236}">
                  <a16:creationId xmlns:a16="http://schemas.microsoft.com/office/drawing/2014/main" id="{63D96EFB-8969-BE03-7B12-2EC803822E99}"/>
                </a:ext>
              </a:extLst>
            </p:cNvPr>
            <p:cNvSpPr/>
            <p:nvPr/>
          </p:nvSpPr>
          <p:spPr>
            <a:xfrm>
              <a:off x="5619650" y="3718600"/>
              <a:ext cx="671775" cy="1228275"/>
            </a:xfrm>
            <a:custGeom>
              <a:avLst/>
              <a:gdLst/>
              <a:ahLst/>
              <a:cxnLst/>
              <a:rect l="l" t="t" r="r" b="b"/>
              <a:pathLst>
                <a:path w="26871" h="49131" extrusionOk="0">
                  <a:moveTo>
                    <a:pt x="17529" y="0"/>
                  </a:moveTo>
                  <a:cubicBezTo>
                    <a:pt x="17385" y="0"/>
                    <a:pt x="17277" y="108"/>
                    <a:pt x="17241" y="253"/>
                  </a:cubicBezTo>
                  <a:lnTo>
                    <a:pt x="12408" y="36428"/>
                  </a:lnTo>
                  <a:lnTo>
                    <a:pt x="8440" y="16302"/>
                  </a:lnTo>
                  <a:cubicBezTo>
                    <a:pt x="8404" y="16158"/>
                    <a:pt x="8296" y="16050"/>
                    <a:pt x="8152" y="16050"/>
                  </a:cubicBezTo>
                  <a:cubicBezTo>
                    <a:pt x="7972" y="16050"/>
                    <a:pt x="7863" y="16158"/>
                    <a:pt x="7863" y="16302"/>
                  </a:cubicBezTo>
                  <a:lnTo>
                    <a:pt x="4870" y="43569"/>
                  </a:lnTo>
                  <a:lnTo>
                    <a:pt x="2958" y="38159"/>
                  </a:lnTo>
                  <a:cubicBezTo>
                    <a:pt x="2927" y="38065"/>
                    <a:pt x="2815" y="37972"/>
                    <a:pt x="2691" y="37972"/>
                  </a:cubicBezTo>
                  <a:cubicBezTo>
                    <a:pt x="2672" y="37972"/>
                    <a:pt x="2653" y="37974"/>
                    <a:pt x="2634" y="37979"/>
                  </a:cubicBezTo>
                  <a:cubicBezTo>
                    <a:pt x="2525" y="37979"/>
                    <a:pt x="2417" y="38087"/>
                    <a:pt x="2381" y="38195"/>
                  </a:cubicBezTo>
                  <a:lnTo>
                    <a:pt x="37" y="48763"/>
                  </a:lnTo>
                  <a:cubicBezTo>
                    <a:pt x="1" y="48943"/>
                    <a:pt x="109" y="49087"/>
                    <a:pt x="253" y="49124"/>
                  </a:cubicBezTo>
                  <a:cubicBezTo>
                    <a:pt x="277" y="49128"/>
                    <a:pt x="300" y="49131"/>
                    <a:pt x="322" y="49131"/>
                  </a:cubicBezTo>
                  <a:cubicBezTo>
                    <a:pt x="470" y="49131"/>
                    <a:pt x="582" y="49032"/>
                    <a:pt x="614" y="48907"/>
                  </a:cubicBezTo>
                  <a:lnTo>
                    <a:pt x="2742" y="39349"/>
                  </a:lnTo>
                  <a:lnTo>
                    <a:pt x="4725" y="45012"/>
                  </a:lnTo>
                  <a:cubicBezTo>
                    <a:pt x="4798" y="45156"/>
                    <a:pt x="4906" y="45228"/>
                    <a:pt x="5050" y="45228"/>
                  </a:cubicBezTo>
                  <a:cubicBezTo>
                    <a:pt x="5194" y="45192"/>
                    <a:pt x="5303" y="45084"/>
                    <a:pt x="5303" y="44940"/>
                  </a:cubicBezTo>
                  <a:lnTo>
                    <a:pt x="8224" y="18358"/>
                  </a:lnTo>
                  <a:lnTo>
                    <a:pt x="12155" y="38339"/>
                  </a:lnTo>
                  <a:cubicBezTo>
                    <a:pt x="12191" y="38484"/>
                    <a:pt x="12300" y="38556"/>
                    <a:pt x="12444" y="38556"/>
                  </a:cubicBezTo>
                  <a:cubicBezTo>
                    <a:pt x="12624" y="38556"/>
                    <a:pt x="12732" y="38448"/>
                    <a:pt x="12732" y="38303"/>
                  </a:cubicBezTo>
                  <a:lnTo>
                    <a:pt x="17529" y="2633"/>
                  </a:lnTo>
                  <a:lnTo>
                    <a:pt x="22723" y="44182"/>
                  </a:lnTo>
                  <a:cubicBezTo>
                    <a:pt x="22723" y="44291"/>
                    <a:pt x="22831" y="44399"/>
                    <a:pt x="22975" y="44435"/>
                  </a:cubicBezTo>
                  <a:cubicBezTo>
                    <a:pt x="22995" y="44441"/>
                    <a:pt x="23015" y="44444"/>
                    <a:pt x="23036" y="44444"/>
                  </a:cubicBezTo>
                  <a:cubicBezTo>
                    <a:pt x="23131" y="44444"/>
                    <a:pt x="23234" y="44380"/>
                    <a:pt x="23264" y="44291"/>
                  </a:cubicBezTo>
                  <a:lnTo>
                    <a:pt x="25176" y="40792"/>
                  </a:lnTo>
                  <a:lnTo>
                    <a:pt x="26258" y="48474"/>
                  </a:lnTo>
                  <a:cubicBezTo>
                    <a:pt x="26258" y="48631"/>
                    <a:pt x="26367" y="48734"/>
                    <a:pt x="26514" y="48734"/>
                  </a:cubicBezTo>
                  <a:cubicBezTo>
                    <a:pt x="26536" y="48734"/>
                    <a:pt x="26559" y="48731"/>
                    <a:pt x="26582" y="48727"/>
                  </a:cubicBezTo>
                  <a:cubicBezTo>
                    <a:pt x="26726" y="48727"/>
                    <a:pt x="26871" y="48583"/>
                    <a:pt x="26835" y="48402"/>
                  </a:cubicBezTo>
                  <a:lnTo>
                    <a:pt x="25680" y="39782"/>
                  </a:lnTo>
                  <a:cubicBezTo>
                    <a:pt x="25644" y="39674"/>
                    <a:pt x="25536" y="39566"/>
                    <a:pt x="25428" y="39530"/>
                  </a:cubicBezTo>
                  <a:cubicBezTo>
                    <a:pt x="25284" y="39530"/>
                    <a:pt x="25176" y="39566"/>
                    <a:pt x="25103" y="39674"/>
                  </a:cubicBezTo>
                  <a:lnTo>
                    <a:pt x="23192" y="43172"/>
                  </a:lnTo>
                  <a:lnTo>
                    <a:pt x="17854" y="289"/>
                  </a:lnTo>
                  <a:cubicBezTo>
                    <a:pt x="17818" y="108"/>
                    <a:pt x="17710" y="0"/>
                    <a:pt x="175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6" name="Google Shape;4887;p64">
              <a:extLst>
                <a:ext uri="{FF2B5EF4-FFF2-40B4-BE49-F238E27FC236}">
                  <a16:creationId xmlns:a16="http://schemas.microsoft.com/office/drawing/2014/main" id="{96C33A95-3BF8-C2BB-BAC9-E4B27C586A8C}"/>
                </a:ext>
              </a:extLst>
            </p:cNvPr>
            <p:cNvSpPr/>
            <p:nvPr/>
          </p:nvSpPr>
          <p:spPr>
            <a:xfrm>
              <a:off x="4803625" y="3226950"/>
              <a:ext cx="1458050" cy="440500"/>
            </a:xfrm>
            <a:custGeom>
              <a:avLst/>
              <a:gdLst/>
              <a:ahLst/>
              <a:cxnLst/>
              <a:rect l="l" t="t" r="r" b="b"/>
              <a:pathLst>
                <a:path w="58322" h="17620" extrusionOk="0">
                  <a:moveTo>
                    <a:pt x="57979" y="1"/>
                  </a:moveTo>
                  <a:cubicBezTo>
                    <a:pt x="57907" y="1"/>
                    <a:pt x="57835" y="28"/>
                    <a:pt x="57780" y="82"/>
                  </a:cubicBezTo>
                  <a:lnTo>
                    <a:pt x="44508" y="14112"/>
                  </a:lnTo>
                  <a:lnTo>
                    <a:pt x="32281" y="4879"/>
                  </a:lnTo>
                  <a:cubicBezTo>
                    <a:pt x="32216" y="4846"/>
                    <a:pt x="32151" y="4828"/>
                    <a:pt x="32090" y="4828"/>
                  </a:cubicBezTo>
                  <a:cubicBezTo>
                    <a:pt x="32014" y="4828"/>
                    <a:pt x="31944" y="4855"/>
                    <a:pt x="31884" y="4915"/>
                  </a:cubicBezTo>
                  <a:lnTo>
                    <a:pt x="23697" y="12344"/>
                  </a:lnTo>
                  <a:lnTo>
                    <a:pt x="13995" y="3652"/>
                  </a:lnTo>
                  <a:cubicBezTo>
                    <a:pt x="13941" y="3598"/>
                    <a:pt x="13869" y="3571"/>
                    <a:pt x="13797" y="3571"/>
                  </a:cubicBezTo>
                  <a:cubicBezTo>
                    <a:pt x="13724" y="3571"/>
                    <a:pt x="13652" y="3598"/>
                    <a:pt x="13598" y="3652"/>
                  </a:cubicBezTo>
                  <a:lnTo>
                    <a:pt x="145" y="17105"/>
                  </a:lnTo>
                  <a:cubicBezTo>
                    <a:pt x="1" y="17214"/>
                    <a:pt x="1" y="17430"/>
                    <a:pt x="145" y="17538"/>
                  </a:cubicBezTo>
                  <a:cubicBezTo>
                    <a:pt x="199" y="17592"/>
                    <a:pt x="271" y="17619"/>
                    <a:pt x="344" y="17619"/>
                  </a:cubicBezTo>
                  <a:cubicBezTo>
                    <a:pt x="416" y="17619"/>
                    <a:pt x="488" y="17592"/>
                    <a:pt x="542" y="17538"/>
                  </a:cubicBezTo>
                  <a:lnTo>
                    <a:pt x="13815" y="4265"/>
                  </a:lnTo>
                  <a:lnTo>
                    <a:pt x="23517" y="12958"/>
                  </a:lnTo>
                  <a:cubicBezTo>
                    <a:pt x="23571" y="13012"/>
                    <a:pt x="23643" y="13039"/>
                    <a:pt x="23715" y="13039"/>
                  </a:cubicBezTo>
                  <a:cubicBezTo>
                    <a:pt x="23787" y="13039"/>
                    <a:pt x="23859" y="13012"/>
                    <a:pt x="23913" y="12958"/>
                  </a:cubicBezTo>
                  <a:lnTo>
                    <a:pt x="32101" y="5528"/>
                  </a:lnTo>
                  <a:lnTo>
                    <a:pt x="44327" y="14761"/>
                  </a:lnTo>
                  <a:cubicBezTo>
                    <a:pt x="44388" y="14806"/>
                    <a:pt x="44455" y="14826"/>
                    <a:pt x="44520" y="14826"/>
                  </a:cubicBezTo>
                  <a:cubicBezTo>
                    <a:pt x="44610" y="14826"/>
                    <a:pt x="44697" y="14788"/>
                    <a:pt x="44760" y="14725"/>
                  </a:cubicBezTo>
                  <a:lnTo>
                    <a:pt x="58213" y="514"/>
                  </a:lnTo>
                  <a:cubicBezTo>
                    <a:pt x="58321" y="406"/>
                    <a:pt x="58321" y="190"/>
                    <a:pt x="58177" y="82"/>
                  </a:cubicBezTo>
                  <a:cubicBezTo>
                    <a:pt x="58123" y="28"/>
                    <a:pt x="58051" y="1"/>
                    <a:pt x="579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7" name="Google Shape;4888;p64">
              <a:extLst>
                <a:ext uri="{FF2B5EF4-FFF2-40B4-BE49-F238E27FC236}">
                  <a16:creationId xmlns:a16="http://schemas.microsoft.com/office/drawing/2014/main" id="{D427093E-A0ED-6012-A0F0-A66D6F0202E1}"/>
                </a:ext>
              </a:extLst>
            </p:cNvPr>
            <p:cNvSpPr/>
            <p:nvPr/>
          </p:nvSpPr>
          <p:spPr>
            <a:xfrm>
              <a:off x="5103900" y="3278575"/>
              <a:ext cx="89275" cy="89275"/>
            </a:xfrm>
            <a:custGeom>
              <a:avLst/>
              <a:gdLst/>
              <a:ahLst/>
              <a:cxnLst/>
              <a:rect l="l" t="t" r="r" b="b"/>
              <a:pathLst>
                <a:path w="3571" h="3571" extrusionOk="0">
                  <a:moveTo>
                    <a:pt x="1804" y="0"/>
                  </a:moveTo>
                  <a:cubicBezTo>
                    <a:pt x="794" y="0"/>
                    <a:pt x="0" y="830"/>
                    <a:pt x="0" y="1804"/>
                  </a:cubicBezTo>
                  <a:cubicBezTo>
                    <a:pt x="0" y="2778"/>
                    <a:pt x="794" y="3571"/>
                    <a:pt x="1804" y="3571"/>
                  </a:cubicBezTo>
                  <a:cubicBezTo>
                    <a:pt x="2777" y="3571"/>
                    <a:pt x="3571" y="2778"/>
                    <a:pt x="3571" y="1804"/>
                  </a:cubicBezTo>
                  <a:cubicBezTo>
                    <a:pt x="3571" y="830"/>
                    <a:pt x="2777" y="0"/>
                    <a:pt x="18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8" name="Google Shape;4889;p64">
              <a:extLst>
                <a:ext uri="{FF2B5EF4-FFF2-40B4-BE49-F238E27FC236}">
                  <a16:creationId xmlns:a16="http://schemas.microsoft.com/office/drawing/2014/main" id="{62ACA7E3-17A5-3839-41D4-9024D769EC1E}"/>
                </a:ext>
              </a:extLst>
            </p:cNvPr>
            <p:cNvSpPr/>
            <p:nvPr/>
          </p:nvSpPr>
          <p:spPr>
            <a:xfrm>
              <a:off x="5096675" y="3271350"/>
              <a:ext cx="103725" cy="103725"/>
            </a:xfrm>
            <a:custGeom>
              <a:avLst/>
              <a:gdLst/>
              <a:ahLst/>
              <a:cxnLst/>
              <a:rect l="l" t="t" r="r" b="b"/>
              <a:pathLst>
                <a:path w="4149" h="4149" extrusionOk="0">
                  <a:moveTo>
                    <a:pt x="2093" y="614"/>
                  </a:moveTo>
                  <a:cubicBezTo>
                    <a:pt x="2886" y="614"/>
                    <a:pt x="3571" y="1263"/>
                    <a:pt x="3571" y="2093"/>
                  </a:cubicBezTo>
                  <a:cubicBezTo>
                    <a:pt x="3571" y="2886"/>
                    <a:pt x="2886" y="3571"/>
                    <a:pt x="2093" y="3571"/>
                  </a:cubicBezTo>
                  <a:cubicBezTo>
                    <a:pt x="1263" y="3571"/>
                    <a:pt x="614" y="2886"/>
                    <a:pt x="614" y="2093"/>
                  </a:cubicBezTo>
                  <a:cubicBezTo>
                    <a:pt x="614" y="1263"/>
                    <a:pt x="1263" y="614"/>
                    <a:pt x="2093" y="614"/>
                  </a:cubicBezTo>
                  <a:close/>
                  <a:moveTo>
                    <a:pt x="2093" y="1"/>
                  </a:moveTo>
                  <a:cubicBezTo>
                    <a:pt x="939" y="1"/>
                    <a:pt x="1" y="939"/>
                    <a:pt x="1" y="2093"/>
                  </a:cubicBezTo>
                  <a:cubicBezTo>
                    <a:pt x="1" y="3247"/>
                    <a:pt x="939" y="4149"/>
                    <a:pt x="2093" y="4149"/>
                  </a:cubicBezTo>
                  <a:cubicBezTo>
                    <a:pt x="3211" y="4149"/>
                    <a:pt x="4148" y="3247"/>
                    <a:pt x="4148" y="2093"/>
                  </a:cubicBezTo>
                  <a:cubicBezTo>
                    <a:pt x="4148" y="939"/>
                    <a:pt x="3211" y="1"/>
                    <a:pt x="20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9" name="Google Shape;4890;p64">
              <a:extLst>
                <a:ext uri="{FF2B5EF4-FFF2-40B4-BE49-F238E27FC236}">
                  <a16:creationId xmlns:a16="http://schemas.microsoft.com/office/drawing/2014/main" id="{73CCAEFB-284C-D330-8F22-C1949DEF9B2F}"/>
                </a:ext>
              </a:extLst>
            </p:cNvPr>
            <p:cNvSpPr/>
            <p:nvPr/>
          </p:nvSpPr>
          <p:spPr>
            <a:xfrm>
              <a:off x="5561050" y="3311025"/>
              <a:ext cx="89275" cy="88400"/>
            </a:xfrm>
            <a:custGeom>
              <a:avLst/>
              <a:gdLst/>
              <a:ahLst/>
              <a:cxnLst/>
              <a:rect l="l" t="t" r="r" b="b"/>
              <a:pathLst>
                <a:path w="3571" h="3536" extrusionOk="0">
                  <a:moveTo>
                    <a:pt x="1804" y="1"/>
                  </a:moveTo>
                  <a:cubicBezTo>
                    <a:pt x="794" y="1"/>
                    <a:pt x="0" y="794"/>
                    <a:pt x="0" y="1768"/>
                  </a:cubicBezTo>
                  <a:cubicBezTo>
                    <a:pt x="0" y="2742"/>
                    <a:pt x="794" y="3535"/>
                    <a:pt x="1804" y="3535"/>
                  </a:cubicBezTo>
                  <a:cubicBezTo>
                    <a:pt x="2777" y="3535"/>
                    <a:pt x="3571" y="2742"/>
                    <a:pt x="3571" y="1768"/>
                  </a:cubicBezTo>
                  <a:cubicBezTo>
                    <a:pt x="3571" y="794"/>
                    <a:pt x="2777" y="1"/>
                    <a:pt x="18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0" name="Google Shape;4891;p64">
              <a:extLst>
                <a:ext uri="{FF2B5EF4-FFF2-40B4-BE49-F238E27FC236}">
                  <a16:creationId xmlns:a16="http://schemas.microsoft.com/office/drawing/2014/main" id="{87411FD8-8F96-DA4C-92BF-863E6E6177C1}"/>
                </a:ext>
              </a:extLst>
            </p:cNvPr>
            <p:cNvSpPr/>
            <p:nvPr/>
          </p:nvSpPr>
          <p:spPr>
            <a:xfrm>
              <a:off x="5553825" y="3302925"/>
              <a:ext cx="103725" cy="104600"/>
            </a:xfrm>
            <a:custGeom>
              <a:avLst/>
              <a:gdLst/>
              <a:ahLst/>
              <a:cxnLst/>
              <a:rect l="l" t="t" r="r" b="b"/>
              <a:pathLst>
                <a:path w="4149" h="4184" extrusionOk="0">
                  <a:moveTo>
                    <a:pt x="2093" y="613"/>
                  </a:moveTo>
                  <a:cubicBezTo>
                    <a:pt x="2886" y="613"/>
                    <a:pt x="3535" y="1263"/>
                    <a:pt x="3535" y="2092"/>
                  </a:cubicBezTo>
                  <a:cubicBezTo>
                    <a:pt x="3535" y="2922"/>
                    <a:pt x="2886" y="3571"/>
                    <a:pt x="2093" y="3571"/>
                  </a:cubicBezTo>
                  <a:cubicBezTo>
                    <a:pt x="1263" y="3571"/>
                    <a:pt x="614" y="2922"/>
                    <a:pt x="614" y="2092"/>
                  </a:cubicBezTo>
                  <a:cubicBezTo>
                    <a:pt x="614" y="1263"/>
                    <a:pt x="1263" y="613"/>
                    <a:pt x="2093" y="613"/>
                  </a:cubicBezTo>
                  <a:close/>
                  <a:moveTo>
                    <a:pt x="2093" y="0"/>
                  </a:moveTo>
                  <a:cubicBezTo>
                    <a:pt x="939" y="0"/>
                    <a:pt x="1" y="938"/>
                    <a:pt x="1" y="2092"/>
                  </a:cubicBezTo>
                  <a:cubicBezTo>
                    <a:pt x="1" y="3246"/>
                    <a:pt x="939" y="4184"/>
                    <a:pt x="2093" y="4184"/>
                  </a:cubicBezTo>
                  <a:cubicBezTo>
                    <a:pt x="3211" y="4184"/>
                    <a:pt x="4148" y="3246"/>
                    <a:pt x="4148" y="2092"/>
                  </a:cubicBezTo>
                  <a:cubicBezTo>
                    <a:pt x="4148" y="938"/>
                    <a:pt x="3211" y="0"/>
                    <a:pt x="20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1" name="Google Shape;4892;p64">
              <a:extLst>
                <a:ext uri="{FF2B5EF4-FFF2-40B4-BE49-F238E27FC236}">
                  <a16:creationId xmlns:a16="http://schemas.microsoft.com/office/drawing/2014/main" id="{BB42C8D2-9CA0-C649-405E-F512A157B07F}"/>
                </a:ext>
              </a:extLst>
            </p:cNvPr>
            <p:cNvSpPr/>
            <p:nvPr/>
          </p:nvSpPr>
          <p:spPr>
            <a:xfrm>
              <a:off x="5872125" y="3545475"/>
              <a:ext cx="89300" cy="89275"/>
            </a:xfrm>
            <a:custGeom>
              <a:avLst/>
              <a:gdLst/>
              <a:ahLst/>
              <a:cxnLst/>
              <a:rect l="l" t="t" r="r" b="b"/>
              <a:pathLst>
                <a:path w="3572" h="3571" extrusionOk="0">
                  <a:moveTo>
                    <a:pt x="1768" y="0"/>
                  </a:moveTo>
                  <a:cubicBezTo>
                    <a:pt x="794" y="0"/>
                    <a:pt x="0" y="794"/>
                    <a:pt x="0" y="1768"/>
                  </a:cubicBezTo>
                  <a:cubicBezTo>
                    <a:pt x="0" y="2777"/>
                    <a:pt x="794" y="3571"/>
                    <a:pt x="1768" y="3571"/>
                  </a:cubicBezTo>
                  <a:cubicBezTo>
                    <a:pt x="2778" y="3571"/>
                    <a:pt x="3571" y="2777"/>
                    <a:pt x="3571" y="1768"/>
                  </a:cubicBezTo>
                  <a:cubicBezTo>
                    <a:pt x="3571" y="794"/>
                    <a:pt x="2778" y="0"/>
                    <a:pt x="17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2" name="Google Shape;4893;p64">
              <a:extLst>
                <a:ext uri="{FF2B5EF4-FFF2-40B4-BE49-F238E27FC236}">
                  <a16:creationId xmlns:a16="http://schemas.microsoft.com/office/drawing/2014/main" id="{45C76ED5-9906-0447-5AD5-1B97E9A39413}"/>
                </a:ext>
              </a:extLst>
            </p:cNvPr>
            <p:cNvSpPr/>
            <p:nvPr/>
          </p:nvSpPr>
          <p:spPr>
            <a:xfrm>
              <a:off x="5864900" y="3538250"/>
              <a:ext cx="103725" cy="103725"/>
            </a:xfrm>
            <a:custGeom>
              <a:avLst/>
              <a:gdLst/>
              <a:ahLst/>
              <a:cxnLst/>
              <a:rect l="l" t="t" r="r" b="b"/>
              <a:pathLst>
                <a:path w="4149" h="4149" extrusionOk="0">
                  <a:moveTo>
                    <a:pt x="2057" y="578"/>
                  </a:moveTo>
                  <a:cubicBezTo>
                    <a:pt x="2886" y="614"/>
                    <a:pt x="3535" y="1263"/>
                    <a:pt x="3535" y="2057"/>
                  </a:cubicBezTo>
                  <a:cubicBezTo>
                    <a:pt x="3535" y="2886"/>
                    <a:pt x="2886" y="3535"/>
                    <a:pt x="2057" y="3535"/>
                  </a:cubicBezTo>
                  <a:cubicBezTo>
                    <a:pt x="1263" y="3535"/>
                    <a:pt x="614" y="2886"/>
                    <a:pt x="614" y="2057"/>
                  </a:cubicBezTo>
                  <a:cubicBezTo>
                    <a:pt x="614" y="1263"/>
                    <a:pt x="1263" y="614"/>
                    <a:pt x="2057" y="578"/>
                  </a:cubicBezTo>
                  <a:close/>
                  <a:moveTo>
                    <a:pt x="2057" y="1"/>
                  </a:moveTo>
                  <a:cubicBezTo>
                    <a:pt x="939" y="1"/>
                    <a:pt x="1" y="938"/>
                    <a:pt x="1" y="2057"/>
                  </a:cubicBezTo>
                  <a:cubicBezTo>
                    <a:pt x="1" y="3211"/>
                    <a:pt x="939" y="4148"/>
                    <a:pt x="2057" y="4148"/>
                  </a:cubicBezTo>
                  <a:cubicBezTo>
                    <a:pt x="3211" y="4148"/>
                    <a:pt x="4149" y="3211"/>
                    <a:pt x="4149" y="2057"/>
                  </a:cubicBezTo>
                  <a:cubicBezTo>
                    <a:pt x="4149" y="938"/>
                    <a:pt x="3211" y="1"/>
                    <a:pt x="20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3" name="Google Shape;4894;p64">
              <a:extLst>
                <a:ext uri="{FF2B5EF4-FFF2-40B4-BE49-F238E27FC236}">
                  <a16:creationId xmlns:a16="http://schemas.microsoft.com/office/drawing/2014/main" id="{B13965F3-3728-BAB7-AA91-2071D637135E}"/>
                </a:ext>
              </a:extLst>
            </p:cNvPr>
            <p:cNvSpPr/>
            <p:nvPr/>
          </p:nvSpPr>
          <p:spPr>
            <a:xfrm>
              <a:off x="6202150" y="3190200"/>
              <a:ext cx="89275" cy="88400"/>
            </a:xfrm>
            <a:custGeom>
              <a:avLst/>
              <a:gdLst/>
              <a:ahLst/>
              <a:cxnLst/>
              <a:rect l="l" t="t" r="r" b="b"/>
              <a:pathLst>
                <a:path w="3571" h="3536" extrusionOk="0">
                  <a:moveTo>
                    <a:pt x="1803" y="1"/>
                  </a:moveTo>
                  <a:cubicBezTo>
                    <a:pt x="793" y="1"/>
                    <a:pt x="0" y="794"/>
                    <a:pt x="0" y="1768"/>
                  </a:cubicBezTo>
                  <a:cubicBezTo>
                    <a:pt x="0" y="2742"/>
                    <a:pt x="793" y="3535"/>
                    <a:pt x="1803" y="3535"/>
                  </a:cubicBezTo>
                  <a:cubicBezTo>
                    <a:pt x="2777" y="3535"/>
                    <a:pt x="3571" y="2742"/>
                    <a:pt x="3571" y="1768"/>
                  </a:cubicBezTo>
                  <a:cubicBezTo>
                    <a:pt x="3571" y="794"/>
                    <a:pt x="2777" y="1"/>
                    <a:pt x="18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4" name="Google Shape;4895;p64">
              <a:extLst>
                <a:ext uri="{FF2B5EF4-FFF2-40B4-BE49-F238E27FC236}">
                  <a16:creationId xmlns:a16="http://schemas.microsoft.com/office/drawing/2014/main" id="{31647815-855C-46E7-F4D7-229B3F5F3AAC}"/>
                </a:ext>
              </a:extLst>
            </p:cNvPr>
            <p:cNvSpPr/>
            <p:nvPr/>
          </p:nvSpPr>
          <p:spPr>
            <a:xfrm>
              <a:off x="6194925" y="3183000"/>
              <a:ext cx="103725" cy="103700"/>
            </a:xfrm>
            <a:custGeom>
              <a:avLst/>
              <a:gdLst/>
              <a:ahLst/>
              <a:cxnLst/>
              <a:rect l="l" t="t" r="r" b="b"/>
              <a:pathLst>
                <a:path w="4149" h="4148" extrusionOk="0">
                  <a:moveTo>
                    <a:pt x="2092" y="577"/>
                  </a:moveTo>
                  <a:cubicBezTo>
                    <a:pt x="2886" y="577"/>
                    <a:pt x="3535" y="1263"/>
                    <a:pt x="3535" y="2056"/>
                  </a:cubicBezTo>
                  <a:cubicBezTo>
                    <a:pt x="3535" y="2886"/>
                    <a:pt x="2886" y="3535"/>
                    <a:pt x="2092" y="3535"/>
                  </a:cubicBezTo>
                  <a:cubicBezTo>
                    <a:pt x="1263" y="3535"/>
                    <a:pt x="614" y="2886"/>
                    <a:pt x="614" y="2056"/>
                  </a:cubicBezTo>
                  <a:cubicBezTo>
                    <a:pt x="614" y="1263"/>
                    <a:pt x="1263" y="577"/>
                    <a:pt x="2092" y="577"/>
                  </a:cubicBezTo>
                  <a:close/>
                  <a:moveTo>
                    <a:pt x="2092" y="0"/>
                  </a:moveTo>
                  <a:cubicBezTo>
                    <a:pt x="938" y="0"/>
                    <a:pt x="0" y="902"/>
                    <a:pt x="0" y="2056"/>
                  </a:cubicBezTo>
                  <a:cubicBezTo>
                    <a:pt x="0" y="3210"/>
                    <a:pt x="938" y="4148"/>
                    <a:pt x="2092" y="4148"/>
                  </a:cubicBezTo>
                  <a:cubicBezTo>
                    <a:pt x="3210" y="4148"/>
                    <a:pt x="4148" y="3210"/>
                    <a:pt x="4148" y="2056"/>
                  </a:cubicBezTo>
                  <a:cubicBezTo>
                    <a:pt x="4148" y="902"/>
                    <a:pt x="3210" y="0"/>
                    <a:pt x="20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5" name="Google Shape;4896;p64">
              <a:extLst>
                <a:ext uri="{FF2B5EF4-FFF2-40B4-BE49-F238E27FC236}">
                  <a16:creationId xmlns:a16="http://schemas.microsoft.com/office/drawing/2014/main" id="{626BF062-5FA0-AE6A-9E99-675E73C1CE6E}"/>
                </a:ext>
              </a:extLst>
            </p:cNvPr>
            <p:cNvSpPr/>
            <p:nvPr/>
          </p:nvSpPr>
          <p:spPr>
            <a:xfrm>
              <a:off x="4767575" y="3615800"/>
              <a:ext cx="89275" cy="88400"/>
            </a:xfrm>
            <a:custGeom>
              <a:avLst/>
              <a:gdLst/>
              <a:ahLst/>
              <a:cxnLst/>
              <a:rect l="l" t="t" r="r" b="b"/>
              <a:pathLst>
                <a:path w="3571" h="3536" extrusionOk="0">
                  <a:moveTo>
                    <a:pt x="1804" y="0"/>
                  </a:moveTo>
                  <a:cubicBezTo>
                    <a:pt x="794" y="0"/>
                    <a:pt x="0" y="794"/>
                    <a:pt x="0" y="1768"/>
                  </a:cubicBezTo>
                  <a:cubicBezTo>
                    <a:pt x="0" y="2742"/>
                    <a:pt x="794" y="3535"/>
                    <a:pt x="1804" y="3535"/>
                  </a:cubicBezTo>
                  <a:cubicBezTo>
                    <a:pt x="2777" y="3535"/>
                    <a:pt x="3571" y="2742"/>
                    <a:pt x="3571" y="1768"/>
                  </a:cubicBezTo>
                  <a:cubicBezTo>
                    <a:pt x="3571" y="794"/>
                    <a:pt x="2777" y="0"/>
                    <a:pt x="18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6" name="Google Shape;4897;p64">
              <a:extLst>
                <a:ext uri="{FF2B5EF4-FFF2-40B4-BE49-F238E27FC236}">
                  <a16:creationId xmlns:a16="http://schemas.microsoft.com/office/drawing/2014/main" id="{F3DC6A91-CE5F-ABA6-E017-4366D39BC4FD}"/>
                </a:ext>
              </a:extLst>
            </p:cNvPr>
            <p:cNvSpPr/>
            <p:nvPr/>
          </p:nvSpPr>
          <p:spPr>
            <a:xfrm>
              <a:off x="4760350" y="3607675"/>
              <a:ext cx="103725" cy="103725"/>
            </a:xfrm>
            <a:custGeom>
              <a:avLst/>
              <a:gdLst/>
              <a:ahLst/>
              <a:cxnLst/>
              <a:rect l="l" t="t" r="r" b="b"/>
              <a:pathLst>
                <a:path w="4149" h="4149" extrusionOk="0">
                  <a:moveTo>
                    <a:pt x="2093" y="614"/>
                  </a:moveTo>
                  <a:cubicBezTo>
                    <a:pt x="2886" y="614"/>
                    <a:pt x="3535" y="1263"/>
                    <a:pt x="3571" y="2093"/>
                  </a:cubicBezTo>
                  <a:cubicBezTo>
                    <a:pt x="3535" y="2886"/>
                    <a:pt x="2886" y="3572"/>
                    <a:pt x="2093" y="3572"/>
                  </a:cubicBezTo>
                  <a:cubicBezTo>
                    <a:pt x="1263" y="3572"/>
                    <a:pt x="614" y="2886"/>
                    <a:pt x="614" y="2093"/>
                  </a:cubicBezTo>
                  <a:cubicBezTo>
                    <a:pt x="614" y="1263"/>
                    <a:pt x="1263" y="614"/>
                    <a:pt x="2093" y="614"/>
                  </a:cubicBezTo>
                  <a:close/>
                  <a:moveTo>
                    <a:pt x="2093" y="1"/>
                  </a:moveTo>
                  <a:cubicBezTo>
                    <a:pt x="938" y="1"/>
                    <a:pt x="1" y="939"/>
                    <a:pt x="1" y="2093"/>
                  </a:cubicBezTo>
                  <a:cubicBezTo>
                    <a:pt x="1" y="3247"/>
                    <a:pt x="938" y="4149"/>
                    <a:pt x="2093" y="4149"/>
                  </a:cubicBezTo>
                  <a:cubicBezTo>
                    <a:pt x="3211" y="4149"/>
                    <a:pt x="4148" y="3247"/>
                    <a:pt x="4148" y="2093"/>
                  </a:cubicBezTo>
                  <a:cubicBezTo>
                    <a:pt x="4148" y="939"/>
                    <a:pt x="3211" y="1"/>
                    <a:pt x="20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7" name="Google Shape;4898;p64">
              <a:extLst>
                <a:ext uri="{FF2B5EF4-FFF2-40B4-BE49-F238E27FC236}">
                  <a16:creationId xmlns:a16="http://schemas.microsoft.com/office/drawing/2014/main" id="{0FC58133-96AF-1E91-33D2-D1F83BA1377B}"/>
                </a:ext>
              </a:extLst>
            </p:cNvPr>
            <p:cNvSpPr/>
            <p:nvPr/>
          </p:nvSpPr>
          <p:spPr>
            <a:xfrm>
              <a:off x="5351850" y="3488650"/>
              <a:ext cx="89300" cy="88400"/>
            </a:xfrm>
            <a:custGeom>
              <a:avLst/>
              <a:gdLst/>
              <a:ahLst/>
              <a:cxnLst/>
              <a:rect l="l" t="t" r="r" b="b"/>
              <a:pathLst>
                <a:path w="3572" h="3536" extrusionOk="0">
                  <a:moveTo>
                    <a:pt x="1768" y="1"/>
                  </a:moveTo>
                  <a:cubicBezTo>
                    <a:pt x="794" y="1"/>
                    <a:pt x="1" y="794"/>
                    <a:pt x="1" y="1768"/>
                  </a:cubicBezTo>
                  <a:cubicBezTo>
                    <a:pt x="1" y="2742"/>
                    <a:pt x="794" y="3536"/>
                    <a:pt x="1768" y="3536"/>
                  </a:cubicBezTo>
                  <a:cubicBezTo>
                    <a:pt x="2742" y="3536"/>
                    <a:pt x="3571" y="2742"/>
                    <a:pt x="3571" y="1768"/>
                  </a:cubicBezTo>
                  <a:cubicBezTo>
                    <a:pt x="3571" y="794"/>
                    <a:pt x="2742" y="1"/>
                    <a:pt x="17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8" name="Google Shape;4899;p64">
              <a:extLst>
                <a:ext uri="{FF2B5EF4-FFF2-40B4-BE49-F238E27FC236}">
                  <a16:creationId xmlns:a16="http://schemas.microsoft.com/office/drawing/2014/main" id="{41092E13-E10A-0423-5F5B-7C92D730DE9B}"/>
                </a:ext>
              </a:extLst>
            </p:cNvPr>
            <p:cNvSpPr/>
            <p:nvPr/>
          </p:nvSpPr>
          <p:spPr>
            <a:xfrm>
              <a:off x="5344650" y="3480550"/>
              <a:ext cx="103700" cy="104625"/>
            </a:xfrm>
            <a:custGeom>
              <a:avLst/>
              <a:gdLst/>
              <a:ahLst/>
              <a:cxnLst/>
              <a:rect l="l" t="t" r="r" b="b"/>
              <a:pathLst>
                <a:path w="4148" h="4185" extrusionOk="0">
                  <a:moveTo>
                    <a:pt x="2056" y="614"/>
                  </a:moveTo>
                  <a:cubicBezTo>
                    <a:pt x="2886" y="614"/>
                    <a:pt x="3535" y="1263"/>
                    <a:pt x="3535" y="2092"/>
                  </a:cubicBezTo>
                  <a:cubicBezTo>
                    <a:pt x="3535" y="2922"/>
                    <a:pt x="2886" y="3571"/>
                    <a:pt x="2056" y="3571"/>
                  </a:cubicBezTo>
                  <a:cubicBezTo>
                    <a:pt x="1263" y="3571"/>
                    <a:pt x="577" y="2922"/>
                    <a:pt x="577" y="2092"/>
                  </a:cubicBezTo>
                  <a:cubicBezTo>
                    <a:pt x="577" y="1263"/>
                    <a:pt x="1263" y="614"/>
                    <a:pt x="2056" y="614"/>
                  </a:cubicBezTo>
                  <a:close/>
                  <a:moveTo>
                    <a:pt x="2056" y="0"/>
                  </a:moveTo>
                  <a:cubicBezTo>
                    <a:pt x="902" y="0"/>
                    <a:pt x="0" y="938"/>
                    <a:pt x="0" y="2092"/>
                  </a:cubicBezTo>
                  <a:cubicBezTo>
                    <a:pt x="0" y="3246"/>
                    <a:pt x="902" y="4184"/>
                    <a:pt x="2056" y="4184"/>
                  </a:cubicBezTo>
                  <a:cubicBezTo>
                    <a:pt x="3210" y="4184"/>
                    <a:pt x="4148" y="3246"/>
                    <a:pt x="4148" y="2092"/>
                  </a:cubicBezTo>
                  <a:cubicBezTo>
                    <a:pt x="4148" y="938"/>
                    <a:pt x="3210" y="0"/>
                    <a:pt x="20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9" name="Google Shape;4900;p64">
              <a:extLst>
                <a:ext uri="{FF2B5EF4-FFF2-40B4-BE49-F238E27FC236}">
                  <a16:creationId xmlns:a16="http://schemas.microsoft.com/office/drawing/2014/main" id="{55D8D695-986A-6438-ADA5-41BAFAFA759D}"/>
                </a:ext>
              </a:extLst>
            </p:cNvPr>
            <p:cNvSpPr/>
            <p:nvPr/>
          </p:nvSpPr>
          <p:spPr>
            <a:xfrm>
              <a:off x="2393450" y="2124425"/>
              <a:ext cx="147900" cy="90200"/>
            </a:xfrm>
            <a:custGeom>
              <a:avLst/>
              <a:gdLst/>
              <a:ahLst/>
              <a:cxnLst/>
              <a:rect l="l" t="t" r="r" b="b"/>
              <a:pathLst>
                <a:path w="5916" h="3608" extrusionOk="0">
                  <a:moveTo>
                    <a:pt x="5563" y="0"/>
                  </a:moveTo>
                  <a:cubicBezTo>
                    <a:pt x="5511" y="0"/>
                    <a:pt x="5459" y="12"/>
                    <a:pt x="5411" y="36"/>
                  </a:cubicBezTo>
                  <a:lnTo>
                    <a:pt x="181" y="3066"/>
                  </a:lnTo>
                  <a:cubicBezTo>
                    <a:pt x="37" y="3138"/>
                    <a:pt x="1" y="3319"/>
                    <a:pt x="73" y="3463"/>
                  </a:cubicBezTo>
                  <a:cubicBezTo>
                    <a:pt x="145" y="3559"/>
                    <a:pt x="249" y="3607"/>
                    <a:pt x="353" y="3607"/>
                  </a:cubicBezTo>
                  <a:cubicBezTo>
                    <a:pt x="405" y="3607"/>
                    <a:pt x="457" y="3595"/>
                    <a:pt x="506" y="3571"/>
                  </a:cubicBezTo>
                  <a:lnTo>
                    <a:pt x="5735" y="578"/>
                  </a:lnTo>
                  <a:cubicBezTo>
                    <a:pt x="5880" y="469"/>
                    <a:pt x="5916" y="289"/>
                    <a:pt x="5843" y="145"/>
                  </a:cubicBezTo>
                  <a:cubicBezTo>
                    <a:pt x="5771" y="49"/>
                    <a:pt x="5667" y="0"/>
                    <a:pt x="55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0" name="Google Shape;4901;p64">
              <a:extLst>
                <a:ext uri="{FF2B5EF4-FFF2-40B4-BE49-F238E27FC236}">
                  <a16:creationId xmlns:a16="http://schemas.microsoft.com/office/drawing/2014/main" id="{AB408BBF-A42F-894D-E22E-1A41891C918C}"/>
                </a:ext>
              </a:extLst>
            </p:cNvPr>
            <p:cNvSpPr/>
            <p:nvPr/>
          </p:nvSpPr>
          <p:spPr>
            <a:xfrm>
              <a:off x="1756875" y="1902825"/>
              <a:ext cx="783575" cy="901950"/>
            </a:xfrm>
            <a:custGeom>
              <a:avLst/>
              <a:gdLst/>
              <a:ahLst/>
              <a:cxnLst/>
              <a:rect l="l" t="t" r="r" b="b"/>
              <a:pathLst>
                <a:path w="31343" h="36078" extrusionOk="0">
                  <a:moveTo>
                    <a:pt x="15653" y="641"/>
                  </a:moveTo>
                  <a:lnTo>
                    <a:pt x="30729" y="9333"/>
                  </a:lnTo>
                  <a:lnTo>
                    <a:pt x="30729" y="26718"/>
                  </a:lnTo>
                  <a:lnTo>
                    <a:pt x="15653" y="35446"/>
                  </a:lnTo>
                  <a:lnTo>
                    <a:pt x="613" y="26718"/>
                  </a:lnTo>
                  <a:lnTo>
                    <a:pt x="613" y="9358"/>
                  </a:lnTo>
                  <a:lnTo>
                    <a:pt x="15653" y="641"/>
                  </a:lnTo>
                  <a:close/>
                  <a:moveTo>
                    <a:pt x="15671" y="1"/>
                  </a:moveTo>
                  <a:cubicBezTo>
                    <a:pt x="15617" y="1"/>
                    <a:pt x="15563" y="10"/>
                    <a:pt x="15509" y="28"/>
                  </a:cubicBezTo>
                  <a:lnTo>
                    <a:pt x="144" y="8900"/>
                  </a:lnTo>
                  <a:cubicBezTo>
                    <a:pt x="72" y="8973"/>
                    <a:pt x="0" y="9045"/>
                    <a:pt x="0" y="9153"/>
                  </a:cubicBezTo>
                  <a:lnTo>
                    <a:pt x="0" y="26898"/>
                  </a:lnTo>
                  <a:cubicBezTo>
                    <a:pt x="0" y="27006"/>
                    <a:pt x="72" y="27114"/>
                    <a:pt x="144" y="27150"/>
                  </a:cubicBezTo>
                  <a:lnTo>
                    <a:pt x="15509" y="36023"/>
                  </a:lnTo>
                  <a:cubicBezTo>
                    <a:pt x="15563" y="36059"/>
                    <a:pt x="15617" y="36077"/>
                    <a:pt x="15671" y="36077"/>
                  </a:cubicBezTo>
                  <a:cubicBezTo>
                    <a:pt x="15725" y="36077"/>
                    <a:pt x="15780" y="36059"/>
                    <a:pt x="15834" y="36023"/>
                  </a:cubicBezTo>
                  <a:lnTo>
                    <a:pt x="31198" y="27150"/>
                  </a:lnTo>
                  <a:cubicBezTo>
                    <a:pt x="31270" y="27114"/>
                    <a:pt x="31343" y="27006"/>
                    <a:pt x="31343" y="26898"/>
                  </a:cubicBezTo>
                  <a:lnTo>
                    <a:pt x="31343" y="9153"/>
                  </a:lnTo>
                  <a:cubicBezTo>
                    <a:pt x="31343" y="9045"/>
                    <a:pt x="31270" y="8973"/>
                    <a:pt x="31198" y="8900"/>
                  </a:cubicBezTo>
                  <a:lnTo>
                    <a:pt x="15834" y="28"/>
                  </a:lnTo>
                  <a:cubicBezTo>
                    <a:pt x="15780" y="10"/>
                    <a:pt x="15725" y="1"/>
                    <a:pt x="156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1" name="Google Shape;4902;p64">
              <a:extLst>
                <a:ext uri="{FF2B5EF4-FFF2-40B4-BE49-F238E27FC236}">
                  <a16:creationId xmlns:a16="http://schemas.microsoft.com/office/drawing/2014/main" id="{DA3F2907-7D3F-FB18-3425-3DFE280D8A09}"/>
                </a:ext>
              </a:extLst>
            </p:cNvPr>
            <p:cNvSpPr/>
            <p:nvPr/>
          </p:nvSpPr>
          <p:spPr>
            <a:xfrm>
              <a:off x="1887600" y="2053425"/>
              <a:ext cx="522100" cy="600750"/>
            </a:xfrm>
            <a:custGeom>
              <a:avLst/>
              <a:gdLst/>
              <a:ahLst/>
              <a:cxnLst/>
              <a:rect l="l" t="t" r="r" b="b"/>
              <a:pathLst>
                <a:path w="20884" h="24030" extrusionOk="0">
                  <a:moveTo>
                    <a:pt x="10424" y="640"/>
                  </a:moveTo>
                  <a:lnTo>
                    <a:pt x="20271" y="6339"/>
                  </a:lnTo>
                  <a:lnTo>
                    <a:pt x="20271" y="17700"/>
                  </a:lnTo>
                  <a:lnTo>
                    <a:pt x="10424" y="23363"/>
                  </a:lnTo>
                  <a:lnTo>
                    <a:pt x="614" y="17700"/>
                  </a:lnTo>
                  <a:lnTo>
                    <a:pt x="614" y="6307"/>
                  </a:lnTo>
                  <a:lnTo>
                    <a:pt x="10424" y="640"/>
                  </a:lnTo>
                  <a:close/>
                  <a:moveTo>
                    <a:pt x="10442" y="0"/>
                  </a:moveTo>
                  <a:cubicBezTo>
                    <a:pt x="10388" y="0"/>
                    <a:pt x="10334" y="9"/>
                    <a:pt x="10280" y="27"/>
                  </a:cubicBezTo>
                  <a:lnTo>
                    <a:pt x="145" y="5906"/>
                  </a:lnTo>
                  <a:cubicBezTo>
                    <a:pt x="73" y="5942"/>
                    <a:pt x="1" y="6050"/>
                    <a:pt x="1" y="6159"/>
                  </a:cubicBezTo>
                  <a:lnTo>
                    <a:pt x="1" y="17880"/>
                  </a:lnTo>
                  <a:cubicBezTo>
                    <a:pt x="1" y="17989"/>
                    <a:pt x="73" y="18061"/>
                    <a:pt x="145" y="18133"/>
                  </a:cubicBezTo>
                  <a:lnTo>
                    <a:pt x="10280" y="23976"/>
                  </a:lnTo>
                  <a:cubicBezTo>
                    <a:pt x="10334" y="24012"/>
                    <a:pt x="10388" y="24030"/>
                    <a:pt x="10442" y="24030"/>
                  </a:cubicBezTo>
                  <a:cubicBezTo>
                    <a:pt x="10496" y="24030"/>
                    <a:pt x="10551" y="24012"/>
                    <a:pt x="10605" y="23976"/>
                  </a:cubicBezTo>
                  <a:lnTo>
                    <a:pt x="20740" y="18133"/>
                  </a:lnTo>
                  <a:cubicBezTo>
                    <a:pt x="20812" y="18061"/>
                    <a:pt x="20884" y="17989"/>
                    <a:pt x="20884" y="17880"/>
                  </a:cubicBezTo>
                  <a:lnTo>
                    <a:pt x="20884" y="6159"/>
                  </a:lnTo>
                  <a:cubicBezTo>
                    <a:pt x="20884" y="6050"/>
                    <a:pt x="20812" y="5942"/>
                    <a:pt x="20740" y="5906"/>
                  </a:cubicBezTo>
                  <a:lnTo>
                    <a:pt x="10605" y="27"/>
                  </a:lnTo>
                  <a:cubicBezTo>
                    <a:pt x="10551" y="9"/>
                    <a:pt x="10496" y="0"/>
                    <a:pt x="104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2" name="Google Shape;4903;p64">
              <a:extLst>
                <a:ext uri="{FF2B5EF4-FFF2-40B4-BE49-F238E27FC236}">
                  <a16:creationId xmlns:a16="http://schemas.microsoft.com/office/drawing/2014/main" id="{7D4869D4-1BE9-F0BA-D95D-4910C52992BA}"/>
                </a:ext>
              </a:extLst>
            </p:cNvPr>
            <p:cNvSpPr/>
            <p:nvPr/>
          </p:nvSpPr>
          <p:spPr>
            <a:xfrm>
              <a:off x="2140975" y="1573500"/>
              <a:ext cx="15350" cy="344475"/>
            </a:xfrm>
            <a:custGeom>
              <a:avLst/>
              <a:gdLst/>
              <a:ahLst/>
              <a:cxnLst/>
              <a:rect l="l" t="t" r="r" b="b"/>
              <a:pathLst>
                <a:path w="614" h="13779" extrusionOk="0">
                  <a:moveTo>
                    <a:pt x="289" y="0"/>
                  </a:moveTo>
                  <a:cubicBezTo>
                    <a:pt x="145" y="0"/>
                    <a:pt x="1" y="109"/>
                    <a:pt x="1" y="289"/>
                  </a:cubicBezTo>
                  <a:lnTo>
                    <a:pt x="1" y="13453"/>
                  </a:lnTo>
                  <a:cubicBezTo>
                    <a:pt x="1" y="13634"/>
                    <a:pt x="145" y="13778"/>
                    <a:pt x="289" y="13778"/>
                  </a:cubicBezTo>
                  <a:cubicBezTo>
                    <a:pt x="470" y="13778"/>
                    <a:pt x="614" y="13634"/>
                    <a:pt x="614" y="13453"/>
                  </a:cubicBezTo>
                  <a:lnTo>
                    <a:pt x="614" y="289"/>
                  </a:lnTo>
                  <a:cubicBezTo>
                    <a:pt x="614" y="109"/>
                    <a:pt x="470" y="0"/>
                    <a:pt x="2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3" name="Google Shape;4904;p64">
              <a:extLst>
                <a:ext uri="{FF2B5EF4-FFF2-40B4-BE49-F238E27FC236}">
                  <a16:creationId xmlns:a16="http://schemas.microsoft.com/office/drawing/2014/main" id="{4DAC0F9F-3C66-DC82-92D9-0CCA733FBF26}"/>
                </a:ext>
              </a:extLst>
            </p:cNvPr>
            <p:cNvSpPr/>
            <p:nvPr/>
          </p:nvSpPr>
          <p:spPr>
            <a:xfrm>
              <a:off x="2083275" y="1499550"/>
              <a:ext cx="129875" cy="129875"/>
            </a:xfrm>
            <a:custGeom>
              <a:avLst/>
              <a:gdLst/>
              <a:ahLst/>
              <a:cxnLst/>
              <a:rect l="l" t="t" r="r" b="b"/>
              <a:pathLst>
                <a:path w="5195" h="5195" extrusionOk="0">
                  <a:moveTo>
                    <a:pt x="2597" y="1"/>
                  </a:moveTo>
                  <a:cubicBezTo>
                    <a:pt x="1191" y="1"/>
                    <a:pt x="1" y="1155"/>
                    <a:pt x="1" y="2598"/>
                  </a:cubicBezTo>
                  <a:cubicBezTo>
                    <a:pt x="1" y="4040"/>
                    <a:pt x="1191" y="5195"/>
                    <a:pt x="2597" y="5195"/>
                  </a:cubicBezTo>
                  <a:cubicBezTo>
                    <a:pt x="4040" y="5195"/>
                    <a:pt x="5194" y="4040"/>
                    <a:pt x="5194" y="2598"/>
                  </a:cubicBezTo>
                  <a:cubicBezTo>
                    <a:pt x="5194" y="1155"/>
                    <a:pt x="4040" y="1"/>
                    <a:pt x="25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4" name="Google Shape;4905;p64">
              <a:extLst>
                <a:ext uri="{FF2B5EF4-FFF2-40B4-BE49-F238E27FC236}">
                  <a16:creationId xmlns:a16="http://schemas.microsoft.com/office/drawing/2014/main" id="{063F25BD-AD2A-0E4A-300B-77C9C885BE49}"/>
                </a:ext>
              </a:extLst>
            </p:cNvPr>
            <p:cNvSpPr/>
            <p:nvPr/>
          </p:nvSpPr>
          <p:spPr>
            <a:xfrm>
              <a:off x="2076050" y="1492350"/>
              <a:ext cx="145200" cy="144300"/>
            </a:xfrm>
            <a:custGeom>
              <a:avLst/>
              <a:gdLst/>
              <a:ahLst/>
              <a:cxnLst/>
              <a:rect l="l" t="t" r="r" b="b"/>
              <a:pathLst>
                <a:path w="5808" h="5772" extrusionOk="0">
                  <a:moveTo>
                    <a:pt x="2886" y="577"/>
                  </a:moveTo>
                  <a:cubicBezTo>
                    <a:pt x="3536" y="577"/>
                    <a:pt x="4113" y="830"/>
                    <a:pt x="4509" y="1263"/>
                  </a:cubicBezTo>
                  <a:cubicBezTo>
                    <a:pt x="4942" y="1659"/>
                    <a:pt x="5195" y="2237"/>
                    <a:pt x="5195" y="2886"/>
                  </a:cubicBezTo>
                  <a:cubicBezTo>
                    <a:pt x="5195" y="3499"/>
                    <a:pt x="4942" y="4076"/>
                    <a:pt x="4509" y="4509"/>
                  </a:cubicBezTo>
                  <a:cubicBezTo>
                    <a:pt x="4113" y="4906"/>
                    <a:pt x="3536" y="5158"/>
                    <a:pt x="2886" y="5158"/>
                  </a:cubicBezTo>
                  <a:cubicBezTo>
                    <a:pt x="2273" y="5158"/>
                    <a:pt x="1696" y="4906"/>
                    <a:pt x="1263" y="4509"/>
                  </a:cubicBezTo>
                  <a:cubicBezTo>
                    <a:pt x="867" y="4076"/>
                    <a:pt x="614" y="3499"/>
                    <a:pt x="614" y="2886"/>
                  </a:cubicBezTo>
                  <a:cubicBezTo>
                    <a:pt x="614" y="2237"/>
                    <a:pt x="867" y="1659"/>
                    <a:pt x="1263" y="1263"/>
                  </a:cubicBezTo>
                  <a:cubicBezTo>
                    <a:pt x="1696" y="830"/>
                    <a:pt x="2273" y="577"/>
                    <a:pt x="2886" y="577"/>
                  </a:cubicBezTo>
                  <a:close/>
                  <a:moveTo>
                    <a:pt x="2886" y="0"/>
                  </a:moveTo>
                  <a:cubicBezTo>
                    <a:pt x="1299" y="0"/>
                    <a:pt x="1" y="1299"/>
                    <a:pt x="1" y="2886"/>
                  </a:cubicBezTo>
                  <a:cubicBezTo>
                    <a:pt x="1" y="4473"/>
                    <a:pt x="1299" y="5771"/>
                    <a:pt x="2886" y="5771"/>
                  </a:cubicBezTo>
                  <a:cubicBezTo>
                    <a:pt x="4509" y="5771"/>
                    <a:pt x="5808" y="4473"/>
                    <a:pt x="5808" y="2886"/>
                  </a:cubicBezTo>
                  <a:cubicBezTo>
                    <a:pt x="5808" y="1299"/>
                    <a:pt x="4509" y="0"/>
                    <a:pt x="28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5" name="Google Shape;4906;p64">
              <a:extLst>
                <a:ext uri="{FF2B5EF4-FFF2-40B4-BE49-F238E27FC236}">
                  <a16:creationId xmlns:a16="http://schemas.microsoft.com/office/drawing/2014/main" id="{7011092F-1C5F-6991-0FFD-014358B847F1}"/>
                </a:ext>
              </a:extLst>
            </p:cNvPr>
            <p:cNvSpPr/>
            <p:nvPr/>
          </p:nvSpPr>
          <p:spPr>
            <a:xfrm>
              <a:off x="2140975" y="2779950"/>
              <a:ext cx="15350" cy="345350"/>
            </a:xfrm>
            <a:custGeom>
              <a:avLst/>
              <a:gdLst/>
              <a:ahLst/>
              <a:cxnLst/>
              <a:rect l="l" t="t" r="r" b="b"/>
              <a:pathLst>
                <a:path w="614" h="13814" extrusionOk="0">
                  <a:moveTo>
                    <a:pt x="289" y="0"/>
                  </a:moveTo>
                  <a:cubicBezTo>
                    <a:pt x="145" y="0"/>
                    <a:pt x="1" y="144"/>
                    <a:pt x="1" y="325"/>
                  </a:cubicBezTo>
                  <a:lnTo>
                    <a:pt x="1" y="13489"/>
                  </a:lnTo>
                  <a:cubicBezTo>
                    <a:pt x="1" y="13670"/>
                    <a:pt x="145" y="13814"/>
                    <a:pt x="289" y="13814"/>
                  </a:cubicBezTo>
                  <a:cubicBezTo>
                    <a:pt x="470" y="13814"/>
                    <a:pt x="614" y="13670"/>
                    <a:pt x="614" y="13489"/>
                  </a:cubicBezTo>
                  <a:lnTo>
                    <a:pt x="614" y="325"/>
                  </a:lnTo>
                  <a:cubicBezTo>
                    <a:pt x="614" y="144"/>
                    <a:pt x="470" y="0"/>
                    <a:pt x="2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6" name="Google Shape;4907;p64">
              <a:extLst>
                <a:ext uri="{FF2B5EF4-FFF2-40B4-BE49-F238E27FC236}">
                  <a16:creationId xmlns:a16="http://schemas.microsoft.com/office/drawing/2014/main" id="{287718EB-01AB-798C-CB0B-9F7D5CEE4D7A}"/>
                </a:ext>
              </a:extLst>
            </p:cNvPr>
            <p:cNvSpPr/>
            <p:nvPr/>
          </p:nvSpPr>
          <p:spPr>
            <a:xfrm>
              <a:off x="2083275" y="3068475"/>
              <a:ext cx="129875" cy="129875"/>
            </a:xfrm>
            <a:custGeom>
              <a:avLst/>
              <a:gdLst/>
              <a:ahLst/>
              <a:cxnLst/>
              <a:rect l="l" t="t" r="r" b="b"/>
              <a:pathLst>
                <a:path w="5195" h="5195" extrusionOk="0">
                  <a:moveTo>
                    <a:pt x="2597" y="1"/>
                  </a:moveTo>
                  <a:cubicBezTo>
                    <a:pt x="1191" y="1"/>
                    <a:pt x="1" y="1191"/>
                    <a:pt x="1" y="2598"/>
                  </a:cubicBezTo>
                  <a:cubicBezTo>
                    <a:pt x="1" y="4040"/>
                    <a:pt x="1191" y="5194"/>
                    <a:pt x="2597" y="5194"/>
                  </a:cubicBezTo>
                  <a:cubicBezTo>
                    <a:pt x="4040" y="5194"/>
                    <a:pt x="5194" y="4040"/>
                    <a:pt x="5194" y="2598"/>
                  </a:cubicBezTo>
                  <a:cubicBezTo>
                    <a:pt x="5194" y="1191"/>
                    <a:pt x="4040" y="1"/>
                    <a:pt x="25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7" name="Google Shape;4908;p64">
              <a:extLst>
                <a:ext uri="{FF2B5EF4-FFF2-40B4-BE49-F238E27FC236}">
                  <a16:creationId xmlns:a16="http://schemas.microsoft.com/office/drawing/2014/main" id="{237A990C-E4C4-D9F3-870F-AD6B15DCA8CA}"/>
                </a:ext>
              </a:extLst>
            </p:cNvPr>
            <p:cNvSpPr/>
            <p:nvPr/>
          </p:nvSpPr>
          <p:spPr>
            <a:xfrm>
              <a:off x="2076050" y="3061275"/>
              <a:ext cx="145200" cy="145175"/>
            </a:xfrm>
            <a:custGeom>
              <a:avLst/>
              <a:gdLst/>
              <a:ahLst/>
              <a:cxnLst/>
              <a:rect l="l" t="t" r="r" b="b"/>
              <a:pathLst>
                <a:path w="5808" h="5807" extrusionOk="0">
                  <a:moveTo>
                    <a:pt x="2886" y="613"/>
                  </a:moveTo>
                  <a:cubicBezTo>
                    <a:pt x="3536" y="613"/>
                    <a:pt x="4113" y="866"/>
                    <a:pt x="4509" y="1263"/>
                  </a:cubicBezTo>
                  <a:cubicBezTo>
                    <a:pt x="4942" y="1695"/>
                    <a:pt x="5195" y="2272"/>
                    <a:pt x="5195" y="2886"/>
                  </a:cubicBezTo>
                  <a:cubicBezTo>
                    <a:pt x="5195" y="3535"/>
                    <a:pt x="4942" y="4112"/>
                    <a:pt x="4509" y="4509"/>
                  </a:cubicBezTo>
                  <a:cubicBezTo>
                    <a:pt x="4113" y="4941"/>
                    <a:pt x="3536" y="5194"/>
                    <a:pt x="2886" y="5194"/>
                  </a:cubicBezTo>
                  <a:cubicBezTo>
                    <a:pt x="2273" y="5194"/>
                    <a:pt x="1696" y="4941"/>
                    <a:pt x="1263" y="4509"/>
                  </a:cubicBezTo>
                  <a:cubicBezTo>
                    <a:pt x="867" y="4112"/>
                    <a:pt x="614" y="3535"/>
                    <a:pt x="614" y="2886"/>
                  </a:cubicBezTo>
                  <a:cubicBezTo>
                    <a:pt x="614" y="2272"/>
                    <a:pt x="867" y="1695"/>
                    <a:pt x="1263" y="1263"/>
                  </a:cubicBezTo>
                  <a:cubicBezTo>
                    <a:pt x="1696" y="866"/>
                    <a:pt x="2273" y="613"/>
                    <a:pt x="2886" y="613"/>
                  </a:cubicBezTo>
                  <a:close/>
                  <a:moveTo>
                    <a:pt x="2886" y="0"/>
                  </a:moveTo>
                  <a:cubicBezTo>
                    <a:pt x="1299" y="0"/>
                    <a:pt x="1" y="1299"/>
                    <a:pt x="1" y="2886"/>
                  </a:cubicBezTo>
                  <a:cubicBezTo>
                    <a:pt x="1" y="4509"/>
                    <a:pt x="1299" y="5771"/>
                    <a:pt x="2886" y="5807"/>
                  </a:cubicBezTo>
                  <a:cubicBezTo>
                    <a:pt x="4509" y="5771"/>
                    <a:pt x="5808" y="4509"/>
                    <a:pt x="5808" y="2886"/>
                  </a:cubicBezTo>
                  <a:cubicBezTo>
                    <a:pt x="5808" y="1299"/>
                    <a:pt x="4509" y="0"/>
                    <a:pt x="28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8" name="Google Shape;4909;p64">
              <a:extLst>
                <a:ext uri="{FF2B5EF4-FFF2-40B4-BE49-F238E27FC236}">
                  <a16:creationId xmlns:a16="http://schemas.microsoft.com/office/drawing/2014/main" id="{FA583015-E6BC-B26D-1EA3-44C12A3EFEE2}"/>
                </a:ext>
              </a:extLst>
            </p:cNvPr>
            <p:cNvSpPr/>
            <p:nvPr/>
          </p:nvSpPr>
          <p:spPr>
            <a:xfrm>
              <a:off x="1755975" y="2124425"/>
              <a:ext cx="147900" cy="90200"/>
            </a:xfrm>
            <a:custGeom>
              <a:avLst/>
              <a:gdLst/>
              <a:ahLst/>
              <a:cxnLst/>
              <a:rect l="l" t="t" r="r" b="b"/>
              <a:pathLst>
                <a:path w="5916" h="3608" extrusionOk="0">
                  <a:moveTo>
                    <a:pt x="345" y="0"/>
                  </a:moveTo>
                  <a:cubicBezTo>
                    <a:pt x="233" y="0"/>
                    <a:pt x="120" y="49"/>
                    <a:pt x="72" y="145"/>
                  </a:cubicBezTo>
                  <a:cubicBezTo>
                    <a:pt x="0" y="289"/>
                    <a:pt x="36" y="469"/>
                    <a:pt x="180" y="578"/>
                  </a:cubicBezTo>
                  <a:lnTo>
                    <a:pt x="5410" y="3571"/>
                  </a:lnTo>
                  <a:cubicBezTo>
                    <a:pt x="5458" y="3595"/>
                    <a:pt x="5510" y="3607"/>
                    <a:pt x="5563" y="3607"/>
                  </a:cubicBezTo>
                  <a:cubicBezTo>
                    <a:pt x="5667" y="3607"/>
                    <a:pt x="5771" y="3559"/>
                    <a:pt x="5843" y="3463"/>
                  </a:cubicBezTo>
                  <a:cubicBezTo>
                    <a:pt x="5915" y="3319"/>
                    <a:pt x="5843" y="3138"/>
                    <a:pt x="5699" y="3066"/>
                  </a:cubicBezTo>
                  <a:lnTo>
                    <a:pt x="505" y="36"/>
                  </a:lnTo>
                  <a:cubicBezTo>
                    <a:pt x="457" y="12"/>
                    <a:pt x="401" y="0"/>
                    <a:pt x="3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9" name="Google Shape;4910;p64">
              <a:extLst>
                <a:ext uri="{FF2B5EF4-FFF2-40B4-BE49-F238E27FC236}">
                  <a16:creationId xmlns:a16="http://schemas.microsoft.com/office/drawing/2014/main" id="{1685DD53-7EA8-A4C3-72F1-BCF9BA4AE347}"/>
                </a:ext>
              </a:extLst>
            </p:cNvPr>
            <p:cNvSpPr/>
            <p:nvPr/>
          </p:nvSpPr>
          <p:spPr>
            <a:xfrm>
              <a:off x="1897525" y="2348350"/>
              <a:ext cx="513075" cy="161125"/>
            </a:xfrm>
            <a:custGeom>
              <a:avLst/>
              <a:gdLst/>
              <a:ahLst/>
              <a:cxnLst/>
              <a:rect l="l" t="t" r="r" b="b"/>
              <a:pathLst>
                <a:path w="20523" h="6445" extrusionOk="0">
                  <a:moveTo>
                    <a:pt x="10450" y="0"/>
                  </a:moveTo>
                  <a:cubicBezTo>
                    <a:pt x="10406" y="0"/>
                    <a:pt x="10361" y="9"/>
                    <a:pt x="10316" y="24"/>
                  </a:cubicBezTo>
                  <a:lnTo>
                    <a:pt x="181" y="5903"/>
                  </a:lnTo>
                  <a:cubicBezTo>
                    <a:pt x="37" y="5975"/>
                    <a:pt x="1" y="6156"/>
                    <a:pt x="73" y="6300"/>
                  </a:cubicBezTo>
                  <a:cubicBezTo>
                    <a:pt x="145" y="6396"/>
                    <a:pt x="249" y="6444"/>
                    <a:pt x="353" y="6444"/>
                  </a:cubicBezTo>
                  <a:cubicBezTo>
                    <a:pt x="405" y="6444"/>
                    <a:pt x="458" y="6432"/>
                    <a:pt x="506" y="6408"/>
                  </a:cubicBezTo>
                  <a:lnTo>
                    <a:pt x="10496" y="637"/>
                  </a:lnTo>
                  <a:lnTo>
                    <a:pt x="20018" y="6336"/>
                  </a:lnTo>
                  <a:cubicBezTo>
                    <a:pt x="20066" y="6360"/>
                    <a:pt x="20118" y="6372"/>
                    <a:pt x="20170" y="6372"/>
                  </a:cubicBezTo>
                  <a:cubicBezTo>
                    <a:pt x="20274" y="6372"/>
                    <a:pt x="20379" y="6324"/>
                    <a:pt x="20451" y="6228"/>
                  </a:cubicBezTo>
                  <a:cubicBezTo>
                    <a:pt x="20523" y="6083"/>
                    <a:pt x="20487" y="5903"/>
                    <a:pt x="20343" y="5795"/>
                  </a:cubicBezTo>
                  <a:lnTo>
                    <a:pt x="10640" y="60"/>
                  </a:lnTo>
                  <a:cubicBezTo>
                    <a:pt x="10577" y="18"/>
                    <a:pt x="10514" y="0"/>
                    <a:pt x="104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0" name="Google Shape;4911;p64">
              <a:extLst>
                <a:ext uri="{FF2B5EF4-FFF2-40B4-BE49-F238E27FC236}">
                  <a16:creationId xmlns:a16="http://schemas.microsoft.com/office/drawing/2014/main" id="{44FB9A7C-BB45-D28D-6427-D6B3C102C576}"/>
                </a:ext>
              </a:extLst>
            </p:cNvPr>
            <p:cNvSpPr/>
            <p:nvPr/>
          </p:nvSpPr>
          <p:spPr>
            <a:xfrm>
              <a:off x="2151800" y="2053200"/>
              <a:ext cx="15350" cy="310200"/>
            </a:xfrm>
            <a:custGeom>
              <a:avLst/>
              <a:gdLst/>
              <a:ahLst/>
              <a:cxnLst/>
              <a:rect l="l" t="t" r="r" b="b"/>
              <a:pathLst>
                <a:path w="614" h="12408" extrusionOk="0">
                  <a:moveTo>
                    <a:pt x="325" y="0"/>
                  </a:moveTo>
                  <a:cubicBezTo>
                    <a:pt x="145" y="0"/>
                    <a:pt x="1" y="144"/>
                    <a:pt x="1" y="325"/>
                  </a:cubicBezTo>
                  <a:lnTo>
                    <a:pt x="1" y="12119"/>
                  </a:lnTo>
                  <a:cubicBezTo>
                    <a:pt x="1" y="12263"/>
                    <a:pt x="145" y="12407"/>
                    <a:pt x="325" y="12407"/>
                  </a:cubicBezTo>
                  <a:cubicBezTo>
                    <a:pt x="469" y="12407"/>
                    <a:pt x="614" y="12263"/>
                    <a:pt x="614" y="12119"/>
                  </a:cubicBezTo>
                  <a:lnTo>
                    <a:pt x="614" y="325"/>
                  </a:lnTo>
                  <a:cubicBezTo>
                    <a:pt x="614" y="144"/>
                    <a:pt x="469" y="0"/>
                    <a:pt x="3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1" name="Google Shape;4912;p64">
              <a:extLst>
                <a:ext uri="{FF2B5EF4-FFF2-40B4-BE49-F238E27FC236}">
                  <a16:creationId xmlns:a16="http://schemas.microsoft.com/office/drawing/2014/main" id="{40138D4A-C152-5530-2BC9-077347885FE2}"/>
                </a:ext>
              </a:extLst>
            </p:cNvPr>
            <p:cNvSpPr/>
            <p:nvPr/>
          </p:nvSpPr>
          <p:spPr>
            <a:xfrm>
              <a:off x="2929950" y="911675"/>
              <a:ext cx="189375" cy="15350"/>
            </a:xfrm>
            <a:custGeom>
              <a:avLst/>
              <a:gdLst/>
              <a:ahLst/>
              <a:cxnLst/>
              <a:rect l="l" t="t" r="r" b="b"/>
              <a:pathLst>
                <a:path w="7575" h="614" extrusionOk="0">
                  <a:moveTo>
                    <a:pt x="325" y="0"/>
                  </a:moveTo>
                  <a:cubicBezTo>
                    <a:pt x="145" y="0"/>
                    <a:pt x="1" y="144"/>
                    <a:pt x="1" y="325"/>
                  </a:cubicBezTo>
                  <a:cubicBezTo>
                    <a:pt x="1" y="469"/>
                    <a:pt x="145" y="613"/>
                    <a:pt x="325" y="613"/>
                  </a:cubicBezTo>
                  <a:lnTo>
                    <a:pt x="7250" y="613"/>
                  </a:lnTo>
                  <a:cubicBezTo>
                    <a:pt x="7430" y="613"/>
                    <a:pt x="7575" y="469"/>
                    <a:pt x="7575" y="325"/>
                  </a:cubicBezTo>
                  <a:cubicBezTo>
                    <a:pt x="7575" y="144"/>
                    <a:pt x="7430" y="0"/>
                    <a:pt x="72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2" name="Google Shape;4913;p64">
              <a:extLst>
                <a:ext uri="{FF2B5EF4-FFF2-40B4-BE49-F238E27FC236}">
                  <a16:creationId xmlns:a16="http://schemas.microsoft.com/office/drawing/2014/main" id="{CA63F88C-7425-5774-3CF3-CCE4BB531A12}"/>
                </a:ext>
              </a:extLst>
            </p:cNvPr>
            <p:cNvSpPr/>
            <p:nvPr/>
          </p:nvSpPr>
          <p:spPr>
            <a:xfrm>
              <a:off x="2496250" y="911675"/>
              <a:ext cx="376925" cy="15350"/>
            </a:xfrm>
            <a:custGeom>
              <a:avLst/>
              <a:gdLst/>
              <a:ahLst/>
              <a:cxnLst/>
              <a:rect l="l" t="t" r="r" b="b"/>
              <a:pathLst>
                <a:path w="15077" h="614" extrusionOk="0">
                  <a:moveTo>
                    <a:pt x="289" y="0"/>
                  </a:moveTo>
                  <a:cubicBezTo>
                    <a:pt x="108" y="0"/>
                    <a:pt x="0" y="144"/>
                    <a:pt x="0" y="325"/>
                  </a:cubicBezTo>
                  <a:cubicBezTo>
                    <a:pt x="0" y="469"/>
                    <a:pt x="108" y="613"/>
                    <a:pt x="289" y="613"/>
                  </a:cubicBezTo>
                  <a:lnTo>
                    <a:pt x="14788" y="613"/>
                  </a:lnTo>
                  <a:cubicBezTo>
                    <a:pt x="14932" y="613"/>
                    <a:pt x="15076" y="469"/>
                    <a:pt x="15076" y="325"/>
                  </a:cubicBezTo>
                  <a:cubicBezTo>
                    <a:pt x="15076" y="144"/>
                    <a:pt x="14932" y="0"/>
                    <a:pt x="147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3" name="Google Shape;4914;p64">
              <a:extLst>
                <a:ext uri="{FF2B5EF4-FFF2-40B4-BE49-F238E27FC236}">
                  <a16:creationId xmlns:a16="http://schemas.microsoft.com/office/drawing/2014/main" id="{71712074-2B8F-A789-71DB-9FD890470288}"/>
                </a:ext>
              </a:extLst>
            </p:cNvPr>
            <p:cNvSpPr/>
            <p:nvPr/>
          </p:nvSpPr>
          <p:spPr>
            <a:xfrm>
              <a:off x="2322225" y="911675"/>
              <a:ext cx="109125" cy="15350"/>
            </a:xfrm>
            <a:custGeom>
              <a:avLst/>
              <a:gdLst/>
              <a:ahLst/>
              <a:cxnLst/>
              <a:rect l="l" t="t" r="r" b="b"/>
              <a:pathLst>
                <a:path w="4365" h="614" extrusionOk="0">
                  <a:moveTo>
                    <a:pt x="289" y="0"/>
                  </a:moveTo>
                  <a:cubicBezTo>
                    <a:pt x="145" y="0"/>
                    <a:pt x="0" y="144"/>
                    <a:pt x="0" y="325"/>
                  </a:cubicBezTo>
                  <a:cubicBezTo>
                    <a:pt x="0" y="469"/>
                    <a:pt x="145" y="613"/>
                    <a:pt x="289" y="613"/>
                  </a:cubicBezTo>
                  <a:lnTo>
                    <a:pt x="4076" y="613"/>
                  </a:lnTo>
                  <a:cubicBezTo>
                    <a:pt x="4220" y="613"/>
                    <a:pt x="4364" y="469"/>
                    <a:pt x="4364" y="325"/>
                  </a:cubicBezTo>
                  <a:cubicBezTo>
                    <a:pt x="4364" y="144"/>
                    <a:pt x="4220" y="0"/>
                    <a:pt x="40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4" name="Google Shape;4915;p64">
              <a:extLst>
                <a:ext uri="{FF2B5EF4-FFF2-40B4-BE49-F238E27FC236}">
                  <a16:creationId xmlns:a16="http://schemas.microsoft.com/office/drawing/2014/main" id="{5D2D9D25-52E4-965F-7D9D-BEC0F1BC7638}"/>
                </a:ext>
              </a:extLst>
            </p:cNvPr>
            <p:cNvSpPr/>
            <p:nvPr/>
          </p:nvSpPr>
          <p:spPr>
            <a:xfrm>
              <a:off x="2647725" y="984700"/>
              <a:ext cx="471600" cy="15350"/>
            </a:xfrm>
            <a:custGeom>
              <a:avLst/>
              <a:gdLst/>
              <a:ahLst/>
              <a:cxnLst/>
              <a:rect l="l" t="t" r="r" b="b"/>
              <a:pathLst>
                <a:path w="18864" h="614" extrusionOk="0">
                  <a:moveTo>
                    <a:pt x="325" y="1"/>
                  </a:moveTo>
                  <a:cubicBezTo>
                    <a:pt x="145" y="1"/>
                    <a:pt x="1" y="145"/>
                    <a:pt x="1" y="289"/>
                  </a:cubicBezTo>
                  <a:cubicBezTo>
                    <a:pt x="1" y="469"/>
                    <a:pt x="145" y="614"/>
                    <a:pt x="325" y="614"/>
                  </a:cubicBezTo>
                  <a:lnTo>
                    <a:pt x="18539" y="614"/>
                  </a:lnTo>
                  <a:cubicBezTo>
                    <a:pt x="18719" y="614"/>
                    <a:pt x="18864" y="469"/>
                    <a:pt x="18864" y="289"/>
                  </a:cubicBezTo>
                  <a:cubicBezTo>
                    <a:pt x="18864" y="145"/>
                    <a:pt x="18719" y="1"/>
                    <a:pt x="185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5" name="Google Shape;4916;p64">
              <a:extLst>
                <a:ext uri="{FF2B5EF4-FFF2-40B4-BE49-F238E27FC236}">
                  <a16:creationId xmlns:a16="http://schemas.microsoft.com/office/drawing/2014/main" id="{FEC3F331-B2BF-2C8F-BD6B-AE291690E5AF}"/>
                </a:ext>
              </a:extLst>
            </p:cNvPr>
            <p:cNvSpPr/>
            <p:nvPr/>
          </p:nvSpPr>
          <p:spPr>
            <a:xfrm>
              <a:off x="2322225" y="984700"/>
              <a:ext cx="174050" cy="15350"/>
            </a:xfrm>
            <a:custGeom>
              <a:avLst/>
              <a:gdLst/>
              <a:ahLst/>
              <a:cxnLst/>
              <a:rect l="l" t="t" r="r" b="b"/>
              <a:pathLst>
                <a:path w="6962" h="614" extrusionOk="0">
                  <a:moveTo>
                    <a:pt x="289" y="1"/>
                  </a:moveTo>
                  <a:cubicBezTo>
                    <a:pt x="145" y="1"/>
                    <a:pt x="0" y="145"/>
                    <a:pt x="0" y="289"/>
                  </a:cubicBezTo>
                  <a:cubicBezTo>
                    <a:pt x="0" y="469"/>
                    <a:pt x="145" y="614"/>
                    <a:pt x="289" y="614"/>
                  </a:cubicBezTo>
                  <a:lnTo>
                    <a:pt x="6673" y="614"/>
                  </a:lnTo>
                  <a:cubicBezTo>
                    <a:pt x="6853" y="614"/>
                    <a:pt x="6961" y="469"/>
                    <a:pt x="6961" y="289"/>
                  </a:cubicBezTo>
                  <a:cubicBezTo>
                    <a:pt x="6961" y="145"/>
                    <a:pt x="6853" y="1"/>
                    <a:pt x="66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6" name="Google Shape;4917;p64">
              <a:extLst>
                <a:ext uri="{FF2B5EF4-FFF2-40B4-BE49-F238E27FC236}">
                  <a16:creationId xmlns:a16="http://schemas.microsoft.com/office/drawing/2014/main" id="{9B95AD2B-38F9-7468-FD54-ADAEC42B7EB1}"/>
                </a:ext>
              </a:extLst>
            </p:cNvPr>
            <p:cNvSpPr/>
            <p:nvPr/>
          </p:nvSpPr>
          <p:spPr>
            <a:xfrm>
              <a:off x="3024625" y="1067650"/>
              <a:ext cx="94700" cy="15350"/>
            </a:xfrm>
            <a:custGeom>
              <a:avLst/>
              <a:gdLst/>
              <a:ahLst/>
              <a:cxnLst/>
              <a:rect l="l" t="t" r="r" b="b"/>
              <a:pathLst>
                <a:path w="3788" h="614" extrusionOk="0">
                  <a:moveTo>
                    <a:pt x="289" y="1"/>
                  </a:moveTo>
                  <a:cubicBezTo>
                    <a:pt x="145" y="1"/>
                    <a:pt x="1" y="145"/>
                    <a:pt x="1" y="325"/>
                  </a:cubicBezTo>
                  <a:cubicBezTo>
                    <a:pt x="1" y="470"/>
                    <a:pt x="145" y="614"/>
                    <a:pt x="289" y="614"/>
                  </a:cubicBezTo>
                  <a:lnTo>
                    <a:pt x="3463" y="614"/>
                  </a:lnTo>
                  <a:cubicBezTo>
                    <a:pt x="3643" y="614"/>
                    <a:pt x="3788" y="470"/>
                    <a:pt x="3788" y="325"/>
                  </a:cubicBezTo>
                  <a:cubicBezTo>
                    <a:pt x="3788" y="145"/>
                    <a:pt x="3643" y="1"/>
                    <a:pt x="34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7" name="Google Shape;4918;p64">
              <a:extLst>
                <a:ext uri="{FF2B5EF4-FFF2-40B4-BE49-F238E27FC236}">
                  <a16:creationId xmlns:a16="http://schemas.microsoft.com/office/drawing/2014/main" id="{339D53D6-2E22-1735-58C8-A3D66EC1736A}"/>
                </a:ext>
              </a:extLst>
            </p:cNvPr>
            <p:cNvSpPr/>
            <p:nvPr/>
          </p:nvSpPr>
          <p:spPr>
            <a:xfrm>
              <a:off x="2800100" y="1067650"/>
              <a:ext cx="174050" cy="15350"/>
            </a:xfrm>
            <a:custGeom>
              <a:avLst/>
              <a:gdLst/>
              <a:ahLst/>
              <a:cxnLst/>
              <a:rect l="l" t="t" r="r" b="b"/>
              <a:pathLst>
                <a:path w="6962" h="614" extrusionOk="0">
                  <a:moveTo>
                    <a:pt x="289" y="1"/>
                  </a:moveTo>
                  <a:cubicBezTo>
                    <a:pt x="145" y="1"/>
                    <a:pt x="1" y="145"/>
                    <a:pt x="1" y="325"/>
                  </a:cubicBezTo>
                  <a:cubicBezTo>
                    <a:pt x="1" y="470"/>
                    <a:pt x="145" y="614"/>
                    <a:pt x="289" y="614"/>
                  </a:cubicBezTo>
                  <a:lnTo>
                    <a:pt x="6673" y="614"/>
                  </a:lnTo>
                  <a:cubicBezTo>
                    <a:pt x="6854" y="614"/>
                    <a:pt x="6962" y="470"/>
                    <a:pt x="6962" y="325"/>
                  </a:cubicBezTo>
                  <a:cubicBezTo>
                    <a:pt x="6962" y="145"/>
                    <a:pt x="6854" y="1"/>
                    <a:pt x="66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8" name="Google Shape;4919;p64">
              <a:extLst>
                <a:ext uri="{FF2B5EF4-FFF2-40B4-BE49-F238E27FC236}">
                  <a16:creationId xmlns:a16="http://schemas.microsoft.com/office/drawing/2014/main" id="{E04E3ADA-9CEE-F76B-BD12-FEFF5B538694}"/>
                </a:ext>
              </a:extLst>
            </p:cNvPr>
            <p:cNvSpPr/>
            <p:nvPr/>
          </p:nvSpPr>
          <p:spPr>
            <a:xfrm>
              <a:off x="2322225" y="1067650"/>
              <a:ext cx="384125" cy="15350"/>
            </a:xfrm>
            <a:custGeom>
              <a:avLst/>
              <a:gdLst/>
              <a:ahLst/>
              <a:cxnLst/>
              <a:rect l="l" t="t" r="r" b="b"/>
              <a:pathLst>
                <a:path w="15365" h="614" extrusionOk="0">
                  <a:moveTo>
                    <a:pt x="289" y="1"/>
                  </a:moveTo>
                  <a:cubicBezTo>
                    <a:pt x="145" y="1"/>
                    <a:pt x="0" y="145"/>
                    <a:pt x="0" y="325"/>
                  </a:cubicBezTo>
                  <a:cubicBezTo>
                    <a:pt x="0" y="470"/>
                    <a:pt x="145" y="614"/>
                    <a:pt x="289" y="614"/>
                  </a:cubicBezTo>
                  <a:lnTo>
                    <a:pt x="15076" y="614"/>
                  </a:lnTo>
                  <a:cubicBezTo>
                    <a:pt x="15221" y="614"/>
                    <a:pt x="15365" y="470"/>
                    <a:pt x="15365" y="325"/>
                  </a:cubicBezTo>
                  <a:cubicBezTo>
                    <a:pt x="15365" y="145"/>
                    <a:pt x="15221" y="1"/>
                    <a:pt x="150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9" name="Google Shape;4920;p64">
              <a:extLst>
                <a:ext uri="{FF2B5EF4-FFF2-40B4-BE49-F238E27FC236}">
                  <a16:creationId xmlns:a16="http://schemas.microsoft.com/office/drawing/2014/main" id="{544BF02F-2C88-E222-86BD-3DD1C68C2AAC}"/>
                </a:ext>
              </a:extLst>
            </p:cNvPr>
            <p:cNvSpPr/>
            <p:nvPr/>
          </p:nvSpPr>
          <p:spPr>
            <a:xfrm>
              <a:off x="2699125" y="1151525"/>
              <a:ext cx="420200" cy="14450"/>
            </a:xfrm>
            <a:custGeom>
              <a:avLst/>
              <a:gdLst/>
              <a:ahLst/>
              <a:cxnLst/>
              <a:rect l="l" t="t" r="r" b="b"/>
              <a:pathLst>
                <a:path w="16808" h="578" extrusionOk="0">
                  <a:moveTo>
                    <a:pt x="289" y="0"/>
                  </a:moveTo>
                  <a:cubicBezTo>
                    <a:pt x="109" y="0"/>
                    <a:pt x="0" y="108"/>
                    <a:pt x="0" y="289"/>
                  </a:cubicBezTo>
                  <a:cubicBezTo>
                    <a:pt x="0" y="433"/>
                    <a:pt x="109" y="577"/>
                    <a:pt x="289" y="577"/>
                  </a:cubicBezTo>
                  <a:lnTo>
                    <a:pt x="16483" y="577"/>
                  </a:lnTo>
                  <a:cubicBezTo>
                    <a:pt x="16663" y="577"/>
                    <a:pt x="16808" y="433"/>
                    <a:pt x="16808" y="289"/>
                  </a:cubicBezTo>
                  <a:cubicBezTo>
                    <a:pt x="16808" y="108"/>
                    <a:pt x="16663" y="0"/>
                    <a:pt x="164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0" name="Google Shape;4921;p64">
              <a:extLst>
                <a:ext uri="{FF2B5EF4-FFF2-40B4-BE49-F238E27FC236}">
                  <a16:creationId xmlns:a16="http://schemas.microsoft.com/office/drawing/2014/main" id="{E05D4168-50F9-E27B-1114-BED2C628F249}"/>
                </a:ext>
              </a:extLst>
            </p:cNvPr>
            <p:cNvSpPr/>
            <p:nvPr/>
          </p:nvSpPr>
          <p:spPr>
            <a:xfrm>
              <a:off x="2322225" y="1151525"/>
              <a:ext cx="304775" cy="14450"/>
            </a:xfrm>
            <a:custGeom>
              <a:avLst/>
              <a:gdLst/>
              <a:ahLst/>
              <a:cxnLst/>
              <a:rect l="l" t="t" r="r" b="b"/>
              <a:pathLst>
                <a:path w="12191" h="578" extrusionOk="0">
                  <a:moveTo>
                    <a:pt x="289" y="0"/>
                  </a:moveTo>
                  <a:cubicBezTo>
                    <a:pt x="145" y="0"/>
                    <a:pt x="0" y="108"/>
                    <a:pt x="0" y="289"/>
                  </a:cubicBezTo>
                  <a:cubicBezTo>
                    <a:pt x="0" y="433"/>
                    <a:pt x="145" y="577"/>
                    <a:pt x="289" y="577"/>
                  </a:cubicBezTo>
                  <a:lnTo>
                    <a:pt x="11902" y="577"/>
                  </a:lnTo>
                  <a:cubicBezTo>
                    <a:pt x="12047" y="577"/>
                    <a:pt x="12191" y="433"/>
                    <a:pt x="12191" y="289"/>
                  </a:cubicBezTo>
                  <a:cubicBezTo>
                    <a:pt x="12191" y="108"/>
                    <a:pt x="12047" y="0"/>
                    <a:pt x="119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1" name="Google Shape;4922;p64">
              <a:extLst>
                <a:ext uri="{FF2B5EF4-FFF2-40B4-BE49-F238E27FC236}">
                  <a16:creationId xmlns:a16="http://schemas.microsoft.com/office/drawing/2014/main" id="{7106B535-FC93-4780-B98A-B97762B5C4FE}"/>
                </a:ext>
              </a:extLst>
            </p:cNvPr>
            <p:cNvSpPr/>
            <p:nvPr/>
          </p:nvSpPr>
          <p:spPr>
            <a:xfrm>
              <a:off x="2929950" y="1234475"/>
              <a:ext cx="189375" cy="14450"/>
            </a:xfrm>
            <a:custGeom>
              <a:avLst/>
              <a:gdLst/>
              <a:ahLst/>
              <a:cxnLst/>
              <a:rect l="l" t="t" r="r" b="b"/>
              <a:pathLst>
                <a:path w="7575" h="578" extrusionOk="0">
                  <a:moveTo>
                    <a:pt x="325" y="0"/>
                  </a:moveTo>
                  <a:cubicBezTo>
                    <a:pt x="145" y="0"/>
                    <a:pt x="1" y="144"/>
                    <a:pt x="1" y="289"/>
                  </a:cubicBezTo>
                  <a:cubicBezTo>
                    <a:pt x="1" y="469"/>
                    <a:pt x="145" y="577"/>
                    <a:pt x="325" y="577"/>
                  </a:cubicBezTo>
                  <a:lnTo>
                    <a:pt x="7250" y="577"/>
                  </a:lnTo>
                  <a:cubicBezTo>
                    <a:pt x="7430" y="577"/>
                    <a:pt x="7575" y="469"/>
                    <a:pt x="7575" y="289"/>
                  </a:cubicBezTo>
                  <a:cubicBezTo>
                    <a:pt x="7575" y="144"/>
                    <a:pt x="7430" y="0"/>
                    <a:pt x="72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2" name="Google Shape;4923;p64">
              <a:extLst>
                <a:ext uri="{FF2B5EF4-FFF2-40B4-BE49-F238E27FC236}">
                  <a16:creationId xmlns:a16="http://schemas.microsoft.com/office/drawing/2014/main" id="{18ABE6C6-6D1C-840A-DDC9-D3504EFBEC14}"/>
                </a:ext>
              </a:extLst>
            </p:cNvPr>
            <p:cNvSpPr/>
            <p:nvPr/>
          </p:nvSpPr>
          <p:spPr>
            <a:xfrm>
              <a:off x="2496250" y="1234475"/>
              <a:ext cx="376925" cy="14450"/>
            </a:xfrm>
            <a:custGeom>
              <a:avLst/>
              <a:gdLst/>
              <a:ahLst/>
              <a:cxnLst/>
              <a:rect l="l" t="t" r="r" b="b"/>
              <a:pathLst>
                <a:path w="15077" h="578" extrusionOk="0">
                  <a:moveTo>
                    <a:pt x="289" y="0"/>
                  </a:moveTo>
                  <a:cubicBezTo>
                    <a:pt x="108" y="0"/>
                    <a:pt x="0" y="144"/>
                    <a:pt x="0" y="289"/>
                  </a:cubicBezTo>
                  <a:cubicBezTo>
                    <a:pt x="0" y="469"/>
                    <a:pt x="108" y="577"/>
                    <a:pt x="289" y="577"/>
                  </a:cubicBezTo>
                  <a:lnTo>
                    <a:pt x="14788" y="577"/>
                  </a:lnTo>
                  <a:cubicBezTo>
                    <a:pt x="14932" y="577"/>
                    <a:pt x="15076" y="469"/>
                    <a:pt x="15076" y="289"/>
                  </a:cubicBezTo>
                  <a:cubicBezTo>
                    <a:pt x="15076" y="144"/>
                    <a:pt x="14932" y="0"/>
                    <a:pt x="147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3" name="Google Shape;4924;p64">
              <a:extLst>
                <a:ext uri="{FF2B5EF4-FFF2-40B4-BE49-F238E27FC236}">
                  <a16:creationId xmlns:a16="http://schemas.microsoft.com/office/drawing/2014/main" id="{5EB21EB9-17D0-0738-625B-BD0361F3A9EC}"/>
                </a:ext>
              </a:extLst>
            </p:cNvPr>
            <p:cNvSpPr/>
            <p:nvPr/>
          </p:nvSpPr>
          <p:spPr>
            <a:xfrm>
              <a:off x="2322225" y="1234475"/>
              <a:ext cx="109125" cy="14450"/>
            </a:xfrm>
            <a:custGeom>
              <a:avLst/>
              <a:gdLst/>
              <a:ahLst/>
              <a:cxnLst/>
              <a:rect l="l" t="t" r="r" b="b"/>
              <a:pathLst>
                <a:path w="4365" h="578" extrusionOk="0">
                  <a:moveTo>
                    <a:pt x="289" y="0"/>
                  </a:moveTo>
                  <a:cubicBezTo>
                    <a:pt x="145" y="0"/>
                    <a:pt x="0" y="144"/>
                    <a:pt x="0" y="289"/>
                  </a:cubicBezTo>
                  <a:cubicBezTo>
                    <a:pt x="0" y="469"/>
                    <a:pt x="145" y="577"/>
                    <a:pt x="289" y="577"/>
                  </a:cubicBezTo>
                  <a:lnTo>
                    <a:pt x="4076" y="577"/>
                  </a:lnTo>
                  <a:cubicBezTo>
                    <a:pt x="4220" y="577"/>
                    <a:pt x="4364" y="469"/>
                    <a:pt x="4364" y="289"/>
                  </a:cubicBezTo>
                  <a:cubicBezTo>
                    <a:pt x="4364" y="144"/>
                    <a:pt x="4220" y="0"/>
                    <a:pt x="40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4" name="Google Shape;4925;p64">
              <a:extLst>
                <a:ext uri="{FF2B5EF4-FFF2-40B4-BE49-F238E27FC236}">
                  <a16:creationId xmlns:a16="http://schemas.microsoft.com/office/drawing/2014/main" id="{4E2AA471-4A2A-3ECA-97D1-F85DC19F0213}"/>
                </a:ext>
              </a:extLst>
            </p:cNvPr>
            <p:cNvSpPr/>
            <p:nvPr/>
          </p:nvSpPr>
          <p:spPr>
            <a:xfrm>
              <a:off x="2647725" y="1306600"/>
              <a:ext cx="471600" cy="15350"/>
            </a:xfrm>
            <a:custGeom>
              <a:avLst/>
              <a:gdLst/>
              <a:ahLst/>
              <a:cxnLst/>
              <a:rect l="l" t="t" r="r" b="b"/>
              <a:pathLst>
                <a:path w="18864" h="614" extrusionOk="0">
                  <a:moveTo>
                    <a:pt x="325" y="1"/>
                  </a:moveTo>
                  <a:cubicBezTo>
                    <a:pt x="145" y="1"/>
                    <a:pt x="1" y="145"/>
                    <a:pt x="1" y="325"/>
                  </a:cubicBezTo>
                  <a:cubicBezTo>
                    <a:pt x="1" y="469"/>
                    <a:pt x="145" y="614"/>
                    <a:pt x="325" y="614"/>
                  </a:cubicBezTo>
                  <a:lnTo>
                    <a:pt x="18539" y="614"/>
                  </a:lnTo>
                  <a:cubicBezTo>
                    <a:pt x="18719" y="614"/>
                    <a:pt x="18864" y="469"/>
                    <a:pt x="18864" y="325"/>
                  </a:cubicBezTo>
                  <a:cubicBezTo>
                    <a:pt x="18864" y="145"/>
                    <a:pt x="18719" y="1"/>
                    <a:pt x="185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5" name="Google Shape;4926;p64">
              <a:extLst>
                <a:ext uri="{FF2B5EF4-FFF2-40B4-BE49-F238E27FC236}">
                  <a16:creationId xmlns:a16="http://schemas.microsoft.com/office/drawing/2014/main" id="{AD8B6B6E-5AB0-B338-060A-A24540E9FC19}"/>
                </a:ext>
              </a:extLst>
            </p:cNvPr>
            <p:cNvSpPr/>
            <p:nvPr/>
          </p:nvSpPr>
          <p:spPr>
            <a:xfrm>
              <a:off x="2322225" y="1306600"/>
              <a:ext cx="174050" cy="15350"/>
            </a:xfrm>
            <a:custGeom>
              <a:avLst/>
              <a:gdLst/>
              <a:ahLst/>
              <a:cxnLst/>
              <a:rect l="l" t="t" r="r" b="b"/>
              <a:pathLst>
                <a:path w="6962" h="614" extrusionOk="0">
                  <a:moveTo>
                    <a:pt x="289" y="1"/>
                  </a:moveTo>
                  <a:cubicBezTo>
                    <a:pt x="145" y="1"/>
                    <a:pt x="0" y="145"/>
                    <a:pt x="0" y="325"/>
                  </a:cubicBezTo>
                  <a:cubicBezTo>
                    <a:pt x="0" y="469"/>
                    <a:pt x="145" y="614"/>
                    <a:pt x="289" y="614"/>
                  </a:cubicBezTo>
                  <a:lnTo>
                    <a:pt x="6673" y="614"/>
                  </a:lnTo>
                  <a:cubicBezTo>
                    <a:pt x="6853" y="614"/>
                    <a:pt x="6961" y="469"/>
                    <a:pt x="6961" y="325"/>
                  </a:cubicBezTo>
                  <a:cubicBezTo>
                    <a:pt x="6961" y="145"/>
                    <a:pt x="6853" y="1"/>
                    <a:pt x="66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6" name="Google Shape;4927;p64">
              <a:extLst>
                <a:ext uri="{FF2B5EF4-FFF2-40B4-BE49-F238E27FC236}">
                  <a16:creationId xmlns:a16="http://schemas.microsoft.com/office/drawing/2014/main" id="{6D4DA353-6BC1-9644-8294-8AF0504763B4}"/>
                </a:ext>
              </a:extLst>
            </p:cNvPr>
            <p:cNvSpPr/>
            <p:nvPr/>
          </p:nvSpPr>
          <p:spPr>
            <a:xfrm>
              <a:off x="3024625" y="1390450"/>
              <a:ext cx="94700" cy="14450"/>
            </a:xfrm>
            <a:custGeom>
              <a:avLst/>
              <a:gdLst/>
              <a:ahLst/>
              <a:cxnLst/>
              <a:rect l="l" t="t" r="r" b="b"/>
              <a:pathLst>
                <a:path w="3788" h="578" extrusionOk="0">
                  <a:moveTo>
                    <a:pt x="289" y="1"/>
                  </a:moveTo>
                  <a:cubicBezTo>
                    <a:pt x="145" y="1"/>
                    <a:pt x="1" y="109"/>
                    <a:pt x="1" y="289"/>
                  </a:cubicBezTo>
                  <a:cubicBezTo>
                    <a:pt x="1" y="470"/>
                    <a:pt x="145" y="578"/>
                    <a:pt x="289" y="578"/>
                  </a:cubicBezTo>
                  <a:lnTo>
                    <a:pt x="3463" y="578"/>
                  </a:lnTo>
                  <a:cubicBezTo>
                    <a:pt x="3643" y="578"/>
                    <a:pt x="3788" y="470"/>
                    <a:pt x="3788" y="289"/>
                  </a:cubicBezTo>
                  <a:cubicBezTo>
                    <a:pt x="3788" y="109"/>
                    <a:pt x="3643" y="1"/>
                    <a:pt x="34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7" name="Google Shape;4928;p64">
              <a:extLst>
                <a:ext uri="{FF2B5EF4-FFF2-40B4-BE49-F238E27FC236}">
                  <a16:creationId xmlns:a16="http://schemas.microsoft.com/office/drawing/2014/main" id="{FCA2EA06-402D-D781-8C8F-E50C7B8FB975}"/>
                </a:ext>
              </a:extLst>
            </p:cNvPr>
            <p:cNvSpPr/>
            <p:nvPr/>
          </p:nvSpPr>
          <p:spPr>
            <a:xfrm>
              <a:off x="2800100" y="1390450"/>
              <a:ext cx="174050" cy="14450"/>
            </a:xfrm>
            <a:custGeom>
              <a:avLst/>
              <a:gdLst/>
              <a:ahLst/>
              <a:cxnLst/>
              <a:rect l="l" t="t" r="r" b="b"/>
              <a:pathLst>
                <a:path w="6962" h="578" extrusionOk="0">
                  <a:moveTo>
                    <a:pt x="289" y="1"/>
                  </a:moveTo>
                  <a:cubicBezTo>
                    <a:pt x="145" y="1"/>
                    <a:pt x="1" y="109"/>
                    <a:pt x="1" y="289"/>
                  </a:cubicBezTo>
                  <a:cubicBezTo>
                    <a:pt x="1" y="470"/>
                    <a:pt x="145" y="578"/>
                    <a:pt x="289" y="578"/>
                  </a:cubicBezTo>
                  <a:lnTo>
                    <a:pt x="6673" y="578"/>
                  </a:lnTo>
                  <a:cubicBezTo>
                    <a:pt x="6854" y="578"/>
                    <a:pt x="6962" y="470"/>
                    <a:pt x="6962" y="289"/>
                  </a:cubicBezTo>
                  <a:cubicBezTo>
                    <a:pt x="6962" y="109"/>
                    <a:pt x="6854" y="1"/>
                    <a:pt x="66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8" name="Google Shape;4929;p64">
              <a:extLst>
                <a:ext uri="{FF2B5EF4-FFF2-40B4-BE49-F238E27FC236}">
                  <a16:creationId xmlns:a16="http://schemas.microsoft.com/office/drawing/2014/main" id="{1E5874BC-C29C-F091-6EA6-509F727DD15F}"/>
                </a:ext>
              </a:extLst>
            </p:cNvPr>
            <p:cNvSpPr/>
            <p:nvPr/>
          </p:nvSpPr>
          <p:spPr>
            <a:xfrm>
              <a:off x="2322225" y="1390450"/>
              <a:ext cx="384125" cy="14450"/>
            </a:xfrm>
            <a:custGeom>
              <a:avLst/>
              <a:gdLst/>
              <a:ahLst/>
              <a:cxnLst/>
              <a:rect l="l" t="t" r="r" b="b"/>
              <a:pathLst>
                <a:path w="15365" h="578" extrusionOk="0">
                  <a:moveTo>
                    <a:pt x="289" y="1"/>
                  </a:moveTo>
                  <a:cubicBezTo>
                    <a:pt x="145" y="1"/>
                    <a:pt x="0" y="109"/>
                    <a:pt x="0" y="289"/>
                  </a:cubicBezTo>
                  <a:cubicBezTo>
                    <a:pt x="0" y="470"/>
                    <a:pt x="145" y="578"/>
                    <a:pt x="289" y="578"/>
                  </a:cubicBezTo>
                  <a:lnTo>
                    <a:pt x="15076" y="578"/>
                  </a:lnTo>
                  <a:cubicBezTo>
                    <a:pt x="15221" y="578"/>
                    <a:pt x="15365" y="470"/>
                    <a:pt x="15365" y="289"/>
                  </a:cubicBezTo>
                  <a:cubicBezTo>
                    <a:pt x="15365" y="109"/>
                    <a:pt x="15221" y="1"/>
                    <a:pt x="150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9" name="Google Shape;4930;p64">
              <a:extLst>
                <a:ext uri="{FF2B5EF4-FFF2-40B4-BE49-F238E27FC236}">
                  <a16:creationId xmlns:a16="http://schemas.microsoft.com/office/drawing/2014/main" id="{3C65D5FE-0BE3-A9C0-3A17-63B59ADD72A4}"/>
                </a:ext>
              </a:extLst>
            </p:cNvPr>
            <p:cNvSpPr/>
            <p:nvPr/>
          </p:nvSpPr>
          <p:spPr>
            <a:xfrm>
              <a:off x="2699125" y="1473400"/>
              <a:ext cx="420200" cy="15375"/>
            </a:xfrm>
            <a:custGeom>
              <a:avLst/>
              <a:gdLst/>
              <a:ahLst/>
              <a:cxnLst/>
              <a:rect l="l" t="t" r="r" b="b"/>
              <a:pathLst>
                <a:path w="16808" h="615" extrusionOk="0">
                  <a:moveTo>
                    <a:pt x="289" y="1"/>
                  </a:moveTo>
                  <a:cubicBezTo>
                    <a:pt x="109" y="1"/>
                    <a:pt x="0" y="145"/>
                    <a:pt x="0" y="290"/>
                  </a:cubicBezTo>
                  <a:cubicBezTo>
                    <a:pt x="0" y="470"/>
                    <a:pt x="109" y="614"/>
                    <a:pt x="289" y="614"/>
                  </a:cubicBezTo>
                  <a:lnTo>
                    <a:pt x="16483" y="614"/>
                  </a:lnTo>
                  <a:cubicBezTo>
                    <a:pt x="16663" y="614"/>
                    <a:pt x="16808" y="470"/>
                    <a:pt x="16808" y="290"/>
                  </a:cubicBezTo>
                  <a:cubicBezTo>
                    <a:pt x="16808" y="145"/>
                    <a:pt x="16663" y="1"/>
                    <a:pt x="164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0" name="Google Shape;4931;p64">
              <a:extLst>
                <a:ext uri="{FF2B5EF4-FFF2-40B4-BE49-F238E27FC236}">
                  <a16:creationId xmlns:a16="http://schemas.microsoft.com/office/drawing/2014/main" id="{BD7908F0-2F05-7AD7-5BEB-C01617B1EA84}"/>
                </a:ext>
              </a:extLst>
            </p:cNvPr>
            <p:cNvSpPr/>
            <p:nvPr/>
          </p:nvSpPr>
          <p:spPr>
            <a:xfrm>
              <a:off x="2322225" y="1473400"/>
              <a:ext cx="304775" cy="15375"/>
            </a:xfrm>
            <a:custGeom>
              <a:avLst/>
              <a:gdLst/>
              <a:ahLst/>
              <a:cxnLst/>
              <a:rect l="l" t="t" r="r" b="b"/>
              <a:pathLst>
                <a:path w="12191" h="615" extrusionOk="0">
                  <a:moveTo>
                    <a:pt x="289" y="1"/>
                  </a:moveTo>
                  <a:cubicBezTo>
                    <a:pt x="145" y="1"/>
                    <a:pt x="0" y="145"/>
                    <a:pt x="0" y="290"/>
                  </a:cubicBezTo>
                  <a:cubicBezTo>
                    <a:pt x="0" y="470"/>
                    <a:pt x="145" y="614"/>
                    <a:pt x="289" y="614"/>
                  </a:cubicBezTo>
                  <a:lnTo>
                    <a:pt x="11902" y="614"/>
                  </a:lnTo>
                  <a:cubicBezTo>
                    <a:pt x="12047" y="614"/>
                    <a:pt x="12191" y="470"/>
                    <a:pt x="12191" y="290"/>
                  </a:cubicBezTo>
                  <a:cubicBezTo>
                    <a:pt x="12191" y="145"/>
                    <a:pt x="12047" y="1"/>
                    <a:pt x="119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1" name="Google Shape;4932;p64">
              <a:extLst>
                <a:ext uri="{FF2B5EF4-FFF2-40B4-BE49-F238E27FC236}">
                  <a16:creationId xmlns:a16="http://schemas.microsoft.com/office/drawing/2014/main" id="{210B17C9-C9CA-94CD-849B-66F994854704}"/>
                </a:ext>
              </a:extLst>
            </p:cNvPr>
            <p:cNvSpPr/>
            <p:nvPr/>
          </p:nvSpPr>
          <p:spPr>
            <a:xfrm>
              <a:off x="2929950" y="1556375"/>
              <a:ext cx="189375" cy="15350"/>
            </a:xfrm>
            <a:custGeom>
              <a:avLst/>
              <a:gdLst/>
              <a:ahLst/>
              <a:cxnLst/>
              <a:rect l="l" t="t" r="r" b="b"/>
              <a:pathLst>
                <a:path w="7575" h="614" extrusionOk="0">
                  <a:moveTo>
                    <a:pt x="325" y="0"/>
                  </a:moveTo>
                  <a:cubicBezTo>
                    <a:pt x="145" y="0"/>
                    <a:pt x="1" y="144"/>
                    <a:pt x="1" y="325"/>
                  </a:cubicBezTo>
                  <a:cubicBezTo>
                    <a:pt x="1" y="469"/>
                    <a:pt x="145" y="613"/>
                    <a:pt x="325" y="613"/>
                  </a:cubicBezTo>
                  <a:lnTo>
                    <a:pt x="7250" y="613"/>
                  </a:lnTo>
                  <a:cubicBezTo>
                    <a:pt x="7430" y="613"/>
                    <a:pt x="7575" y="469"/>
                    <a:pt x="7575" y="325"/>
                  </a:cubicBezTo>
                  <a:cubicBezTo>
                    <a:pt x="7575" y="144"/>
                    <a:pt x="7430" y="0"/>
                    <a:pt x="72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2" name="Google Shape;4933;p64">
              <a:extLst>
                <a:ext uri="{FF2B5EF4-FFF2-40B4-BE49-F238E27FC236}">
                  <a16:creationId xmlns:a16="http://schemas.microsoft.com/office/drawing/2014/main" id="{602A0817-DA1E-5F91-288C-683B4EE2E1E9}"/>
                </a:ext>
              </a:extLst>
            </p:cNvPr>
            <p:cNvSpPr/>
            <p:nvPr/>
          </p:nvSpPr>
          <p:spPr>
            <a:xfrm>
              <a:off x="2496250" y="1556375"/>
              <a:ext cx="376925" cy="15350"/>
            </a:xfrm>
            <a:custGeom>
              <a:avLst/>
              <a:gdLst/>
              <a:ahLst/>
              <a:cxnLst/>
              <a:rect l="l" t="t" r="r" b="b"/>
              <a:pathLst>
                <a:path w="15077" h="614" extrusionOk="0">
                  <a:moveTo>
                    <a:pt x="289" y="0"/>
                  </a:moveTo>
                  <a:cubicBezTo>
                    <a:pt x="108" y="0"/>
                    <a:pt x="0" y="144"/>
                    <a:pt x="0" y="325"/>
                  </a:cubicBezTo>
                  <a:cubicBezTo>
                    <a:pt x="0" y="469"/>
                    <a:pt x="108" y="613"/>
                    <a:pt x="289" y="613"/>
                  </a:cubicBezTo>
                  <a:lnTo>
                    <a:pt x="14788" y="613"/>
                  </a:lnTo>
                  <a:cubicBezTo>
                    <a:pt x="14932" y="613"/>
                    <a:pt x="15076" y="469"/>
                    <a:pt x="15076" y="325"/>
                  </a:cubicBezTo>
                  <a:cubicBezTo>
                    <a:pt x="15076" y="144"/>
                    <a:pt x="14932" y="0"/>
                    <a:pt x="147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3" name="Google Shape;4934;p64">
              <a:extLst>
                <a:ext uri="{FF2B5EF4-FFF2-40B4-BE49-F238E27FC236}">
                  <a16:creationId xmlns:a16="http://schemas.microsoft.com/office/drawing/2014/main" id="{557EA88C-4D31-EC44-4B91-0B25797A8BF4}"/>
                </a:ext>
              </a:extLst>
            </p:cNvPr>
            <p:cNvSpPr/>
            <p:nvPr/>
          </p:nvSpPr>
          <p:spPr>
            <a:xfrm>
              <a:off x="2322225" y="1556375"/>
              <a:ext cx="109125" cy="15350"/>
            </a:xfrm>
            <a:custGeom>
              <a:avLst/>
              <a:gdLst/>
              <a:ahLst/>
              <a:cxnLst/>
              <a:rect l="l" t="t" r="r" b="b"/>
              <a:pathLst>
                <a:path w="4365" h="614" extrusionOk="0">
                  <a:moveTo>
                    <a:pt x="289" y="0"/>
                  </a:moveTo>
                  <a:cubicBezTo>
                    <a:pt x="145" y="0"/>
                    <a:pt x="0" y="144"/>
                    <a:pt x="0" y="325"/>
                  </a:cubicBezTo>
                  <a:cubicBezTo>
                    <a:pt x="0" y="469"/>
                    <a:pt x="145" y="613"/>
                    <a:pt x="289" y="613"/>
                  </a:cubicBezTo>
                  <a:lnTo>
                    <a:pt x="4076" y="613"/>
                  </a:lnTo>
                  <a:cubicBezTo>
                    <a:pt x="4220" y="613"/>
                    <a:pt x="4364" y="469"/>
                    <a:pt x="4364" y="325"/>
                  </a:cubicBezTo>
                  <a:cubicBezTo>
                    <a:pt x="4364" y="144"/>
                    <a:pt x="4220" y="0"/>
                    <a:pt x="40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4" name="Google Shape;4935;p64">
              <a:extLst>
                <a:ext uri="{FF2B5EF4-FFF2-40B4-BE49-F238E27FC236}">
                  <a16:creationId xmlns:a16="http://schemas.microsoft.com/office/drawing/2014/main" id="{306A46AA-22BF-9546-BD8A-D9172C0C5E4A}"/>
                </a:ext>
              </a:extLst>
            </p:cNvPr>
            <p:cNvSpPr/>
            <p:nvPr/>
          </p:nvSpPr>
          <p:spPr>
            <a:xfrm>
              <a:off x="2647725" y="1629400"/>
              <a:ext cx="471600" cy="15350"/>
            </a:xfrm>
            <a:custGeom>
              <a:avLst/>
              <a:gdLst/>
              <a:ahLst/>
              <a:cxnLst/>
              <a:rect l="l" t="t" r="r" b="b"/>
              <a:pathLst>
                <a:path w="18864" h="614" extrusionOk="0">
                  <a:moveTo>
                    <a:pt x="325" y="1"/>
                  </a:moveTo>
                  <a:cubicBezTo>
                    <a:pt x="145" y="1"/>
                    <a:pt x="1" y="145"/>
                    <a:pt x="1" y="289"/>
                  </a:cubicBezTo>
                  <a:cubicBezTo>
                    <a:pt x="1" y="469"/>
                    <a:pt x="145" y="614"/>
                    <a:pt x="325" y="614"/>
                  </a:cubicBezTo>
                  <a:lnTo>
                    <a:pt x="18539" y="614"/>
                  </a:lnTo>
                  <a:cubicBezTo>
                    <a:pt x="18719" y="614"/>
                    <a:pt x="18864" y="469"/>
                    <a:pt x="18864" y="289"/>
                  </a:cubicBezTo>
                  <a:cubicBezTo>
                    <a:pt x="18864" y="145"/>
                    <a:pt x="18719" y="1"/>
                    <a:pt x="185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5" name="Google Shape;4936;p64">
              <a:extLst>
                <a:ext uri="{FF2B5EF4-FFF2-40B4-BE49-F238E27FC236}">
                  <a16:creationId xmlns:a16="http://schemas.microsoft.com/office/drawing/2014/main" id="{76B1A155-008B-C04B-22CA-6917EA8E64DE}"/>
                </a:ext>
              </a:extLst>
            </p:cNvPr>
            <p:cNvSpPr/>
            <p:nvPr/>
          </p:nvSpPr>
          <p:spPr>
            <a:xfrm>
              <a:off x="2322225" y="1629400"/>
              <a:ext cx="174050" cy="15350"/>
            </a:xfrm>
            <a:custGeom>
              <a:avLst/>
              <a:gdLst/>
              <a:ahLst/>
              <a:cxnLst/>
              <a:rect l="l" t="t" r="r" b="b"/>
              <a:pathLst>
                <a:path w="6962" h="614" extrusionOk="0">
                  <a:moveTo>
                    <a:pt x="289" y="1"/>
                  </a:moveTo>
                  <a:cubicBezTo>
                    <a:pt x="145" y="1"/>
                    <a:pt x="0" y="145"/>
                    <a:pt x="0" y="289"/>
                  </a:cubicBezTo>
                  <a:cubicBezTo>
                    <a:pt x="0" y="469"/>
                    <a:pt x="145" y="614"/>
                    <a:pt x="289" y="614"/>
                  </a:cubicBezTo>
                  <a:lnTo>
                    <a:pt x="6673" y="614"/>
                  </a:lnTo>
                  <a:cubicBezTo>
                    <a:pt x="6853" y="614"/>
                    <a:pt x="6961" y="469"/>
                    <a:pt x="6961" y="289"/>
                  </a:cubicBezTo>
                  <a:cubicBezTo>
                    <a:pt x="6961" y="145"/>
                    <a:pt x="6853" y="1"/>
                    <a:pt x="66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6" name="Google Shape;4937;p64">
              <a:extLst>
                <a:ext uri="{FF2B5EF4-FFF2-40B4-BE49-F238E27FC236}">
                  <a16:creationId xmlns:a16="http://schemas.microsoft.com/office/drawing/2014/main" id="{62220C4F-177C-2926-C02B-6DADAC2937E3}"/>
                </a:ext>
              </a:extLst>
            </p:cNvPr>
            <p:cNvSpPr/>
            <p:nvPr/>
          </p:nvSpPr>
          <p:spPr>
            <a:xfrm>
              <a:off x="3024625" y="1712350"/>
              <a:ext cx="94700" cy="15350"/>
            </a:xfrm>
            <a:custGeom>
              <a:avLst/>
              <a:gdLst/>
              <a:ahLst/>
              <a:cxnLst/>
              <a:rect l="l" t="t" r="r" b="b"/>
              <a:pathLst>
                <a:path w="3788" h="614" extrusionOk="0">
                  <a:moveTo>
                    <a:pt x="289" y="1"/>
                  </a:moveTo>
                  <a:cubicBezTo>
                    <a:pt x="145" y="1"/>
                    <a:pt x="1" y="145"/>
                    <a:pt x="1" y="325"/>
                  </a:cubicBezTo>
                  <a:cubicBezTo>
                    <a:pt x="1" y="470"/>
                    <a:pt x="145" y="614"/>
                    <a:pt x="289" y="614"/>
                  </a:cubicBezTo>
                  <a:lnTo>
                    <a:pt x="3463" y="614"/>
                  </a:lnTo>
                  <a:cubicBezTo>
                    <a:pt x="3643" y="614"/>
                    <a:pt x="3788" y="470"/>
                    <a:pt x="3788" y="325"/>
                  </a:cubicBezTo>
                  <a:cubicBezTo>
                    <a:pt x="3788" y="145"/>
                    <a:pt x="3643" y="1"/>
                    <a:pt x="34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7" name="Google Shape;4938;p64">
              <a:extLst>
                <a:ext uri="{FF2B5EF4-FFF2-40B4-BE49-F238E27FC236}">
                  <a16:creationId xmlns:a16="http://schemas.microsoft.com/office/drawing/2014/main" id="{233C0F58-6342-DE29-D01D-87B136C0CBC1}"/>
                </a:ext>
              </a:extLst>
            </p:cNvPr>
            <p:cNvSpPr/>
            <p:nvPr/>
          </p:nvSpPr>
          <p:spPr>
            <a:xfrm>
              <a:off x="2800100" y="1712350"/>
              <a:ext cx="174050" cy="15350"/>
            </a:xfrm>
            <a:custGeom>
              <a:avLst/>
              <a:gdLst/>
              <a:ahLst/>
              <a:cxnLst/>
              <a:rect l="l" t="t" r="r" b="b"/>
              <a:pathLst>
                <a:path w="6962" h="614" extrusionOk="0">
                  <a:moveTo>
                    <a:pt x="289" y="1"/>
                  </a:moveTo>
                  <a:cubicBezTo>
                    <a:pt x="145" y="1"/>
                    <a:pt x="1" y="145"/>
                    <a:pt x="1" y="325"/>
                  </a:cubicBezTo>
                  <a:cubicBezTo>
                    <a:pt x="1" y="470"/>
                    <a:pt x="145" y="614"/>
                    <a:pt x="289" y="614"/>
                  </a:cubicBezTo>
                  <a:lnTo>
                    <a:pt x="6673" y="614"/>
                  </a:lnTo>
                  <a:cubicBezTo>
                    <a:pt x="6854" y="614"/>
                    <a:pt x="6962" y="470"/>
                    <a:pt x="6962" y="325"/>
                  </a:cubicBezTo>
                  <a:cubicBezTo>
                    <a:pt x="6962" y="145"/>
                    <a:pt x="6854" y="1"/>
                    <a:pt x="66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8" name="Google Shape;4939;p64">
              <a:extLst>
                <a:ext uri="{FF2B5EF4-FFF2-40B4-BE49-F238E27FC236}">
                  <a16:creationId xmlns:a16="http://schemas.microsoft.com/office/drawing/2014/main" id="{EB7AF7C1-3AE2-2DBB-C249-0C70DBAA3E15}"/>
                </a:ext>
              </a:extLst>
            </p:cNvPr>
            <p:cNvSpPr/>
            <p:nvPr/>
          </p:nvSpPr>
          <p:spPr>
            <a:xfrm>
              <a:off x="2322225" y="1712350"/>
              <a:ext cx="384125" cy="15350"/>
            </a:xfrm>
            <a:custGeom>
              <a:avLst/>
              <a:gdLst/>
              <a:ahLst/>
              <a:cxnLst/>
              <a:rect l="l" t="t" r="r" b="b"/>
              <a:pathLst>
                <a:path w="15365" h="614" extrusionOk="0">
                  <a:moveTo>
                    <a:pt x="289" y="1"/>
                  </a:moveTo>
                  <a:cubicBezTo>
                    <a:pt x="145" y="1"/>
                    <a:pt x="0" y="145"/>
                    <a:pt x="0" y="325"/>
                  </a:cubicBezTo>
                  <a:cubicBezTo>
                    <a:pt x="0" y="470"/>
                    <a:pt x="145" y="614"/>
                    <a:pt x="289" y="614"/>
                  </a:cubicBezTo>
                  <a:lnTo>
                    <a:pt x="15076" y="614"/>
                  </a:lnTo>
                  <a:cubicBezTo>
                    <a:pt x="15221" y="614"/>
                    <a:pt x="15365" y="470"/>
                    <a:pt x="15365" y="325"/>
                  </a:cubicBezTo>
                  <a:cubicBezTo>
                    <a:pt x="15365" y="145"/>
                    <a:pt x="15221" y="1"/>
                    <a:pt x="150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9" name="Google Shape;4940;p64">
              <a:extLst>
                <a:ext uri="{FF2B5EF4-FFF2-40B4-BE49-F238E27FC236}">
                  <a16:creationId xmlns:a16="http://schemas.microsoft.com/office/drawing/2014/main" id="{450A9397-3FEA-6268-F9B3-4BF329985BF8}"/>
                </a:ext>
              </a:extLst>
            </p:cNvPr>
            <p:cNvSpPr/>
            <p:nvPr/>
          </p:nvSpPr>
          <p:spPr>
            <a:xfrm>
              <a:off x="2699125" y="1795300"/>
              <a:ext cx="420200" cy="15375"/>
            </a:xfrm>
            <a:custGeom>
              <a:avLst/>
              <a:gdLst/>
              <a:ahLst/>
              <a:cxnLst/>
              <a:rect l="l" t="t" r="r" b="b"/>
              <a:pathLst>
                <a:path w="16808" h="615" extrusionOk="0">
                  <a:moveTo>
                    <a:pt x="289" y="1"/>
                  </a:moveTo>
                  <a:cubicBezTo>
                    <a:pt x="109" y="1"/>
                    <a:pt x="0" y="145"/>
                    <a:pt x="0" y="326"/>
                  </a:cubicBezTo>
                  <a:cubicBezTo>
                    <a:pt x="0" y="470"/>
                    <a:pt x="109" y="614"/>
                    <a:pt x="289" y="614"/>
                  </a:cubicBezTo>
                  <a:lnTo>
                    <a:pt x="16483" y="614"/>
                  </a:lnTo>
                  <a:cubicBezTo>
                    <a:pt x="16663" y="614"/>
                    <a:pt x="16808" y="470"/>
                    <a:pt x="16808" y="326"/>
                  </a:cubicBezTo>
                  <a:cubicBezTo>
                    <a:pt x="16808" y="145"/>
                    <a:pt x="16663" y="1"/>
                    <a:pt x="164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0" name="Google Shape;4941;p64">
              <a:extLst>
                <a:ext uri="{FF2B5EF4-FFF2-40B4-BE49-F238E27FC236}">
                  <a16:creationId xmlns:a16="http://schemas.microsoft.com/office/drawing/2014/main" id="{F31F5346-A4BC-409D-B5D2-DC0AB3325D01}"/>
                </a:ext>
              </a:extLst>
            </p:cNvPr>
            <p:cNvSpPr/>
            <p:nvPr/>
          </p:nvSpPr>
          <p:spPr>
            <a:xfrm>
              <a:off x="2322225" y="1795300"/>
              <a:ext cx="304775" cy="15375"/>
            </a:xfrm>
            <a:custGeom>
              <a:avLst/>
              <a:gdLst/>
              <a:ahLst/>
              <a:cxnLst/>
              <a:rect l="l" t="t" r="r" b="b"/>
              <a:pathLst>
                <a:path w="12191" h="615" extrusionOk="0">
                  <a:moveTo>
                    <a:pt x="289" y="1"/>
                  </a:moveTo>
                  <a:cubicBezTo>
                    <a:pt x="145" y="1"/>
                    <a:pt x="0" y="145"/>
                    <a:pt x="0" y="326"/>
                  </a:cubicBezTo>
                  <a:cubicBezTo>
                    <a:pt x="0" y="470"/>
                    <a:pt x="145" y="614"/>
                    <a:pt x="289" y="614"/>
                  </a:cubicBezTo>
                  <a:lnTo>
                    <a:pt x="11902" y="614"/>
                  </a:lnTo>
                  <a:cubicBezTo>
                    <a:pt x="12047" y="614"/>
                    <a:pt x="12191" y="470"/>
                    <a:pt x="12191" y="326"/>
                  </a:cubicBezTo>
                  <a:cubicBezTo>
                    <a:pt x="12191" y="145"/>
                    <a:pt x="12047" y="1"/>
                    <a:pt x="119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1" name="Google Shape;4942;p64">
              <a:extLst>
                <a:ext uri="{FF2B5EF4-FFF2-40B4-BE49-F238E27FC236}">
                  <a16:creationId xmlns:a16="http://schemas.microsoft.com/office/drawing/2014/main" id="{1E66F8E8-4F1D-9560-B47B-61C33F109895}"/>
                </a:ext>
              </a:extLst>
            </p:cNvPr>
            <p:cNvSpPr/>
            <p:nvPr/>
          </p:nvSpPr>
          <p:spPr>
            <a:xfrm>
              <a:off x="2929950" y="1879175"/>
              <a:ext cx="189375" cy="14450"/>
            </a:xfrm>
            <a:custGeom>
              <a:avLst/>
              <a:gdLst/>
              <a:ahLst/>
              <a:cxnLst/>
              <a:rect l="l" t="t" r="r" b="b"/>
              <a:pathLst>
                <a:path w="7575" h="578" extrusionOk="0">
                  <a:moveTo>
                    <a:pt x="325" y="0"/>
                  </a:moveTo>
                  <a:cubicBezTo>
                    <a:pt x="145" y="0"/>
                    <a:pt x="1" y="108"/>
                    <a:pt x="1" y="289"/>
                  </a:cubicBezTo>
                  <a:cubicBezTo>
                    <a:pt x="1" y="469"/>
                    <a:pt x="145" y="577"/>
                    <a:pt x="325" y="577"/>
                  </a:cubicBezTo>
                  <a:lnTo>
                    <a:pt x="7250" y="577"/>
                  </a:lnTo>
                  <a:cubicBezTo>
                    <a:pt x="7430" y="577"/>
                    <a:pt x="7575" y="469"/>
                    <a:pt x="7575" y="289"/>
                  </a:cubicBezTo>
                  <a:cubicBezTo>
                    <a:pt x="7575" y="108"/>
                    <a:pt x="7430" y="0"/>
                    <a:pt x="72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2" name="Google Shape;4943;p64">
              <a:extLst>
                <a:ext uri="{FF2B5EF4-FFF2-40B4-BE49-F238E27FC236}">
                  <a16:creationId xmlns:a16="http://schemas.microsoft.com/office/drawing/2014/main" id="{FACA28A9-78E4-C329-7E02-9303C74408D5}"/>
                </a:ext>
              </a:extLst>
            </p:cNvPr>
            <p:cNvSpPr/>
            <p:nvPr/>
          </p:nvSpPr>
          <p:spPr>
            <a:xfrm>
              <a:off x="2496250" y="1879175"/>
              <a:ext cx="376925" cy="14450"/>
            </a:xfrm>
            <a:custGeom>
              <a:avLst/>
              <a:gdLst/>
              <a:ahLst/>
              <a:cxnLst/>
              <a:rect l="l" t="t" r="r" b="b"/>
              <a:pathLst>
                <a:path w="15077" h="578" extrusionOk="0">
                  <a:moveTo>
                    <a:pt x="289" y="0"/>
                  </a:moveTo>
                  <a:cubicBezTo>
                    <a:pt x="108" y="0"/>
                    <a:pt x="0" y="108"/>
                    <a:pt x="0" y="289"/>
                  </a:cubicBezTo>
                  <a:cubicBezTo>
                    <a:pt x="0" y="469"/>
                    <a:pt x="108" y="577"/>
                    <a:pt x="289" y="577"/>
                  </a:cubicBezTo>
                  <a:lnTo>
                    <a:pt x="14788" y="577"/>
                  </a:lnTo>
                  <a:cubicBezTo>
                    <a:pt x="14932" y="577"/>
                    <a:pt x="15076" y="469"/>
                    <a:pt x="15076" y="289"/>
                  </a:cubicBezTo>
                  <a:cubicBezTo>
                    <a:pt x="15076" y="108"/>
                    <a:pt x="14932" y="0"/>
                    <a:pt x="147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3" name="Google Shape;4944;p64">
              <a:extLst>
                <a:ext uri="{FF2B5EF4-FFF2-40B4-BE49-F238E27FC236}">
                  <a16:creationId xmlns:a16="http://schemas.microsoft.com/office/drawing/2014/main" id="{E729FD82-F14C-43F9-9408-5DDEF0409E84}"/>
                </a:ext>
              </a:extLst>
            </p:cNvPr>
            <p:cNvSpPr/>
            <p:nvPr/>
          </p:nvSpPr>
          <p:spPr>
            <a:xfrm>
              <a:off x="2322225" y="1879175"/>
              <a:ext cx="109125" cy="14450"/>
            </a:xfrm>
            <a:custGeom>
              <a:avLst/>
              <a:gdLst/>
              <a:ahLst/>
              <a:cxnLst/>
              <a:rect l="l" t="t" r="r" b="b"/>
              <a:pathLst>
                <a:path w="4365" h="578" extrusionOk="0">
                  <a:moveTo>
                    <a:pt x="289" y="0"/>
                  </a:moveTo>
                  <a:cubicBezTo>
                    <a:pt x="145" y="0"/>
                    <a:pt x="0" y="108"/>
                    <a:pt x="0" y="289"/>
                  </a:cubicBezTo>
                  <a:cubicBezTo>
                    <a:pt x="0" y="469"/>
                    <a:pt x="145" y="577"/>
                    <a:pt x="289" y="577"/>
                  </a:cubicBezTo>
                  <a:lnTo>
                    <a:pt x="4076" y="577"/>
                  </a:lnTo>
                  <a:cubicBezTo>
                    <a:pt x="4220" y="577"/>
                    <a:pt x="4364" y="469"/>
                    <a:pt x="4364" y="289"/>
                  </a:cubicBezTo>
                  <a:cubicBezTo>
                    <a:pt x="4364" y="108"/>
                    <a:pt x="4220" y="0"/>
                    <a:pt x="40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327" name="Рисунок 2326">
            <a:extLst>
              <a:ext uri="{FF2B5EF4-FFF2-40B4-BE49-F238E27FC236}">
                <a16:creationId xmlns:a16="http://schemas.microsoft.com/office/drawing/2014/main" id="{98C2E565-3898-AC37-A957-F786BF4AED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574" y="1493226"/>
            <a:ext cx="2793472" cy="27934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680023" sx="102000" sy="102000" algn="ctr" rotWithShape="0">
              <a:prstClr val="black">
                <a:alpha val="22000"/>
              </a:prstClr>
            </a:outerShdw>
          </a:effec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oogle Shape;5200;p69">
            <a:extLst>
              <a:ext uri="{FF2B5EF4-FFF2-40B4-BE49-F238E27FC236}">
                <a16:creationId xmlns:a16="http://schemas.microsoft.com/office/drawing/2014/main" id="{280F856E-3CBA-E1C5-230B-7A1D4DFCCE18}"/>
              </a:ext>
            </a:extLst>
          </p:cNvPr>
          <p:cNvGrpSpPr/>
          <p:nvPr/>
        </p:nvGrpSpPr>
        <p:grpSpPr>
          <a:xfrm>
            <a:off x="-261255" y="-458621"/>
            <a:ext cx="2042635" cy="1935492"/>
            <a:chOff x="4768575" y="2253950"/>
            <a:chExt cx="46300" cy="43875"/>
          </a:xfrm>
          <a:solidFill>
            <a:schemeClr val="lt1"/>
          </a:solidFill>
          <a:effectLst>
            <a:glow rad="127000">
              <a:srgbClr val="76C6FC"/>
            </a:glow>
          </a:effectLst>
        </p:grpSpPr>
        <p:sp>
          <p:nvSpPr>
            <p:cNvPr id="59" name="Google Shape;5201;p69">
              <a:extLst>
                <a:ext uri="{FF2B5EF4-FFF2-40B4-BE49-F238E27FC236}">
                  <a16:creationId xmlns:a16="http://schemas.microsoft.com/office/drawing/2014/main" id="{A5E67DB7-3D2E-1A6A-258B-980E9481A77A}"/>
                </a:ext>
              </a:extLst>
            </p:cNvPr>
            <p:cNvSpPr/>
            <p:nvPr/>
          </p:nvSpPr>
          <p:spPr>
            <a:xfrm>
              <a:off x="4785700" y="2253950"/>
              <a:ext cx="29175" cy="43875"/>
            </a:xfrm>
            <a:custGeom>
              <a:avLst/>
              <a:gdLst/>
              <a:ahLst/>
              <a:cxnLst/>
              <a:rect l="l" t="t" r="r" b="b"/>
              <a:pathLst>
                <a:path w="1167" h="1755" extrusionOk="0">
                  <a:moveTo>
                    <a:pt x="262" y="1"/>
                  </a:moveTo>
                  <a:cubicBezTo>
                    <a:pt x="150" y="1"/>
                    <a:pt x="49" y="149"/>
                    <a:pt x="164" y="247"/>
                  </a:cubicBezTo>
                  <a:lnTo>
                    <a:pt x="770" y="853"/>
                  </a:lnTo>
                  <a:lnTo>
                    <a:pt x="106" y="1517"/>
                  </a:lnTo>
                  <a:cubicBezTo>
                    <a:pt x="1" y="1616"/>
                    <a:pt x="95" y="1754"/>
                    <a:pt x="204" y="1754"/>
                  </a:cubicBezTo>
                  <a:cubicBezTo>
                    <a:pt x="236" y="1754"/>
                    <a:pt x="271" y="1742"/>
                    <a:pt x="301" y="1711"/>
                  </a:cubicBezTo>
                  <a:lnTo>
                    <a:pt x="1166" y="853"/>
                  </a:lnTo>
                  <a:lnTo>
                    <a:pt x="366" y="52"/>
                  </a:lnTo>
                  <a:cubicBezTo>
                    <a:pt x="334" y="16"/>
                    <a:pt x="297" y="1"/>
                    <a:pt x="26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5202;p69">
              <a:extLst>
                <a:ext uri="{FF2B5EF4-FFF2-40B4-BE49-F238E27FC236}">
                  <a16:creationId xmlns:a16="http://schemas.microsoft.com/office/drawing/2014/main" id="{8C3847AE-68EB-BE97-CE1E-143A973AC925}"/>
                </a:ext>
              </a:extLst>
            </p:cNvPr>
            <p:cNvSpPr/>
            <p:nvPr/>
          </p:nvSpPr>
          <p:spPr>
            <a:xfrm>
              <a:off x="4768575" y="2253950"/>
              <a:ext cx="29175" cy="43875"/>
            </a:xfrm>
            <a:custGeom>
              <a:avLst/>
              <a:gdLst/>
              <a:ahLst/>
              <a:cxnLst/>
              <a:rect l="l" t="t" r="r" b="b"/>
              <a:pathLst>
                <a:path w="1167" h="1755" extrusionOk="0">
                  <a:moveTo>
                    <a:pt x="261" y="1"/>
                  </a:moveTo>
                  <a:cubicBezTo>
                    <a:pt x="150" y="1"/>
                    <a:pt x="50" y="149"/>
                    <a:pt x="171" y="247"/>
                  </a:cubicBezTo>
                  <a:lnTo>
                    <a:pt x="769" y="853"/>
                  </a:lnTo>
                  <a:lnTo>
                    <a:pt x="106" y="1517"/>
                  </a:lnTo>
                  <a:cubicBezTo>
                    <a:pt x="1" y="1616"/>
                    <a:pt x="95" y="1754"/>
                    <a:pt x="203" y="1754"/>
                  </a:cubicBezTo>
                  <a:cubicBezTo>
                    <a:pt x="236" y="1754"/>
                    <a:pt x="270" y="1742"/>
                    <a:pt x="301" y="1711"/>
                  </a:cubicBezTo>
                  <a:lnTo>
                    <a:pt x="1166" y="853"/>
                  </a:lnTo>
                  <a:lnTo>
                    <a:pt x="365" y="52"/>
                  </a:lnTo>
                  <a:cubicBezTo>
                    <a:pt x="334" y="16"/>
                    <a:pt x="297" y="1"/>
                    <a:pt x="26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863" name="Google Shape;5200;p69">
            <a:extLst>
              <a:ext uri="{FF2B5EF4-FFF2-40B4-BE49-F238E27FC236}">
                <a16:creationId xmlns:a16="http://schemas.microsoft.com/office/drawing/2014/main" id="{9E10781D-50BF-C061-404D-D7FEEAAC01AC}"/>
              </a:ext>
            </a:extLst>
          </p:cNvPr>
          <p:cNvGrpSpPr/>
          <p:nvPr/>
        </p:nvGrpSpPr>
        <p:grpSpPr>
          <a:xfrm>
            <a:off x="1325284" y="-458621"/>
            <a:ext cx="2042635" cy="1935492"/>
            <a:chOff x="4768575" y="2253950"/>
            <a:chExt cx="46300" cy="43875"/>
          </a:xfrm>
          <a:solidFill>
            <a:schemeClr val="lt1"/>
          </a:solidFill>
          <a:effectLst>
            <a:glow rad="127000">
              <a:srgbClr val="76C6FC"/>
            </a:glow>
          </a:effectLst>
        </p:grpSpPr>
        <p:sp>
          <p:nvSpPr>
            <p:cNvPr id="1864" name="Google Shape;5201;p69">
              <a:extLst>
                <a:ext uri="{FF2B5EF4-FFF2-40B4-BE49-F238E27FC236}">
                  <a16:creationId xmlns:a16="http://schemas.microsoft.com/office/drawing/2014/main" id="{0B042BEC-51E4-26C1-A8F4-E81DFCFC31B8}"/>
                </a:ext>
              </a:extLst>
            </p:cNvPr>
            <p:cNvSpPr/>
            <p:nvPr/>
          </p:nvSpPr>
          <p:spPr>
            <a:xfrm>
              <a:off x="4785700" y="2253950"/>
              <a:ext cx="29175" cy="43875"/>
            </a:xfrm>
            <a:custGeom>
              <a:avLst/>
              <a:gdLst/>
              <a:ahLst/>
              <a:cxnLst/>
              <a:rect l="l" t="t" r="r" b="b"/>
              <a:pathLst>
                <a:path w="1167" h="1755" extrusionOk="0">
                  <a:moveTo>
                    <a:pt x="262" y="1"/>
                  </a:moveTo>
                  <a:cubicBezTo>
                    <a:pt x="150" y="1"/>
                    <a:pt x="49" y="149"/>
                    <a:pt x="164" y="247"/>
                  </a:cubicBezTo>
                  <a:lnTo>
                    <a:pt x="770" y="853"/>
                  </a:lnTo>
                  <a:lnTo>
                    <a:pt x="106" y="1517"/>
                  </a:lnTo>
                  <a:cubicBezTo>
                    <a:pt x="1" y="1616"/>
                    <a:pt x="95" y="1754"/>
                    <a:pt x="204" y="1754"/>
                  </a:cubicBezTo>
                  <a:cubicBezTo>
                    <a:pt x="236" y="1754"/>
                    <a:pt x="271" y="1742"/>
                    <a:pt x="301" y="1711"/>
                  </a:cubicBezTo>
                  <a:lnTo>
                    <a:pt x="1166" y="853"/>
                  </a:lnTo>
                  <a:lnTo>
                    <a:pt x="366" y="52"/>
                  </a:lnTo>
                  <a:cubicBezTo>
                    <a:pt x="334" y="16"/>
                    <a:pt x="297" y="1"/>
                    <a:pt x="26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5202;p69">
              <a:extLst>
                <a:ext uri="{FF2B5EF4-FFF2-40B4-BE49-F238E27FC236}">
                  <a16:creationId xmlns:a16="http://schemas.microsoft.com/office/drawing/2014/main" id="{01BFFC07-11B2-4B48-282E-951A5794BDB6}"/>
                </a:ext>
              </a:extLst>
            </p:cNvPr>
            <p:cNvSpPr/>
            <p:nvPr/>
          </p:nvSpPr>
          <p:spPr>
            <a:xfrm>
              <a:off x="4768575" y="2253950"/>
              <a:ext cx="29175" cy="43875"/>
            </a:xfrm>
            <a:custGeom>
              <a:avLst/>
              <a:gdLst/>
              <a:ahLst/>
              <a:cxnLst/>
              <a:rect l="l" t="t" r="r" b="b"/>
              <a:pathLst>
                <a:path w="1167" h="1755" extrusionOk="0">
                  <a:moveTo>
                    <a:pt x="261" y="1"/>
                  </a:moveTo>
                  <a:cubicBezTo>
                    <a:pt x="150" y="1"/>
                    <a:pt x="50" y="149"/>
                    <a:pt x="171" y="247"/>
                  </a:cubicBezTo>
                  <a:lnTo>
                    <a:pt x="769" y="853"/>
                  </a:lnTo>
                  <a:lnTo>
                    <a:pt x="106" y="1517"/>
                  </a:lnTo>
                  <a:cubicBezTo>
                    <a:pt x="1" y="1616"/>
                    <a:pt x="95" y="1754"/>
                    <a:pt x="203" y="1754"/>
                  </a:cubicBezTo>
                  <a:cubicBezTo>
                    <a:pt x="236" y="1754"/>
                    <a:pt x="270" y="1742"/>
                    <a:pt x="301" y="1711"/>
                  </a:cubicBezTo>
                  <a:lnTo>
                    <a:pt x="1166" y="853"/>
                  </a:lnTo>
                  <a:lnTo>
                    <a:pt x="365" y="52"/>
                  </a:lnTo>
                  <a:cubicBezTo>
                    <a:pt x="334" y="16"/>
                    <a:pt x="297" y="1"/>
                    <a:pt x="26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867" name="Google Shape;5200;p69">
            <a:extLst>
              <a:ext uri="{FF2B5EF4-FFF2-40B4-BE49-F238E27FC236}">
                <a16:creationId xmlns:a16="http://schemas.microsoft.com/office/drawing/2014/main" id="{6B9F68A2-6E04-0119-5C8C-49D4BBACF760}"/>
              </a:ext>
            </a:extLst>
          </p:cNvPr>
          <p:cNvGrpSpPr/>
          <p:nvPr/>
        </p:nvGrpSpPr>
        <p:grpSpPr>
          <a:xfrm>
            <a:off x="2766245" y="-448859"/>
            <a:ext cx="2042635" cy="1935492"/>
            <a:chOff x="4768575" y="2253950"/>
            <a:chExt cx="46300" cy="43875"/>
          </a:xfrm>
          <a:solidFill>
            <a:schemeClr val="lt1"/>
          </a:solidFill>
          <a:effectLst>
            <a:glow rad="127000">
              <a:srgbClr val="76C6FC"/>
            </a:glow>
          </a:effectLst>
        </p:grpSpPr>
        <p:sp>
          <p:nvSpPr>
            <p:cNvPr id="1868" name="Google Shape;5201;p69">
              <a:extLst>
                <a:ext uri="{FF2B5EF4-FFF2-40B4-BE49-F238E27FC236}">
                  <a16:creationId xmlns:a16="http://schemas.microsoft.com/office/drawing/2014/main" id="{EC273867-D335-8D43-3814-0E4D00C6ED21}"/>
                </a:ext>
              </a:extLst>
            </p:cNvPr>
            <p:cNvSpPr/>
            <p:nvPr/>
          </p:nvSpPr>
          <p:spPr>
            <a:xfrm>
              <a:off x="4785700" y="2253950"/>
              <a:ext cx="29175" cy="43875"/>
            </a:xfrm>
            <a:custGeom>
              <a:avLst/>
              <a:gdLst/>
              <a:ahLst/>
              <a:cxnLst/>
              <a:rect l="l" t="t" r="r" b="b"/>
              <a:pathLst>
                <a:path w="1167" h="1755" extrusionOk="0">
                  <a:moveTo>
                    <a:pt x="262" y="1"/>
                  </a:moveTo>
                  <a:cubicBezTo>
                    <a:pt x="150" y="1"/>
                    <a:pt x="49" y="149"/>
                    <a:pt x="164" y="247"/>
                  </a:cubicBezTo>
                  <a:lnTo>
                    <a:pt x="770" y="853"/>
                  </a:lnTo>
                  <a:lnTo>
                    <a:pt x="106" y="1517"/>
                  </a:lnTo>
                  <a:cubicBezTo>
                    <a:pt x="1" y="1616"/>
                    <a:pt x="95" y="1754"/>
                    <a:pt x="204" y="1754"/>
                  </a:cubicBezTo>
                  <a:cubicBezTo>
                    <a:pt x="236" y="1754"/>
                    <a:pt x="271" y="1742"/>
                    <a:pt x="301" y="1711"/>
                  </a:cubicBezTo>
                  <a:lnTo>
                    <a:pt x="1166" y="853"/>
                  </a:lnTo>
                  <a:lnTo>
                    <a:pt x="366" y="52"/>
                  </a:lnTo>
                  <a:cubicBezTo>
                    <a:pt x="334" y="16"/>
                    <a:pt x="297" y="1"/>
                    <a:pt x="26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5202;p69">
              <a:extLst>
                <a:ext uri="{FF2B5EF4-FFF2-40B4-BE49-F238E27FC236}">
                  <a16:creationId xmlns:a16="http://schemas.microsoft.com/office/drawing/2014/main" id="{4F22A8FD-74B8-567D-71A7-522AD1180B05}"/>
                </a:ext>
              </a:extLst>
            </p:cNvPr>
            <p:cNvSpPr/>
            <p:nvPr/>
          </p:nvSpPr>
          <p:spPr>
            <a:xfrm>
              <a:off x="4768575" y="2253950"/>
              <a:ext cx="29175" cy="43875"/>
            </a:xfrm>
            <a:custGeom>
              <a:avLst/>
              <a:gdLst/>
              <a:ahLst/>
              <a:cxnLst/>
              <a:rect l="l" t="t" r="r" b="b"/>
              <a:pathLst>
                <a:path w="1167" h="1755" extrusionOk="0">
                  <a:moveTo>
                    <a:pt x="261" y="1"/>
                  </a:moveTo>
                  <a:cubicBezTo>
                    <a:pt x="150" y="1"/>
                    <a:pt x="50" y="149"/>
                    <a:pt x="171" y="247"/>
                  </a:cubicBezTo>
                  <a:lnTo>
                    <a:pt x="769" y="853"/>
                  </a:lnTo>
                  <a:lnTo>
                    <a:pt x="106" y="1517"/>
                  </a:lnTo>
                  <a:cubicBezTo>
                    <a:pt x="1" y="1616"/>
                    <a:pt x="95" y="1754"/>
                    <a:pt x="203" y="1754"/>
                  </a:cubicBezTo>
                  <a:cubicBezTo>
                    <a:pt x="236" y="1754"/>
                    <a:pt x="270" y="1742"/>
                    <a:pt x="301" y="1711"/>
                  </a:cubicBezTo>
                  <a:lnTo>
                    <a:pt x="1166" y="853"/>
                  </a:lnTo>
                  <a:lnTo>
                    <a:pt x="365" y="52"/>
                  </a:lnTo>
                  <a:cubicBezTo>
                    <a:pt x="334" y="16"/>
                    <a:pt x="297" y="1"/>
                    <a:pt x="26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870" name="Google Shape;5200;p69">
            <a:extLst>
              <a:ext uri="{FF2B5EF4-FFF2-40B4-BE49-F238E27FC236}">
                <a16:creationId xmlns:a16="http://schemas.microsoft.com/office/drawing/2014/main" id="{214F1EDF-3C67-7721-5436-A2DDB4664F1A}"/>
              </a:ext>
            </a:extLst>
          </p:cNvPr>
          <p:cNvGrpSpPr/>
          <p:nvPr/>
        </p:nvGrpSpPr>
        <p:grpSpPr>
          <a:xfrm>
            <a:off x="4352784" y="-448859"/>
            <a:ext cx="2042635" cy="1935492"/>
            <a:chOff x="4768575" y="2253950"/>
            <a:chExt cx="46300" cy="43875"/>
          </a:xfrm>
          <a:solidFill>
            <a:schemeClr val="lt1"/>
          </a:solidFill>
          <a:effectLst>
            <a:glow rad="127000">
              <a:srgbClr val="76C6FC"/>
            </a:glow>
          </a:effectLst>
        </p:grpSpPr>
        <p:sp>
          <p:nvSpPr>
            <p:cNvPr id="1871" name="Google Shape;5201;p69">
              <a:extLst>
                <a:ext uri="{FF2B5EF4-FFF2-40B4-BE49-F238E27FC236}">
                  <a16:creationId xmlns:a16="http://schemas.microsoft.com/office/drawing/2014/main" id="{36FD39A2-0CA5-5C9A-06DB-F98FC1253276}"/>
                </a:ext>
              </a:extLst>
            </p:cNvPr>
            <p:cNvSpPr/>
            <p:nvPr/>
          </p:nvSpPr>
          <p:spPr>
            <a:xfrm>
              <a:off x="4785700" y="2253950"/>
              <a:ext cx="29175" cy="43875"/>
            </a:xfrm>
            <a:custGeom>
              <a:avLst/>
              <a:gdLst/>
              <a:ahLst/>
              <a:cxnLst/>
              <a:rect l="l" t="t" r="r" b="b"/>
              <a:pathLst>
                <a:path w="1167" h="1755" extrusionOk="0">
                  <a:moveTo>
                    <a:pt x="262" y="1"/>
                  </a:moveTo>
                  <a:cubicBezTo>
                    <a:pt x="150" y="1"/>
                    <a:pt x="49" y="149"/>
                    <a:pt x="164" y="247"/>
                  </a:cubicBezTo>
                  <a:lnTo>
                    <a:pt x="770" y="853"/>
                  </a:lnTo>
                  <a:lnTo>
                    <a:pt x="106" y="1517"/>
                  </a:lnTo>
                  <a:cubicBezTo>
                    <a:pt x="1" y="1616"/>
                    <a:pt x="95" y="1754"/>
                    <a:pt x="204" y="1754"/>
                  </a:cubicBezTo>
                  <a:cubicBezTo>
                    <a:pt x="236" y="1754"/>
                    <a:pt x="271" y="1742"/>
                    <a:pt x="301" y="1711"/>
                  </a:cubicBezTo>
                  <a:lnTo>
                    <a:pt x="1166" y="853"/>
                  </a:lnTo>
                  <a:lnTo>
                    <a:pt x="366" y="52"/>
                  </a:lnTo>
                  <a:cubicBezTo>
                    <a:pt x="334" y="16"/>
                    <a:pt x="297" y="1"/>
                    <a:pt x="26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5202;p69">
              <a:extLst>
                <a:ext uri="{FF2B5EF4-FFF2-40B4-BE49-F238E27FC236}">
                  <a16:creationId xmlns:a16="http://schemas.microsoft.com/office/drawing/2014/main" id="{7D7384A6-B22C-82ED-AD4A-630406B51C34}"/>
                </a:ext>
              </a:extLst>
            </p:cNvPr>
            <p:cNvSpPr/>
            <p:nvPr/>
          </p:nvSpPr>
          <p:spPr>
            <a:xfrm>
              <a:off x="4768575" y="2253950"/>
              <a:ext cx="29175" cy="43875"/>
            </a:xfrm>
            <a:custGeom>
              <a:avLst/>
              <a:gdLst/>
              <a:ahLst/>
              <a:cxnLst/>
              <a:rect l="l" t="t" r="r" b="b"/>
              <a:pathLst>
                <a:path w="1167" h="1755" extrusionOk="0">
                  <a:moveTo>
                    <a:pt x="261" y="1"/>
                  </a:moveTo>
                  <a:cubicBezTo>
                    <a:pt x="150" y="1"/>
                    <a:pt x="50" y="149"/>
                    <a:pt x="171" y="247"/>
                  </a:cubicBezTo>
                  <a:lnTo>
                    <a:pt x="769" y="853"/>
                  </a:lnTo>
                  <a:lnTo>
                    <a:pt x="106" y="1517"/>
                  </a:lnTo>
                  <a:cubicBezTo>
                    <a:pt x="1" y="1616"/>
                    <a:pt x="95" y="1754"/>
                    <a:pt x="203" y="1754"/>
                  </a:cubicBezTo>
                  <a:cubicBezTo>
                    <a:pt x="236" y="1754"/>
                    <a:pt x="270" y="1742"/>
                    <a:pt x="301" y="1711"/>
                  </a:cubicBezTo>
                  <a:lnTo>
                    <a:pt x="1166" y="853"/>
                  </a:lnTo>
                  <a:lnTo>
                    <a:pt x="365" y="52"/>
                  </a:lnTo>
                  <a:cubicBezTo>
                    <a:pt x="334" y="16"/>
                    <a:pt x="297" y="1"/>
                    <a:pt x="26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890" name="Google Shape;1890;p36"/>
          <p:cNvSpPr txBox="1">
            <a:spLocks noGrp="1"/>
          </p:cNvSpPr>
          <p:nvPr>
            <p:ph type="title"/>
          </p:nvPr>
        </p:nvSpPr>
        <p:spPr>
          <a:xfrm>
            <a:off x="3313146" y="4061260"/>
            <a:ext cx="2507471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b="1" dirty="0">
                <a:latin typeface="Gill Sans SemiBold" panose="020B0502020104020203" pitchFamily="34" charset="-79"/>
                <a:cs typeface="Gill Sans SemiBold" panose="020B0502020104020203" pitchFamily="34" charset="-79"/>
              </a:rPr>
              <a:t>АНАЛОГИ</a:t>
            </a:r>
            <a:endParaRPr sz="3200" b="1" dirty="0">
              <a:latin typeface="Gill Sans SemiBold" panose="020B0502020104020203" pitchFamily="34" charset="-79"/>
              <a:cs typeface="Gill Sans SemiBold" panose="020B0502020104020203" pitchFamily="34" charset="-79"/>
            </a:endParaRPr>
          </a:p>
        </p:txBody>
      </p:sp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4CB5D11B-E0A1-1CD8-2E67-CBED52D735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399599" y="1566714"/>
            <a:ext cx="1725168" cy="2070201"/>
          </a:xfrm>
          <a:prstGeom prst="rect">
            <a:avLst/>
          </a:prstGeom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B5542D8C-A7AD-2024-A537-CBA1C34B3B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 bwMode="auto">
          <a:xfrm>
            <a:off x="3983932" y="1841306"/>
            <a:ext cx="1165900" cy="1659166"/>
          </a:xfrm>
          <a:prstGeom prst="rect">
            <a:avLst/>
          </a:prstGeom>
        </p:spPr>
      </p:pic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3153D29C-ACD1-7DF6-5B7D-9C7CF3E373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 bwMode="auto">
          <a:xfrm>
            <a:off x="6038593" y="1749866"/>
            <a:ext cx="1921533" cy="1921533"/>
          </a:xfrm>
          <a:prstGeom prst="rect">
            <a:avLst/>
          </a:prstGeom>
        </p:spPr>
      </p:pic>
      <p:sp>
        <p:nvSpPr>
          <p:cNvPr id="42" name="Скругленный прямоугольник 41">
            <a:extLst>
              <a:ext uri="{FF2B5EF4-FFF2-40B4-BE49-F238E27FC236}">
                <a16:creationId xmlns:a16="http://schemas.microsoft.com/office/drawing/2014/main" id="{56D7DBD0-41C4-375B-66BA-FA47AD949D65}"/>
              </a:ext>
            </a:extLst>
          </p:cNvPr>
          <p:cNvSpPr/>
          <p:nvPr/>
        </p:nvSpPr>
        <p:spPr bwMode="auto">
          <a:xfrm>
            <a:off x="1072776" y="3107570"/>
            <a:ext cx="5349757" cy="643367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4" name="Скругленный прямоугольник 23">
            <a:extLst>
              <a:ext uri="{FF2B5EF4-FFF2-40B4-BE49-F238E27FC236}">
                <a16:creationId xmlns:a16="http://schemas.microsoft.com/office/drawing/2014/main" id="{E8684683-4450-BB56-3296-3A3FF02CC585}"/>
              </a:ext>
            </a:extLst>
          </p:cNvPr>
          <p:cNvSpPr/>
          <p:nvPr/>
        </p:nvSpPr>
        <p:spPr bwMode="auto">
          <a:xfrm>
            <a:off x="1499311" y="3130697"/>
            <a:ext cx="1512168" cy="643367"/>
          </a:xfrm>
          <a:prstGeom prst="roundRect">
            <a:avLst>
              <a:gd name="adj" fmla="val 16667"/>
            </a:avLst>
          </a:prstGeom>
          <a:solidFill>
            <a:srgbClr val="76C6FC"/>
          </a:solidFill>
          <a:ln w="3175">
            <a:solidFill>
              <a:srgbClr val="494949"/>
            </a:solidFill>
          </a:ln>
          <a:effectLst>
            <a:outerShdw blurRad="140682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8" name="Скругленный прямоугольник 27">
            <a:extLst>
              <a:ext uri="{FF2B5EF4-FFF2-40B4-BE49-F238E27FC236}">
                <a16:creationId xmlns:a16="http://schemas.microsoft.com/office/drawing/2014/main" id="{2B9FC40D-D5E1-C1F9-11A2-8C5EC71CB22F}"/>
              </a:ext>
            </a:extLst>
          </p:cNvPr>
          <p:cNvSpPr/>
          <p:nvPr/>
        </p:nvSpPr>
        <p:spPr bwMode="auto">
          <a:xfrm>
            <a:off x="3824501" y="3144858"/>
            <a:ext cx="1512168" cy="643367"/>
          </a:xfrm>
          <a:prstGeom prst="roundRect">
            <a:avLst>
              <a:gd name="adj" fmla="val 16667"/>
            </a:avLst>
          </a:prstGeom>
          <a:solidFill>
            <a:srgbClr val="76C6FC"/>
          </a:solidFill>
          <a:ln w="3175">
            <a:solidFill>
              <a:srgbClr val="494949"/>
            </a:solidFill>
          </a:ln>
          <a:effectLst>
            <a:outerShdw blurRad="140682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32" name="Скругленный прямоугольник 31">
            <a:extLst>
              <a:ext uri="{FF2B5EF4-FFF2-40B4-BE49-F238E27FC236}">
                <a16:creationId xmlns:a16="http://schemas.microsoft.com/office/drawing/2014/main" id="{D0923DDB-A1F3-BC2B-2587-8A6AFCD58A41}"/>
              </a:ext>
            </a:extLst>
          </p:cNvPr>
          <p:cNvSpPr/>
          <p:nvPr/>
        </p:nvSpPr>
        <p:spPr bwMode="auto">
          <a:xfrm>
            <a:off x="6149691" y="3144858"/>
            <a:ext cx="1728317" cy="643367"/>
          </a:xfrm>
          <a:prstGeom prst="roundRect">
            <a:avLst>
              <a:gd name="adj" fmla="val 16667"/>
            </a:avLst>
          </a:prstGeom>
          <a:solidFill>
            <a:srgbClr val="76C6FC"/>
          </a:solidFill>
          <a:ln w="3175">
            <a:solidFill>
              <a:srgbClr val="494949"/>
            </a:solidFill>
          </a:ln>
          <a:effectLst>
            <a:outerShdw blurRad="140682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37" name="Google Shape;1890;p36">
            <a:extLst>
              <a:ext uri="{FF2B5EF4-FFF2-40B4-BE49-F238E27FC236}">
                <a16:creationId xmlns:a16="http://schemas.microsoft.com/office/drawing/2014/main" id="{A88DEE1A-6F3E-D044-E6B5-0FF1378C7B6F}"/>
              </a:ext>
            </a:extLst>
          </p:cNvPr>
          <p:cNvSpPr txBox="1">
            <a:spLocks/>
          </p:cNvSpPr>
          <p:nvPr/>
        </p:nvSpPr>
        <p:spPr>
          <a:xfrm>
            <a:off x="4970099" y="3178541"/>
            <a:ext cx="408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en-US" dirty="0"/>
              <a:t>KOMP-EGE</a:t>
            </a:r>
          </a:p>
        </p:txBody>
      </p:sp>
      <p:sp>
        <p:nvSpPr>
          <p:cNvPr id="38" name="Google Shape;1890;p36">
            <a:extLst>
              <a:ext uri="{FF2B5EF4-FFF2-40B4-BE49-F238E27FC236}">
                <a16:creationId xmlns:a16="http://schemas.microsoft.com/office/drawing/2014/main" id="{13668E24-4D14-1377-B9A4-9EA54F044099}"/>
              </a:ext>
            </a:extLst>
          </p:cNvPr>
          <p:cNvSpPr txBox="1">
            <a:spLocks/>
          </p:cNvSpPr>
          <p:nvPr/>
        </p:nvSpPr>
        <p:spPr>
          <a:xfrm>
            <a:off x="2536835" y="3178541"/>
            <a:ext cx="408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en-US" dirty="0"/>
              <a:t>FIPI</a:t>
            </a:r>
          </a:p>
        </p:txBody>
      </p:sp>
      <p:sp>
        <p:nvSpPr>
          <p:cNvPr id="39" name="Google Shape;1890;p36">
            <a:extLst>
              <a:ext uri="{FF2B5EF4-FFF2-40B4-BE49-F238E27FC236}">
                <a16:creationId xmlns:a16="http://schemas.microsoft.com/office/drawing/2014/main" id="{54D4DB7D-8E42-1B9C-42A1-3913630294D3}"/>
              </a:ext>
            </a:extLst>
          </p:cNvPr>
          <p:cNvSpPr txBox="1">
            <a:spLocks/>
          </p:cNvSpPr>
          <p:nvPr/>
        </p:nvSpPr>
        <p:spPr>
          <a:xfrm>
            <a:off x="211645" y="3164380"/>
            <a:ext cx="408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en-US" dirty="0"/>
              <a:t>SDAMGIA</a:t>
            </a:r>
          </a:p>
        </p:txBody>
      </p:sp>
      <p:grpSp>
        <p:nvGrpSpPr>
          <p:cNvPr id="1873" name="Google Shape;5200;p69">
            <a:extLst>
              <a:ext uri="{FF2B5EF4-FFF2-40B4-BE49-F238E27FC236}">
                <a16:creationId xmlns:a16="http://schemas.microsoft.com/office/drawing/2014/main" id="{A4E7EB2D-72FF-2AF9-7F7B-7091D7A72146}"/>
              </a:ext>
            </a:extLst>
          </p:cNvPr>
          <p:cNvGrpSpPr/>
          <p:nvPr/>
        </p:nvGrpSpPr>
        <p:grpSpPr>
          <a:xfrm>
            <a:off x="-1714135" y="-458621"/>
            <a:ext cx="2042635" cy="1935492"/>
            <a:chOff x="4768575" y="2253950"/>
            <a:chExt cx="46300" cy="43875"/>
          </a:xfrm>
          <a:solidFill>
            <a:schemeClr val="lt1"/>
          </a:solidFill>
          <a:effectLst>
            <a:glow rad="127000">
              <a:srgbClr val="76C6FC"/>
            </a:glow>
          </a:effectLst>
        </p:grpSpPr>
        <p:sp>
          <p:nvSpPr>
            <p:cNvPr id="1874" name="Google Shape;5201;p69">
              <a:extLst>
                <a:ext uri="{FF2B5EF4-FFF2-40B4-BE49-F238E27FC236}">
                  <a16:creationId xmlns:a16="http://schemas.microsoft.com/office/drawing/2014/main" id="{B9660667-9638-BA20-CF0E-8058C5CCD19C}"/>
                </a:ext>
              </a:extLst>
            </p:cNvPr>
            <p:cNvSpPr/>
            <p:nvPr/>
          </p:nvSpPr>
          <p:spPr>
            <a:xfrm>
              <a:off x="4785700" y="2253950"/>
              <a:ext cx="29175" cy="43875"/>
            </a:xfrm>
            <a:custGeom>
              <a:avLst/>
              <a:gdLst/>
              <a:ahLst/>
              <a:cxnLst/>
              <a:rect l="l" t="t" r="r" b="b"/>
              <a:pathLst>
                <a:path w="1167" h="1755" extrusionOk="0">
                  <a:moveTo>
                    <a:pt x="262" y="1"/>
                  </a:moveTo>
                  <a:cubicBezTo>
                    <a:pt x="150" y="1"/>
                    <a:pt x="49" y="149"/>
                    <a:pt x="164" y="247"/>
                  </a:cubicBezTo>
                  <a:lnTo>
                    <a:pt x="770" y="853"/>
                  </a:lnTo>
                  <a:lnTo>
                    <a:pt x="106" y="1517"/>
                  </a:lnTo>
                  <a:cubicBezTo>
                    <a:pt x="1" y="1616"/>
                    <a:pt x="95" y="1754"/>
                    <a:pt x="204" y="1754"/>
                  </a:cubicBezTo>
                  <a:cubicBezTo>
                    <a:pt x="236" y="1754"/>
                    <a:pt x="271" y="1742"/>
                    <a:pt x="301" y="1711"/>
                  </a:cubicBezTo>
                  <a:lnTo>
                    <a:pt x="1166" y="853"/>
                  </a:lnTo>
                  <a:lnTo>
                    <a:pt x="366" y="52"/>
                  </a:lnTo>
                  <a:cubicBezTo>
                    <a:pt x="334" y="16"/>
                    <a:pt x="297" y="1"/>
                    <a:pt x="26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5202;p69">
              <a:extLst>
                <a:ext uri="{FF2B5EF4-FFF2-40B4-BE49-F238E27FC236}">
                  <a16:creationId xmlns:a16="http://schemas.microsoft.com/office/drawing/2014/main" id="{CDC10593-D5B6-AB81-6F81-54FC177913F3}"/>
                </a:ext>
              </a:extLst>
            </p:cNvPr>
            <p:cNvSpPr/>
            <p:nvPr/>
          </p:nvSpPr>
          <p:spPr>
            <a:xfrm>
              <a:off x="4768575" y="2253950"/>
              <a:ext cx="29175" cy="43875"/>
            </a:xfrm>
            <a:custGeom>
              <a:avLst/>
              <a:gdLst/>
              <a:ahLst/>
              <a:cxnLst/>
              <a:rect l="l" t="t" r="r" b="b"/>
              <a:pathLst>
                <a:path w="1167" h="1755" extrusionOk="0">
                  <a:moveTo>
                    <a:pt x="261" y="1"/>
                  </a:moveTo>
                  <a:cubicBezTo>
                    <a:pt x="150" y="1"/>
                    <a:pt x="50" y="149"/>
                    <a:pt x="171" y="247"/>
                  </a:cubicBezTo>
                  <a:lnTo>
                    <a:pt x="769" y="853"/>
                  </a:lnTo>
                  <a:lnTo>
                    <a:pt x="106" y="1517"/>
                  </a:lnTo>
                  <a:cubicBezTo>
                    <a:pt x="1" y="1616"/>
                    <a:pt x="95" y="1754"/>
                    <a:pt x="203" y="1754"/>
                  </a:cubicBezTo>
                  <a:cubicBezTo>
                    <a:pt x="236" y="1754"/>
                    <a:pt x="270" y="1742"/>
                    <a:pt x="301" y="1711"/>
                  </a:cubicBezTo>
                  <a:lnTo>
                    <a:pt x="1166" y="853"/>
                  </a:lnTo>
                  <a:lnTo>
                    <a:pt x="365" y="52"/>
                  </a:lnTo>
                  <a:cubicBezTo>
                    <a:pt x="334" y="16"/>
                    <a:pt x="297" y="1"/>
                    <a:pt x="26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1" name="Google Shape;2241;p42"/>
          <p:cNvSpPr txBox="1">
            <a:spLocks noGrp="1"/>
          </p:cNvSpPr>
          <p:nvPr>
            <p:ph type="title"/>
          </p:nvPr>
        </p:nvSpPr>
        <p:spPr>
          <a:xfrm>
            <a:off x="1823475" y="338328"/>
            <a:ext cx="549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>
                <a:latin typeface="Gill Sans SemiBold" panose="020B0502020104020203" pitchFamily="34" charset="-79"/>
                <a:cs typeface="Gill Sans SemiBold" panose="020B0502020104020203" pitchFamily="34" charset="-79"/>
              </a:rPr>
              <a:t>АНАЛОГИ</a:t>
            </a:r>
            <a:endParaRPr b="1" dirty="0">
              <a:latin typeface="Gill Sans SemiBold" panose="020B0502020104020203" pitchFamily="34" charset="-79"/>
              <a:cs typeface="Gill Sans SemiBold" panose="020B0502020104020203" pitchFamily="34" charset="-79"/>
            </a:endParaRPr>
          </a:p>
        </p:txBody>
      </p:sp>
      <p:graphicFrame>
        <p:nvGraphicFramePr>
          <p:cNvPr id="2242" name="Google Shape;2242;p42"/>
          <p:cNvGraphicFramePr/>
          <p:nvPr>
            <p:extLst>
              <p:ext uri="{D42A27DB-BD31-4B8C-83A1-F6EECF244321}">
                <p14:modId xmlns:p14="http://schemas.microsoft.com/office/powerpoint/2010/main" val="291737777"/>
              </p:ext>
            </p:extLst>
          </p:nvPr>
        </p:nvGraphicFramePr>
        <p:xfrm>
          <a:off x="959467" y="1369370"/>
          <a:ext cx="7225065" cy="2404760"/>
        </p:xfrm>
        <a:graphic>
          <a:graphicData uri="http://schemas.openxmlformats.org/drawingml/2006/table">
            <a:tbl>
              <a:tblPr>
                <a:noFill/>
                <a:tableStyleId>{5DF4B640-8A98-4D77-B790-845E2C4E2833}</a:tableStyleId>
              </a:tblPr>
              <a:tblGrid>
                <a:gridCol w="14450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50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450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450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4501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03524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 dirty="0">
                        <a:solidFill>
                          <a:srgbClr val="595959"/>
                        </a:solidFill>
                        <a:latin typeface="Barlow Semi Condensed Medium"/>
                        <a:ea typeface="Barlow Semi Condensed Medium"/>
                        <a:cs typeface="Barlow Semi Condensed Medium"/>
                        <a:sym typeface="Barlow Semi Condensed Medium"/>
                      </a:endParaRPr>
                    </a:p>
                  </a:txBody>
                  <a:tcPr marL="107888" marR="107888" marT="107888" marB="107888" anchor="ctr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ru-RU" sz="1900" b="1" i="0" dirty="0">
                        <a:solidFill>
                          <a:schemeClr val="dk2"/>
                        </a:solidFill>
                        <a:latin typeface="Gill Sans SemiBold" panose="020B0502020104020203" pitchFamily="34" charset="-79"/>
                        <a:ea typeface="Barlow Semi Condensed Medium"/>
                        <a:cs typeface="Gill Sans SemiBold" panose="020B0502020104020203" pitchFamily="34" charset="-79"/>
                        <a:sym typeface="Barlow Semi Condensed Medium"/>
                      </a:endParaRPr>
                    </a:p>
                  </a:txBody>
                  <a:tcPr marL="107888" marR="107888" marT="107888" marB="107888" anchor="ctr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900" b="1" i="0" dirty="0">
                        <a:solidFill>
                          <a:schemeClr val="dk2"/>
                        </a:solidFill>
                        <a:latin typeface="Gill Sans SemiBold" panose="020B0502020104020203" pitchFamily="34" charset="-79"/>
                        <a:ea typeface="Barlow Semi Condensed Medium"/>
                        <a:cs typeface="Gill Sans SemiBold" panose="020B0502020104020203" pitchFamily="34" charset="-79"/>
                        <a:sym typeface="Barlow Semi Condensed Medium"/>
                      </a:endParaRPr>
                    </a:p>
                  </a:txBody>
                  <a:tcPr marL="107888" marR="107888" marT="107888" marB="107888" anchor="ctr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900" b="1" i="0" dirty="0">
                        <a:solidFill>
                          <a:schemeClr val="dk2"/>
                        </a:solidFill>
                        <a:latin typeface="Gill Sans SemiBold" panose="020B0502020104020203" pitchFamily="34" charset="-79"/>
                        <a:ea typeface="Barlow Semi Condensed Medium"/>
                        <a:cs typeface="Gill Sans SemiBold" panose="020B0502020104020203" pitchFamily="34" charset="-79"/>
                        <a:sym typeface="Barlow Semi Condensed Medium"/>
                      </a:endParaRPr>
                    </a:p>
                  </a:txBody>
                  <a:tcPr marL="107888" marR="107888" marT="107888" marB="107888" anchor="ctr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900" dirty="0">
                        <a:solidFill>
                          <a:schemeClr val="dk2"/>
                        </a:solidFill>
                        <a:latin typeface="Barlow Semi Condensed Medium"/>
                        <a:ea typeface="Barlow Semi Condensed Medium"/>
                        <a:cs typeface="Barlow Semi Condensed Medium"/>
                        <a:sym typeface="Barlow Semi Condensed Medium"/>
                      </a:endParaRPr>
                    </a:p>
                  </a:txBody>
                  <a:tcPr marL="107888" marR="107888" marT="107888" marB="107888" anchor="ctr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755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>
                        <a:solidFill>
                          <a:srgbClr val="595959"/>
                        </a:solidFill>
                        <a:latin typeface="Barlow Semi Condensed Medium"/>
                        <a:ea typeface="Barlow Semi Condensed Medium"/>
                        <a:cs typeface="Barlow Semi Condensed Medium"/>
                        <a:sym typeface="Barlow Semi Condensed Medium"/>
                      </a:endParaRPr>
                    </a:p>
                  </a:txBody>
                  <a:tcPr marL="107888" marR="107888" marT="107888" marB="107888" anchor="ctr">
                    <a:lnL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 dirty="0">
                        <a:solidFill>
                          <a:srgbClr val="595959"/>
                        </a:solidFill>
                        <a:latin typeface="Barlow Semi Condensed Medium"/>
                        <a:ea typeface="Barlow Semi Condensed Medium"/>
                        <a:cs typeface="Barlow Semi Condensed Medium"/>
                        <a:sym typeface="Barlow Semi Condensed Medium"/>
                      </a:endParaRPr>
                    </a:p>
                  </a:txBody>
                  <a:tcPr marL="107888" marR="107888" marT="107888" marB="107888" anchor="ctr">
                    <a:lnL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 dirty="0">
                        <a:solidFill>
                          <a:srgbClr val="595959"/>
                        </a:solidFill>
                        <a:latin typeface="Barlow Semi Condensed Medium"/>
                        <a:ea typeface="Barlow Semi Condensed Medium"/>
                        <a:cs typeface="Barlow Semi Condensed Medium"/>
                        <a:sym typeface="Barlow Semi Condensed Medium"/>
                      </a:endParaRPr>
                    </a:p>
                  </a:txBody>
                  <a:tcPr marL="107888" marR="107888" marT="107888" marB="107888" anchor="ctr">
                    <a:lnL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>
                        <a:solidFill>
                          <a:srgbClr val="595959"/>
                        </a:solidFill>
                        <a:latin typeface="Barlow Semi Condensed Medium"/>
                        <a:ea typeface="Barlow Semi Condensed Medium"/>
                        <a:cs typeface="Barlow Semi Condensed Medium"/>
                        <a:sym typeface="Barlow Semi Condensed Medium"/>
                      </a:endParaRPr>
                    </a:p>
                  </a:txBody>
                  <a:tcPr marL="107888" marR="107888" marT="107888" marB="107888" anchor="ctr">
                    <a:lnL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>
                        <a:solidFill>
                          <a:srgbClr val="595959"/>
                        </a:solidFill>
                        <a:latin typeface="Barlow Semi Condensed Medium"/>
                        <a:ea typeface="Barlow Semi Condensed Medium"/>
                        <a:cs typeface="Barlow Semi Condensed Medium"/>
                        <a:sym typeface="Barlow Semi Condensed Medium"/>
                      </a:endParaRPr>
                    </a:p>
                  </a:txBody>
                  <a:tcPr marL="107888" marR="107888" marT="107888" marB="107888" anchor="ctr">
                    <a:lnL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755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 dirty="0">
                        <a:solidFill>
                          <a:srgbClr val="595959"/>
                        </a:solidFill>
                        <a:latin typeface="Barlow Semi Condensed Medium"/>
                        <a:ea typeface="Barlow Semi Condensed Medium"/>
                        <a:cs typeface="Barlow Semi Condensed Medium"/>
                        <a:sym typeface="Barlow Semi Condensed Medium"/>
                      </a:endParaRPr>
                    </a:p>
                  </a:txBody>
                  <a:tcPr marL="107888" marR="107888" marT="107888" marB="107888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 dirty="0">
                        <a:solidFill>
                          <a:srgbClr val="595959"/>
                        </a:solidFill>
                        <a:latin typeface="Barlow Semi Condensed Medium"/>
                        <a:ea typeface="Barlow Semi Condensed Medium"/>
                        <a:cs typeface="Barlow Semi Condensed Medium"/>
                        <a:sym typeface="Barlow Semi Condensed Medium"/>
                      </a:endParaRPr>
                    </a:p>
                  </a:txBody>
                  <a:tcPr marL="107888" marR="107888" marT="107888" marB="107888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 dirty="0">
                        <a:solidFill>
                          <a:srgbClr val="595959"/>
                        </a:solidFill>
                        <a:latin typeface="Barlow Semi Condensed Medium"/>
                        <a:ea typeface="Barlow Semi Condensed Medium"/>
                        <a:cs typeface="Barlow Semi Condensed Medium"/>
                        <a:sym typeface="Barlow Semi Condensed Medium"/>
                      </a:endParaRPr>
                    </a:p>
                  </a:txBody>
                  <a:tcPr marL="107888" marR="107888" marT="107888" marB="107888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 dirty="0">
                        <a:solidFill>
                          <a:srgbClr val="595959"/>
                        </a:solidFill>
                        <a:latin typeface="Barlow Semi Condensed Medium"/>
                        <a:ea typeface="Barlow Semi Condensed Medium"/>
                        <a:cs typeface="Barlow Semi Condensed Medium"/>
                        <a:sym typeface="Barlow Semi Condensed Medium"/>
                      </a:endParaRPr>
                    </a:p>
                  </a:txBody>
                  <a:tcPr marL="107888" marR="107888" marT="107888" marB="107888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 dirty="0">
                        <a:solidFill>
                          <a:srgbClr val="595959"/>
                        </a:solidFill>
                        <a:latin typeface="Barlow Semi Condensed Medium"/>
                        <a:ea typeface="Barlow Semi Condensed Medium"/>
                        <a:cs typeface="Barlow Semi Condensed Medium"/>
                        <a:sym typeface="Barlow Semi Condensed Medium"/>
                      </a:endParaRPr>
                    </a:p>
                  </a:txBody>
                  <a:tcPr marL="107888" marR="107888" marT="107888" marB="107888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755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 dirty="0">
                        <a:solidFill>
                          <a:srgbClr val="595959"/>
                        </a:solidFill>
                        <a:latin typeface="Barlow Semi Condensed Medium"/>
                        <a:ea typeface="Barlow Semi Condensed Medium"/>
                        <a:cs typeface="Barlow Semi Condensed Medium"/>
                        <a:sym typeface="Barlow Semi Condensed Medium"/>
                      </a:endParaRPr>
                    </a:p>
                  </a:txBody>
                  <a:tcPr marL="107888" marR="107888" marT="107888" marB="107888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>
                        <a:solidFill>
                          <a:srgbClr val="595959"/>
                        </a:solidFill>
                        <a:latin typeface="Barlow Semi Condensed Medium"/>
                        <a:ea typeface="Barlow Semi Condensed Medium"/>
                        <a:cs typeface="Barlow Semi Condensed Medium"/>
                        <a:sym typeface="Barlow Semi Condensed Medium"/>
                      </a:endParaRPr>
                    </a:p>
                  </a:txBody>
                  <a:tcPr marL="107888" marR="107888" marT="107888" marB="107888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 dirty="0">
                        <a:solidFill>
                          <a:srgbClr val="595959"/>
                        </a:solidFill>
                        <a:latin typeface="Barlow Semi Condensed Medium"/>
                        <a:ea typeface="Barlow Semi Condensed Medium"/>
                        <a:cs typeface="Barlow Semi Condensed Medium"/>
                        <a:sym typeface="Barlow Semi Condensed Medium"/>
                      </a:endParaRPr>
                    </a:p>
                  </a:txBody>
                  <a:tcPr marL="107888" marR="107888" marT="107888" marB="107888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>
                        <a:solidFill>
                          <a:srgbClr val="595959"/>
                        </a:solidFill>
                        <a:latin typeface="Barlow Semi Condensed Medium"/>
                        <a:ea typeface="Barlow Semi Condensed Medium"/>
                        <a:cs typeface="Barlow Semi Condensed Medium"/>
                        <a:sym typeface="Barlow Semi Condensed Medium"/>
                      </a:endParaRPr>
                    </a:p>
                  </a:txBody>
                  <a:tcPr marL="107888" marR="107888" marT="107888" marB="107888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>
                        <a:solidFill>
                          <a:srgbClr val="595959"/>
                        </a:solidFill>
                        <a:latin typeface="Barlow Semi Condensed Medium"/>
                        <a:ea typeface="Barlow Semi Condensed Medium"/>
                        <a:cs typeface="Barlow Semi Condensed Medium"/>
                        <a:sym typeface="Barlow Semi Condensed Medium"/>
                      </a:endParaRPr>
                    </a:p>
                  </a:txBody>
                  <a:tcPr marL="107888" marR="107888" marT="107888" marB="107888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755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>
                        <a:solidFill>
                          <a:srgbClr val="595959"/>
                        </a:solidFill>
                        <a:latin typeface="Barlow Semi Condensed Medium"/>
                        <a:ea typeface="Barlow Semi Condensed Medium"/>
                        <a:cs typeface="Barlow Semi Condensed Medium"/>
                        <a:sym typeface="Barlow Semi Condensed Medium"/>
                      </a:endParaRPr>
                    </a:p>
                  </a:txBody>
                  <a:tcPr marL="107888" marR="107888" marT="107888" marB="107888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 dirty="0">
                        <a:solidFill>
                          <a:srgbClr val="595959"/>
                        </a:solidFill>
                        <a:latin typeface="Barlow Semi Condensed Medium"/>
                        <a:ea typeface="Barlow Semi Condensed Medium"/>
                        <a:cs typeface="Barlow Semi Condensed Medium"/>
                        <a:sym typeface="Barlow Semi Condensed Medium"/>
                      </a:endParaRPr>
                    </a:p>
                  </a:txBody>
                  <a:tcPr marL="107888" marR="107888" marT="107888" marB="107888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>
                        <a:solidFill>
                          <a:srgbClr val="595959"/>
                        </a:solidFill>
                        <a:latin typeface="Barlow Semi Condensed Medium"/>
                        <a:ea typeface="Barlow Semi Condensed Medium"/>
                        <a:cs typeface="Barlow Semi Condensed Medium"/>
                        <a:sym typeface="Barlow Semi Condensed Medium"/>
                      </a:endParaRPr>
                    </a:p>
                  </a:txBody>
                  <a:tcPr marL="107888" marR="107888" marT="107888" marB="107888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 dirty="0">
                        <a:solidFill>
                          <a:srgbClr val="595959"/>
                        </a:solidFill>
                        <a:latin typeface="Barlow Semi Condensed Medium"/>
                        <a:ea typeface="Barlow Semi Condensed Medium"/>
                        <a:cs typeface="Barlow Semi Condensed Medium"/>
                        <a:sym typeface="Barlow Semi Condensed Medium"/>
                      </a:endParaRPr>
                    </a:p>
                  </a:txBody>
                  <a:tcPr marL="107888" marR="107888" marT="107888" marB="107888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 dirty="0">
                        <a:solidFill>
                          <a:srgbClr val="595959"/>
                        </a:solidFill>
                        <a:latin typeface="Barlow Semi Condensed Medium"/>
                        <a:ea typeface="Barlow Semi Condensed Medium"/>
                        <a:cs typeface="Barlow Semi Condensed Medium"/>
                        <a:sym typeface="Barlow Semi Condensed Medium"/>
                      </a:endParaRPr>
                    </a:p>
                  </a:txBody>
                  <a:tcPr marL="107888" marR="107888" marT="107888" marB="107888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2243" name="Google Shape;2243;p42"/>
          <p:cNvGrpSpPr/>
          <p:nvPr/>
        </p:nvGrpSpPr>
        <p:grpSpPr>
          <a:xfrm>
            <a:off x="1536124" y="1979286"/>
            <a:ext cx="192258" cy="184526"/>
            <a:chOff x="-64774725" y="1916550"/>
            <a:chExt cx="319000" cy="314400"/>
          </a:xfrm>
        </p:grpSpPr>
        <p:sp>
          <p:nvSpPr>
            <p:cNvPr id="2244" name="Google Shape;2244;p42"/>
            <p:cNvSpPr/>
            <p:nvPr/>
          </p:nvSpPr>
          <p:spPr>
            <a:xfrm>
              <a:off x="-64774725" y="1916550"/>
              <a:ext cx="319000" cy="314400"/>
            </a:xfrm>
            <a:custGeom>
              <a:avLst/>
              <a:gdLst/>
              <a:ahLst/>
              <a:cxnLst/>
              <a:rect l="l" t="t" r="r" b="b"/>
              <a:pathLst>
                <a:path w="12760" h="12576" extrusionOk="0">
                  <a:moveTo>
                    <a:pt x="11436" y="856"/>
                  </a:moveTo>
                  <a:cubicBezTo>
                    <a:pt x="11562" y="856"/>
                    <a:pt x="11657" y="888"/>
                    <a:pt x="11783" y="951"/>
                  </a:cubicBezTo>
                  <a:cubicBezTo>
                    <a:pt x="11877" y="1077"/>
                    <a:pt x="11940" y="1203"/>
                    <a:pt x="11909" y="1329"/>
                  </a:cubicBezTo>
                  <a:cubicBezTo>
                    <a:pt x="11814" y="2431"/>
                    <a:pt x="11562" y="3440"/>
                    <a:pt x="11090" y="4416"/>
                  </a:cubicBezTo>
                  <a:lnTo>
                    <a:pt x="8317" y="1675"/>
                  </a:lnTo>
                  <a:cubicBezTo>
                    <a:pt x="9263" y="1234"/>
                    <a:pt x="10334" y="951"/>
                    <a:pt x="11436" y="856"/>
                  </a:cubicBezTo>
                  <a:close/>
                  <a:moveTo>
                    <a:pt x="3781" y="4542"/>
                  </a:moveTo>
                  <a:lnTo>
                    <a:pt x="3781" y="4542"/>
                  </a:lnTo>
                  <a:cubicBezTo>
                    <a:pt x="3529" y="4983"/>
                    <a:pt x="3245" y="5456"/>
                    <a:pt x="3056" y="5960"/>
                  </a:cubicBezTo>
                  <a:cubicBezTo>
                    <a:pt x="2878" y="5949"/>
                    <a:pt x="2699" y="5942"/>
                    <a:pt x="2522" y="5942"/>
                  </a:cubicBezTo>
                  <a:cubicBezTo>
                    <a:pt x="2167" y="5942"/>
                    <a:pt x="1817" y="5970"/>
                    <a:pt x="1481" y="6054"/>
                  </a:cubicBezTo>
                  <a:cubicBezTo>
                    <a:pt x="1544" y="5928"/>
                    <a:pt x="1670" y="5802"/>
                    <a:pt x="1733" y="5739"/>
                  </a:cubicBezTo>
                  <a:cubicBezTo>
                    <a:pt x="2331" y="5141"/>
                    <a:pt x="2993" y="4731"/>
                    <a:pt x="3781" y="4542"/>
                  </a:cubicBezTo>
                  <a:close/>
                  <a:moveTo>
                    <a:pt x="7561" y="2022"/>
                  </a:moveTo>
                  <a:lnTo>
                    <a:pt x="10680" y="5141"/>
                  </a:lnTo>
                  <a:cubicBezTo>
                    <a:pt x="9546" y="7157"/>
                    <a:pt x="7687" y="8669"/>
                    <a:pt x="5419" y="9331"/>
                  </a:cubicBezTo>
                  <a:lnTo>
                    <a:pt x="3403" y="7346"/>
                  </a:lnTo>
                  <a:cubicBezTo>
                    <a:pt x="4064" y="5109"/>
                    <a:pt x="5576" y="3219"/>
                    <a:pt x="7561" y="2022"/>
                  </a:cubicBezTo>
                  <a:close/>
                  <a:moveTo>
                    <a:pt x="2899" y="8008"/>
                  </a:moveTo>
                  <a:lnTo>
                    <a:pt x="4789" y="9898"/>
                  </a:lnTo>
                  <a:lnTo>
                    <a:pt x="4316" y="10623"/>
                  </a:lnTo>
                  <a:lnTo>
                    <a:pt x="2142" y="8449"/>
                  </a:lnTo>
                  <a:lnTo>
                    <a:pt x="2899" y="8008"/>
                  </a:lnTo>
                  <a:close/>
                  <a:moveTo>
                    <a:pt x="2363" y="9867"/>
                  </a:moveTo>
                  <a:lnTo>
                    <a:pt x="2899" y="10371"/>
                  </a:lnTo>
                  <a:cubicBezTo>
                    <a:pt x="2741" y="10497"/>
                    <a:pt x="2520" y="10654"/>
                    <a:pt x="2300" y="10780"/>
                  </a:cubicBezTo>
                  <a:cubicBezTo>
                    <a:pt x="1985" y="10969"/>
                    <a:pt x="1733" y="11095"/>
                    <a:pt x="1638" y="11127"/>
                  </a:cubicBezTo>
                  <a:cubicBezTo>
                    <a:pt x="1701" y="10969"/>
                    <a:pt x="1796" y="10780"/>
                    <a:pt x="1985" y="10465"/>
                  </a:cubicBezTo>
                  <a:cubicBezTo>
                    <a:pt x="2142" y="10213"/>
                    <a:pt x="2268" y="10024"/>
                    <a:pt x="2363" y="9867"/>
                  </a:cubicBezTo>
                  <a:close/>
                  <a:moveTo>
                    <a:pt x="8191" y="8984"/>
                  </a:moveTo>
                  <a:lnTo>
                    <a:pt x="8191" y="8984"/>
                  </a:lnTo>
                  <a:cubicBezTo>
                    <a:pt x="7971" y="9867"/>
                    <a:pt x="7467" y="10686"/>
                    <a:pt x="6711" y="11284"/>
                  </a:cubicBezTo>
                  <a:cubicBezTo>
                    <a:pt x="6837" y="10749"/>
                    <a:pt x="6837" y="10245"/>
                    <a:pt x="6774" y="9741"/>
                  </a:cubicBezTo>
                  <a:cubicBezTo>
                    <a:pt x="7309" y="9551"/>
                    <a:pt x="7782" y="9268"/>
                    <a:pt x="8191" y="8984"/>
                  </a:cubicBezTo>
                  <a:close/>
                  <a:moveTo>
                    <a:pt x="11509" y="1"/>
                  </a:moveTo>
                  <a:cubicBezTo>
                    <a:pt x="11474" y="1"/>
                    <a:pt x="11440" y="2"/>
                    <a:pt x="11405" y="6"/>
                  </a:cubicBezTo>
                  <a:cubicBezTo>
                    <a:pt x="10365" y="100"/>
                    <a:pt x="9389" y="321"/>
                    <a:pt x="8412" y="730"/>
                  </a:cubicBezTo>
                  <a:cubicBezTo>
                    <a:pt x="7498" y="1077"/>
                    <a:pt x="6616" y="1644"/>
                    <a:pt x="5797" y="2274"/>
                  </a:cubicBezTo>
                  <a:cubicBezTo>
                    <a:pt x="5324" y="2652"/>
                    <a:pt x="4852" y="3093"/>
                    <a:pt x="4474" y="3566"/>
                  </a:cubicBezTo>
                  <a:cubicBezTo>
                    <a:pt x="3245" y="3629"/>
                    <a:pt x="2048" y="4196"/>
                    <a:pt x="1166" y="5109"/>
                  </a:cubicBezTo>
                  <a:cubicBezTo>
                    <a:pt x="725" y="5519"/>
                    <a:pt x="378" y="6054"/>
                    <a:pt x="95" y="6590"/>
                  </a:cubicBezTo>
                  <a:cubicBezTo>
                    <a:pt x="0" y="6748"/>
                    <a:pt x="63" y="6937"/>
                    <a:pt x="158" y="7063"/>
                  </a:cubicBezTo>
                  <a:cubicBezTo>
                    <a:pt x="252" y="7157"/>
                    <a:pt x="378" y="7189"/>
                    <a:pt x="441" y="7189"/>
                  </a:cubicBezTo>
                  <a:cubicBezTo>
                    <a:pt x="536" y="7189"/>
                    <a:pt x="567" y="7189"/>
                    <a:pt x="630" y="7157"/>
                  </a:cubicBezTo>
                  <a:cubicBezTo>
                    <a:pt x="1198" y="6873"/>
                    <a:pt x="1842" y="6743"/>
                    <a:pt x="2471" y="6743"/>
                  </a:cubicBezTo>
                  <a:cubicBezTo>
                    <a:pt x="2540" y="6743"/>
                    <a:pt x="2609" y="6744"/>
                    <a:pt x="2678" y="6748"/>
                  </a:cubicBezTo>
                  <a:cubicBezTo>
                    <a:pt x="2647" y="6905"/>
                    <a:pt x="2615" y="7031"/>
                    <a:pt x="2584" y="7189"/>
                  </a:cubicBezTo>
                  <a:lnTo>
                    <a:pt x="1229" y="7976"/>
                  </a:lnTo>
                  <a:cubicBezTo>
                    <a:pt x="1008" y="8134"/>
                    <a:pt x="945" y="8449"/>
                    <a:pt x="1166" y="8606"/>
                  </a:cubicBezTo>
                  <a:lnTo>
                    <a:pt x="1733" y="9173"/>
                  </a:lnTo>
                  <a:cubicBezTo>
                    <a:pt x="1544" y="9425"/>
                    <a:pt x="1323" y="9772"/>
                    <a:pt x="1103" y="10119"/>
                  </a:cubicBezTo>
                  <a:cubicBezTo>
                    <a:pt x="945" y="10465"/>
                    <a:pt x="788" y="10717"/>
                    <a:pt x="725" y="10906"/>
                  </a:cubicBezTo>
                  <a:cubicBezTo>
                    <a:pt x="599" y="11316"/>
                    <a:pt x="630" y="11599"/>
                    <a:pt x="851" y="11788"/>
                  </a:cubicBezTo>
                  <a:cubicBezTo>
                    <a:pt x="981" y="11918"/>
                    <a:pt x="1144" y="11961"/>
                    <a:pt x="1320" y="11961"/>
                  </a:cubicBezTo>
                  <a:cubicBezTo>
                    <a:pt x="1443" y="11961"/>
                    <a:pt x="1572" y="11940"/>
                    <a:pt x="1701" y="11914"/>
                  </a:cubicBezTo>
                  <a:cubicBezTo>
                    <a:pt x="1953" y="11820"/>
                    <a:pt x="2174" y="11694"/>
                    <a:pt x="2489" y="11505"/>
                  </a:cubicBezTo>
                  <a:cubicBezTo>
                    <a:pt x="2836" y="11316"/>
                    <a:pt x="3151" y="11095"/>
                    <a:pt x="3434" y="10875"/>
                  </a:cubicBezTo>
                  <a:lnTo>
                    <a:pt x="4033" y="11473"/>
                  </a:lnTo>
                  <a:cubicBezTo>
                    <a:pt x="4116" y="11557"/>
                    <a:pt x="4225" y="11597"/>
                    <a:pt x="4330" y="11597"/>
                  </a:cubicBezTo>
                  <a:cubicBezTo>
                    <a:pt x="4464" y="11597"/>
                    <a:pt x="4593" y="11533"/>
                    <a:pt x="4663" y="11410"/>
                  </a:cubicBezTo>
                  <a:lnTo>
                    <a:pt x="5450" y="10056"/>
                  </a:lnTo>
                  <a:cubicBezTo>
                    <a:pt x="5608" y="10024"/>
                    <a:pt x="5734" y="9993"/>
                    <a:pt x="5892" y="9930"/>
                  </a:cubicBezTo>
                  <a:lnTo>
                    <a:pt x="5892" y="9930"/>
                  </a:lnTo>
                  <a:cubicBezTo>
                    <a:pt x="5923" y="10591"/>
                    <a:pt x="5797" y="11316"/>
                    <a:pt x="5482" y="11977"/>
                  </a:cubicBezTo>
                  <a:cubicBezTo>
                    <a:pt x="5419" y="12135"/>
                    <a:pt x="5450" y="12324"/>
                    <a:pt x="5576" y="12450"/>
                  </a:cubicBezTo>
                  <a:cubicBezTo>
                    <a:pt x="5639" y="12534"/>
                    <a:pt x="5759" y="12576"/>
                    <a:pt x="5878" y="12576"/>
                  </a:cubicBezTo>
                  <a:cubicBezTo>
                    <a:pt x="5937" y="12576"/>
                    <a:pt x="5997" y="12565"/>
                    <a:pt x="6049" y="12544"/>
                  </a:cubicBezTo>
                  <a:cubicBezTo>
                    <a:pt x="6585" y="12261"/>
                    <a:pt x="7089" y="11914"/>
                    <a:pt x="7530" y="11473"/>
                  </a:cubicBezTo>
                  <a:cubicBezTo>
                    <a:pt x="8443" y="10560"/>
                    <a:pt x="8979" y="9394"/>
                    <a:pt x="9074" y="8165"/>
                  </a:cubicBezTo>
                  <a:cubicBezTo>
                    <a:pt x="9546" y="7756"/>
                    <a:pt x="9987" y="7346"/>
                    <a:pt x="10365" y="6811"/>
                  </a:cubicBezTo>
                  <a:cubicBezTo>
                    <a:pt x="11027" y="5991"/>
                    <a:pt x="11562" y="5141"/>
                    <a:pt x="11940" y="4227"/>
                  </a:cubicBezTo>
                  <a:cubicBezTo>
                    <a:pt x="12350" y="3282"/>
                    <a:pt x="12571" y="2242"/>
                    <a:pt x="12665" y="1234"/>
                  </a:cubicBezTo>
                  <a:cubicBezTo>
                    <a:pt x="12760" y="1014"/>
                    <a:pt x="12665" y="636"/>
                    <a:pt x="12382" y="384"/>
                  </a:cubicBezTo>
                  <a:cubicBezTo>
                    <a:pt x="12126" y="128"/>
                    <a:pt x="11820" y="1"/>
                    <a:pt x="1150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5" name="Google Shape;2245;p42"/>
            <p:cNvSpPr/>
            <p:nvPr/>
          </p:nvSpPr>
          <p:spPr>
            <a:xfrm>
              <a:off x="-64636900" y="2010600"/>
              <a:ext cx="89800" cy="82525"/>
            </a:xfrm>
            <a:custGeom>
              <a:avLst/>
              <a:gdLst/>
              <a:ahLst/>
              <a:cxnLst/>
              <a:rect l="l" t="t" r="r" b="b"/>
              <a:pathLst>
                <a:path w="3592" h="3301" extrusionOk="0">
                  <a:moveTo>
                    <a:pt x="1828" y="827"/>
                  </a:moveTo>
                  <a:cubicBezTo>
                    <a:pt x="2048" y="827"/>
                    <a:pt x="2269" y="906"/>
                    <a:pt x="2426" y="1064"/>
                  </a:cubicBezTo>
                  <a:cubicBezTo>
                    <a:pt x="2741" y="1410"/>
                    <a:pt x="2741" y="1914"/>
                    <a:pt x="2426" y="2229"/>
                  </a:cubicBezTo>
                  <a:cubicBezTo>
                    <a:pt x="2269" y="2387"/>
                    <a:pt x="2048" y="2466"/>
                    <a:pt x="1828" y="2466"/>
                  </a:cubicBezTo>
                  <a:cubicBezTo>
                    <a:pt x="1607" y="2466"/>
                    <a:pt x="1387" y="2387"/>
                    <a:pt x="1229" y="2229"/>
                  </a:cubicBezTo>
                  <a:cubicBezTo>
                    <a:pt x="914" y="1914"/>
                    <a:pt x="914" y="1379"/>
                    <a:pt x="1229" y="1064"/>
                  </a:cubicBezTo>
                  <a:cubicBezTo>
                    <a:pt x="1387" y="906"/>
                    <a:pt x="1607" y="827"/>
                    <a:pt x="1828" y="827"/>
                  </a:cubicBezTo>
                  <a:close/>
                  <a:moveTo>
                    <a:pt x="1820" y="0"/>
                  </a:moveTo>
                  <a:cubicBezTo>
                    <a:pt x="1402" y="0"/>
                    <a:pt x="977" y="166"/>
                    <a:pt x="631" y="497"/>
                  </a:cubicBezTo>
                  <a:cubicBezTo>
                    <a:pt x="0" y="1127"/>
                    <a:pt x="0" y="2198"/>
                    <a:pt x="631" y="2828"/>
                  </a:cubicBezTo>
                  <a:cubicBezTo>
                    <a:pt x="946" y="3143"/>
                    <a:pt x="1371" y="3301"/>
                    <a:pt x="1796" y="3301"/>
                  </a:cubicBezTo>
                  <a:cubicBezTo>
                    <a:pt x="2222" y="3301"/>
                    <a:pt x="2647" y="3143"/>
                    <a:pt x="2962" y="2828"/>
                  </a:cubicBezTo>
                  <a:cubicBezTo>
                    <a:pt x="3592" y="2198"/>
                    <a:pt x="3592" y="1127"/>
                    <a:pt x="2962" y="497"/>
                  </a:cubicBezTo>
                  <a:cubicBezTo>
                    <a:pt x="2647" y="166"/>
                    <a:pt x="2237" y="0"/>
                    <a:pt x="18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249" name="Google Shape;2249;p42"/>
          <p:cNvGrpSpPr/>
          <p:nvPr/>
        </p:nvGrpSpPr>
        <p:grpSpPr>
          <a:xfrm>
            <a:off x="3975137" y="2890696"/>
            <a:ext cx="372058" cy="362235"/>
            <a:chOff x="2081650" y="4993750"/>
            <a:chExt cx="483125" cy="483125"/>
          </a:xfrm>
        </p:grpSpPr>
        <p:sp>
          <p:nvSpPr>
            <p:cNvPr id="2250" name="Google Shape;2250;p42"/>
            <p:cNvSpPr/>
            <p:nvPr/>
          </p:nvSpPr>
          <p:spPr>
            <a:xfrm>
              <a:off x="2081650" y="4993750"/>
              <a:ext cx="483125" cy="483125"/>
            </a:xfrm>
            <a:custGeom>
              <a:avLst/>
              <a:gdLst/>
              <a:ahLst/>
              <a:cxnLst/>
              <a:rect l="l" t="t" r="r" b="b"/>
              <a:pathLst>
                <a:path w="19325" h="19325" extrusionOk="0">
                  <a:moveTo>
                    <a:pt x="9663" y="1133"/>
                  </a:moveTo>
                  <a:cubicBezTo>
                    <a:pt x="11824" y="1133"/>
                    <a:pt x="13983" y="1975"/>
                    <a:pt x="15668" y="3657"/>
                  </a:cubicBezTo>
                  <a:cubicBezTo>
                    <a:pt x="19035" y="7027"/>
                    <a:pt x="19035" y="12302"/>
                    <a:pt x="15668" y="15668"/>
                  </a:cubicBezTo>
                  <a:cubicBezTo>
                    <a:pt x="13983" y="17350"/>
                    <a:pt x="11824" y="18193"/>
                    <a:pt x="9663" y="18193"/>
                  </a:cubicBezTo>
                  <a:cubicBezTo>
                    <a:pt x="7501" y="18193"/>
                    <a:pt x="5342" y="17350"/>
                    <a:pt x="3657" y="15668"/>
                  </a:cubicBezTo>
                  <a:cubicBezTo>
                    <a:pt x="290" y="12302"/>
                    <a:pt x="290" y="7024"/>
                    <a:pt x="3657" y="3657"/>
                  </a:cubicBezTo>
                  <a:cubicBezTo>
                    <a:pt x="5342" y="1975"/>
                    <a:pt x="7501" y="1133"/>
                    <a:pt x="9663" y="1133"/>
                  </a:cubicBezTo>
                  <a:close/>
                  <a:moveTo>
                    <a:pt x="9663" y="1"/>
                  </a:moveTo>
                  <a:cubicBezTo>
                    <a:pt x="7117" y="1"/>
                    <a:pt x="4699" y="1015"/>
                    <a:pt x="2857" y="2857"/>
                  </a:cubicBezTo>
                  <a:cubicBezTo>
                    <a:pt x="1015" y="4699"/>
                    <a:pt x="0" y="7117"/>
                    <a:pt x="0" y="9663"/>
                  </a:cubicBezTo>
                  <a:cubicBezTo>
                    <a:pt x="0" y="12208"/>
                    <a:pt x="1015" y="14627"/>
                    <a:pt x="2857" y="16469"/>
                  </a:cubicBezTo>
                  <a:cubicBezTo>
                    <a:pt x="4699" y="18310"/>
                    <a:pt x="7117" y="19325"/>
                    <a:pt x="9663" y="19325"/>
                  </a:cubicBezTo>
                  <a:cubicBezTo>
                    <a:pt x="12208" y="19325"/>
                    <a:pt x="14626" y="18310"/>
                    <a:pt x="16468" y="16469"/>
                  </a:cubicBezTo>
                  <a:cubicBezTo>
                    <a:pt x="18310" y="14627"/>
                    <a:pt x="19325" y="12208"/>
                    <a:pt x="19325" y="9663"/>
                  </a:cubicBezTo>
                  <a:cubicBezTo>
                    <a:pt x="19325" y="7117"/>
                    <a:pt x="18310" y="4699"/>
                    <a:pt x="16468" y="2857"/>
                  </a:cubicBezTo>
                  <a:cubicBezTo>
                    <a:pt x="14626" y="1015"/>
                    <a:pt x="12208" y="1"/>
                    <a:pt x="96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251" name="Google Shape;2251;p42"/>
            <p:cNvSpPr/>
            <p:nvPr/>
          </p:nvSpPr>
          <p:spPr>
            <a:xfrm>
              <a:off x="2209375" y="5125625"/>
              <a:ext cx="227600" cy="219350"/>
            </a:xfrm>
            <a:custGeom>
              <a:avLst/>
              <a:gdLst/>
              <a:ahLst/>
              <a:cxnLst/>
              <a:rect l="l" t="t" r="r" b="b"/>
              <a:pathLst>
                <a:path w="9104" h="8774" extrusionOk="0">
                  <a:moveTo>
                    <a:pt x="7232" y="1143"/>
                  </a:moveTo>
                  <a:cubicBezTo>
                    <a:pt x="7377" y="1143"/>
                    <a:pt x="7522" y="1198"/>
                    <a:pt x="7633" y="1308"/>
                  </a:cubicBezTo>
                  <a:cubicBezTo>
                    <a:pt x="7851" y="1528"/>
                    <a:pt x="7854" y="1882"/>
                    <a:pt x="7639" y="2102"/>
                  </a:cubicBezTo>
                  <a:lnTo>
                    <a:pt x="5755" y="3986"/>
                  </a:lnTo>
                  <a:cubicBezTo>
                    <a:pt x="5532" y="4210"/>
                    <a:pt x="5532" y="4566"/>
                    <a:pt x="5755" y="4789"/>
                  </a:cubicBezTo>
                  <a:lnTo>
                    <a:pt x="7639" y="6673"/>
                  </a:lnTo>
                  <a:cubicBezTo>
                    <a:pt x="7854" y="6894"/>
                    <a:pt x="7851" y="7247"/>
                    <a:pt x="7633" y="7468"/>
                  </a:cubicBezTo>
                  <a:cubicBezTo>
                    <a:pt x="7522" y="7577"/>
                    <a:pt x="7377" y="7633"/>
                    <a:pt x="7232" y="7633"/>
                  </a:cubicBezTo>
                  <a:cubicBezTo>
                    <a:pt x="7090" y="7633"/>
                    <a:pt x="6948" y="7580"/>
                    <a:pt x="6839" y="7474"/>
                  </a:cubicBezTo>
                  <a:lnTo>
                    <a:pt x="6830" y="7468"/>
                  </a:lnTo>
                  <a:lnTo>
                    <a:pt x="4946" y="5650"/>
                  </a:lnTo>
                  <a:cubicBezTo>
                    <a:pt x="4836" y="5544"/>
                    <a:pt x="4695" y="5491"/>
                    <a:pt x="4554" y="5491"/>
                  </a:cubicBezTo>
                  <a:cubicBezTo>
                    <a:pt x="4412" y="5491"/>
                    <a:pt x="4271" y="5544"/>
                    <a:pt x="4161" y="5650"/>
                  </a:cubicBezTo>
                  <a:lnTo>
                    <a:pt x="2277" y="7468"/>
                  </a:lnTo>
                  <a:lnTo>
                    <a:pt x="2268" y="7474"/>
                  </a:lnTo>
                  <a:cubicBezTo>
                    <a:pt x="2159" y="7580"/>
                    <a:pt x="2017" y="7633"/>
                    <a:pt x="1875" y="7633"/>
                  </a:cubicBezTo>
                  <a:cubicBezTo>
                    <a:pt x="1730" y="7633"/>
                    <a:pt x="1585" y="7577"/>
                    <a:pt x="1474" y="7468"/>
                  </a:cubicBezTo>
                  <a:cubicBezTo>
                    <a:pt x="1256" y="7247"/>
                    <a:pt x="1253" y="6894"/>
                    <a:pt x="1468" y="6673"/>
                  </a:cubicBezTo>
                  <a:lnTo>
                    <a:pt x="3352" y="4789"/>
                  </a:lnTo>
                  <a:cubicBezTo>
                    <a:pt x="3575" y="4566"/>
                    <a:pt x="3575" y="4210"/>
                    <a:pt x="3352" y="3986"/>
                  </a:cubicBezTo>
                  <a:lnTo>
                    <a:pt x="1468" y="2102"/>
                  </a:lnTo>
                  <a:cubicBezTo>
                    <a:pt x="1253" y="1882"/>
                    <a:pt x="1256" y="1528"/>
                    <a:pt x="1474" y="1308"/>
                  </a:cubicBezTo>
                  <a:cubicBezTo>
                    <a:pt x="1585" y="1198"/>
                    <a:pt x="1730" y="1143"/>
                    <a:pt x="1875" y="1143"/>
                  </a:cubicBezTo>
                  <a:cubicBezTo>
                    <a:pt x="2017" y="1143"/>
                    <a:pt x="2159" y="1196"/>
                    <a:pt x="2268" y="1302"/>
                  </a:cubicBezTo>
                  <a:lnTo>
                    <a:pt x="2277" y="1308"/>
                  </a:lnTo>
                  <a:lnTo>
                    <a:pt x="4161" y="3126"/>
                  </a:lnTo>
                  <a:cubicBezTo>
                    <a:pt x="4271" y="3231"/>
                    <a:pt x="4412" y="3284"/>
                    <a:pt x="4554" y="3284"/>
                  </a:cubicBezTo>
                  <a:cubicBezTo>
                    <a:pt x="4695" y="3284"/>
                    <a:pt x="4836" y="3231"/>
                    <a:pt x="4946" y="3126"/>
                  </a:cubicBezTo>
                  <a:lnTo>
                    <a:pt x="6830" y="1308"/>
                  </a:lnTo>
                  <a:lnTo>
                    <a:pt x="6839" y="1302"/>
                  </a:lnTo>
                  <a:cubicBezTo>
                    <a:pt x="6948" y="1196"/>
                    <a:pt x="7090" y="1143"/>
                    <a:pt x="7232" y="1143"/>
                  </a:cubicBezTo>
                  <a:close/>
                  <a:moveTo>
                    <a:pt x="1865" y="0"/>
                  </a:moveTo>
                  <a:cubicBezTo>
                    <a:pt x="1430" y="0"/>
                    <a:pt x="995" y="166"/>
                    <a:pt x="664" y="499"/>
                  </a:cubicBezTo>
                  <a:cubicBezTo>
                    <a:pt x="0" y="1163"/>
                    <a:pt x="3" y="2241"/>
                    <a:pt x="667" y="2902"/>
                  </a:cubicBezTo>
                  <a:lnTo>
                    <a:pt x="2153" y="4388"/>
                  </a:lnTo>
                  <a:lnTo>
                    <a:pt x="667" y="5873"/>
                  </a:lnTo>
                  <a:cubicBezTo>
                    <a:pt x="0" y="6535"/>
                    <a:pt x="0" y="7610"/>
                    <a:pt x="661" y="8274"/>
                  </a:cubicBezTo>
                  <a:cubicBezTo>
                    <a:pt x="995" y="8607"/>
                    <a:pt x="1431" y="8774"/>
                    <a:pt x="1868" y="8774"/>
                  </a:cubicBezTo>
                  <a:cubicBezTo>
                    <a:pt x="2301" y="8774"/>
                    <a:pt x="2734" y="8609"/>
                    <a:pt x="3065" y="8280"/>
                  </a:cubicBezTo>
                  <a:lnTo>
                    <a:pt x="4554" y="6846"/>
                  </a:lnTo>
                  <a:lnTo>
                    <a:pt x="6042" y="8280"/>
                  </a:lnTo>
                  <a:cubicBezTo>
                    <a:pt x="6373" y="8609"/>
                    <a:pt x="6806" y="8774"/>
                    <a:pt x="7239" y="8774"/>
                  </a:cubicBezTo>
                  <a:cubicBezTo>
                    <a:pt x="7675" y="8774"/>
                    <a:pt x="8111" y="8607"/>
                    <a:pt x="8443" y="8274"/>
                  </a:cubicBezTo>
                  <a:cubicBezTo>
                    <a:pt x="9104" y="7610"/>
                    <a:pt x="9104" y="6535"/>
                    <a:pt x="8440" y="5873"/>
                  </a:cubicBezTo>
                  <a:lnTo>
                    <a:pt x="6957" y="4388"/>
                  </a:lnTo>
                  <a:lnTo>
                    <a:pt x="8440" y="2902"/>
                  </a:lnTo>
                  <a:cubicBezTo>
                    <a:pt x="8760" y="2585"/>
                    <a:pt x="8938" y="2153"/>
                    <a:pt x="8938" y="1703"/>
                  </a:cubicBezTo>
                  <a:cubicBezTo>
                    <a:pt x="8938" y="1018"/>
                    <a:pt x="8524" y="399"/>
                    <a:pt x="7893" y="133"/>
                  </a:cubicBezTo>
                  <a:cubicBezTo>
                    <a:pt x="7682" y="46"/>
                    <a:pt x="7460" y="3"/>
                    <a:pt x="7239" y="3"/>
                  </a:cubicBezTo>
                  <a:cubicBezTo>
                    <a:pt x="6799" y="3"/>
                    <a:pt x="6366" y="174"/>
                    <a:pt x="6042" y="496"/>
                  </a:cubicBezTo>
                  <a:lnTo>
                    <a:pt x="4554" y="1930"/>
                  </a:lnTo>
                  <a:lnTo>
                    <a:pt x="3065" y="496"/>
                  </a:lnTo>
                  <a:cubicBezTo>
                    <a:pt x="2733" y="165"/>
                    <a:pt x="2299" y="0"/>
                    <a:pt x="18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252" name="Google Shape;2252;p42"/>
          <p:cNvGrpSpPr/>
          <p:nvPr/>
        </p:nvGrpSpPr>
        <p:grpSpPr>
          <a:xfrm>
            <a:off x="6518705" y="2401716"/>
            <a:ext cx="372058" cy="362235"/>
            <a:chOff x="2081650" y="4993750"/>
            <a:chExt cx="483125" cy="483125"/>
          </a:xfrm>
        </p:grpSpPr>
        <p:sp>
          <p:nvSpPr>
            <p:cNvPr id="2253" name="Google Shape;2253;p42"/>
            <p:cNvSpPr/>
            <p:nvPr/>
          </p:nvSpPr>
          <p:spPr>
            <a:xfrm>
              <a:off x="2081650" y="4993750"/>
              <a:ext cx="483125" cy="483125"/>
            </a:xfrm>
            <a:custGeom>
              <a:avLst/>
              <a:gdLst/>
              <a:ahLst/>
              <a:cxnLst/>
              <a:rect l="l" t="t" r="r" b="b"/>
              <a:pathLst>
                <a:path w="19325" h="19325" extrusionOk="0">
                  <a:moveTo>
                    <a:pt x="9663" y="1133"/>
                  </a:moveTo>
                  <a:cubicBezTo>
                    <a:pt x="11824" y="1133"/>
                    <a:pt x="13983" y="1975"/>
                    <a:pt x="15668" y="3657"/>
                  </a:cubicBezTo>
                  <a:cubicBezTo>
                    <a:pt x="19035" y="7027"/>
                    <a:pt x="19035" y="12302"/>
                    <a:pt x="15668" y="15668"/>
                  </a:cubicBezTo>
                  <a:cubicBezTo>
                    <a:pt x="13983" y="17350"/>
                    <a:pt x="11824" y="18193"/>
                    <a:pt x="9663" y="18193"/>
                  </a:cubicBezTo>
                  <a:cubicBezTo>
                    <a:pt x="7501" y="18193"/>
                    <a:pt x="5342" y="17350"/>
                    <a:pt x="3657" y="15668"/>
                  </a:cubicBezTo>
                  <a:cubicBezTo>
                    <a:pt x="290" y="12302"/>
                    <a:pt x="290" y="7024"/>
                    <a:pt x="3657" y="3657"/>
                  </a:cubicBezTo>
                  <a:cubicBezTo>
                    <a:pt x="5342" y="1975"/>
                    <a:pt x="7501" y="1133"/>
                    <a:pt x="9663" y="1133"/>
                  </a:cubicBezTo>
                  <a:close/>
                  <a:moveTo>
                    <a:pt x="9663" y="1"/>
                  </a:moveTo>
                  <a:cubicBezTo>
                    <a:pt x="7117" y="1"/>
                    <a:pt x="4699" y="1015"/>
                    <a:pt x="2857" y="2857"/>
                  </a:cubicBezTo>
                  <a:cubicBezTo>
                    <a:pt x="1015" y="4699"/>
                    <a:pt x="0" y="7117"/>
                    <a:pt x="0" y="9663"/>
                  </a:cubicBezTo>
                  <a:cubicBezTo>
                    <a:pt x="0" y="12208"/>
                    <a:pt x="1015" y="14627"/>
                    <a:pt x="2857" y="16469"/>
                  </a:cubicBezTo>
                  <a:cubicBezTo>
                    <a:pt x="4699" y="18310"/>
                    <a:pt x="7117" y="19325"/>
                    <a:pt x="9663" y="19325"/>
                  </a:cubicBezTo>
                  <a:cubicBezTo>
                    <a:pt x="12208" y="19325"/>
                    <a:pt x="14626" y="18310"/>
                    <a:pt x="16468" y="16469"/>
                  </a:cubicBezTo>
                  <a:cubicBezTo>
                    <a:pt x="18310" y="14627"/>
                    <a:pt x="19325" y="12208"/>
                    <a:pt x="19325" y="9663"/>
                  </a:cubicBezTo>
                  <a:cubicBezTo>
                    <a:pt x="19325" y="7117"/>
                    <a:pt x="18310" y="4699"/>
                    <a:pt x="16468" y="2857"/>
                  </a:cubicBezTo>
                  <a:cubicBezTo>
                    <a:pt x="14626" y="1015"/>
                    <a:pt x="12208" y="1"/>
                    <a:pt x="96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254" name="Google Shape;2254;p42"/>
            <p:cNvSpPr/>
            <p:nvPr/>
          </p:nvSpPr>
          <p:spPr>
            <a:xfrm>
              <a:off x="2209375" y="5125625"/>
              <a:ext cx="227600" cy="219350"/>
            </a:xfrm>
            <a:custGeom>
              <a:avLst/>
              <a:gdLst/>
              <a:ahLst/>
              <a:cxnLst/>
              <a:rect l="l" t="t" r="r" b="b"/>
              <a:pathLst>
                <a:path w="9104" h="8774" extrusionOk="0">
                  <a:moveTo>
                    <a:pt x="7232" y="1143"/>
                  </a:moveTo>
                  <a:cubicBezTo>
                    <a:pt x="7377" y="1143"/>
                    <a:pt x="7522" y="1198"/>
                    <a:pt x="7633" y="1308"/>
                  </a:cubicBezTo>
                  <a:cubicBezTo>
                    <a:pt x="7851" y="1528"/>
                    <a:pt x="7854" y="1882"/>
                    <a:pt x="7639" y="2102"/>
                  </a:cubicBezTo>
                  <a:lnTo>
                    <a:pt x="5755" y="3986"/>
                  </a:lnTo>
                  <a:cubicBezTo>
                    <a:pt x="5532" y="4210"/>
                    <a:pt x="5532" y="4566"/>
                    <a:pt x="5755" y="4789"/>
                  </a:cubicBezTo>
                  <a:lnTo>
                    <a:pt x="7639" y="6673"/>
                  </a:lnTo>
                  <a:cubicBezTo>
                    <a:pt x="7854" y="6894"/>
                    <a:pt x="7851" y="7247"/>
                    <a:pt x="7633" y="7468"/>
                  </a:cubicBezTo>
                  <a:cubicBezTo>
                    <a:pt x="7522" y="7577"/>
                    <a:pt x="7377" y="7633"/>
                    <a:pt x="7232" y="7633"/>
                  </a:cubicBezTo>
                  <a:cubicBezTo>
                    <a:pt x="7090" y="7633"/>
                    <a:pt x="6948" y="7580"/>
                    <a:pt x="6839" y="7474"/>
                  </a:cubicBezTo>
                  <a:lnTo>
                    <a:pt x="6830" y="7468"/>
                  </a:lnTo>
                  <a:lnTo>
                    <a:pt x="4946" y="5650"/>
                  </a:lnTo>
                  <a:cubicBezTo>
                    <a:pt x="4836" y="5544"/>
                    <a:pt x="4695" y="5491"/>
                    <a:pt x="4554" y="5491"/>
                  </a:cubicBezTo>
                  <a:cubicBezTo>
                    <a:pt x="4412" y="5491"/>
                    <a:pt x="4271" y="5544"/>
                    <a:pt x="4161" y="5650"/>
                  </a:cubicBezTo>
                  <a:lnTo>
                    <a:pt x="2277" y="7468"/>
                  </a:lnTo>
                  <a:lnTo>
                    <a:pt x="2268" y="7474"/>
                  </a:lnTo>
                  <a:cubicBezTo>
                    <a:pt x="2159" y="7580"/>
                    <a:pt x="2017" y="7633"/>
                    <a:pt x="1875" y="7633"/>
                  </a:cubicBezTo>
                  <a:cubicBezTo>
                    <a:pt x="1730" y="7633"/>
                    <a:pt x="1585" y="7577"/>
                    <a:pt x="1474" y="7468"/>
                  </a:cubicBezTo>
                  <a:cubicBezTo>
                    <a:pt x="1256" y="7247"/>
                    <a:pt x="1253" y="6894"/>
                    <a:pt x="1468" y="6673"/>
                  </a:cubicBezTo>
                  <a:lnTo>
                    <a:pt x="3352" y="4789"/>
                  </a:lnTo>
                  <a:cubicBezTo>
                    <a:pt x="3575" y="4566"/>
                    <a:pt x="3575" y="4210"/>
                    <a:pt x="3352" y="3986"/>
                  </a:cubicBezTo>
                  <a:lnTo>
                    <a:pt x="1468" y="2102"/>
                  </a:lnTo>
                  <a:cubicBezTo>
                    <a:pt x="1253" y="1882"/>
                    <a:pt x="1256" y="1528"/>
                    <a:pt x="1474" y="1308"/>
                  </a:cubicBezTo>
                  <a:cubicBezTo>
                    <a:pt x="1585" y="1198"/>
                    <a:pt x="1730" y="1143"/>
                    <a:pt x="1875" y="1143"/>
                  </a:cubicBezTo>
                  <a:cubicBezTo>
                    <a:pt x="2017" y="1143"/>
                    <a:pt x="2159" y="1196"/>
                    <a:pt x="2268" y="1302"/>
                  </a:cubicBezTo>
                  <a:lnTo>
                    <a:pt x="2277" y="1308"/>
                  </a:lnTo>
                  <a:lnTo>
                    <a:pt x="4161" y="3126"/>
                  </a:lnTo>
                  <a:cubicBezTo>
                    <a:pt x="4271" y="3231"/>
                    <a:pt x="4412" y="3284"/>
                    <a:pt x="4554" y="3284"/>
                  </a:cubicBezTo>
                  <a:cubicBezTo>
                    <a:pt x="4695" y="3284"/>
                    <a:pt x="4836" y="3231"/>
                    <a:pt x="4946" y="3126"/>
                  </a:cubicBezTo>
                  <a:lnTo>
                    <a:pt x="6830" y="1308"/>
                  </a:lnTo>
                  <a:lnTo>
                    <a:pt x="6839" y="1302"/>
                  </a:lnTo>
                  <a:cubicBezTo>
                    <a:pt x="6948" y="1196"/>
                    <a:pt x="7090" y="1143"/>
                    <a:pt x="7232" y="1143"/>
                  </a:cubicBezTo>
                  <a:close/>
                  <a:moveTo>
                    <a:pt x="1865" y="0"/>
                  </a:moveTo>
                  <a:cubicBezTo>
                    <a:pt x="1430" y="0"/>
                    <a:pt x="995" y="166"/>
                    <a:pt x="664" y="499"/>
                  </a:cubicBezTo>
                  <a:cubicBezTo>
                    <a:pt x="0" y="1163"/>
                    <a:pt x="3" y="2241"/>
                    <a:pt x="667" y="2902"/>
                  </a:cubicBezTo>
                  <a:lnTo>
                    <a:pt x="2153" y="4388"/>
                  </a:lnTo>
                  <a:lnTo>
                    <a:pt x="667" y="5873"/>
                  </a:lnTo>
                  <a:cubicBezTo>
                    <a:pt x="0" y="6535"/>
                    <a:pt x="0" y="7610"/>
                    <a:pt x="661" y="8274"/>
                  </a:cubicBezTo>
                  <a:cubicBezTo>
                    <a:pt x="995" y="8607"/>
                    <a:pt x="1431" y="8774"/>
                    <a:pt x="1868" y="8774"/>
                  </a:cubicBezTo>
                  <a:cubicBezTo>
                    <a:pt x="2301" y="8774"/>
                    <a:pt x="2734" y="8609"/>
                    <a:pt x="3065" y="8280"/>
                  </a:cubicBezTo>
                  <a:lnTo>
                    <a:pt x="4554" y="6846"/>
                  </a:lnTo>
                  <a:lnTo>
                    <a:pt x="6042" y="8280"/>
                  </a:lnTo>
                  <a:cubicBezTo>
                    <a:pt x="6373" y="8609"/>
                    <a:pt x="6806" y="8774"/>
                    <a:pt x="7239" y="8774"/>
                  </a:cubicBezTo>
                  <a:cubicBezTo>
                    <a:pt x="7675" y="8774"/>
                    <a:pt x="8111" y="8607"/>
                    <a:pt x="8443" y="8274"/>
                  </a:cubicBezTo>
                  <a:cubicBezTo>
                    <a:pt x="9104" y="7610"/>
                    <a:pt x="9104" y="6535"/>
                    <a:pt x="8440" y="5873"/>
                  </a:cubicBezTo>
                  <a:lnTo>
                    <a:pt x="6957" y="4388"/>
                  </a:lnTo>
                  <a:lnTo>
                    <a:pt x="8440" y="2902"/>
                  </a:lnTo>
                  <a:cubicBezTo>
                    <a:pt x="8760" y="2585"/>
                    <a:pt x="8938" y="2153"/>
                    <a:pt x="8938" y="1703"/>
                  </a:cubicBezTo>
                  <a:cubicBezTo>
                    <a:pt x="8938" y="1018"/>
                    <a:pt x="8524" y="399"/>
                    <a:pt x="7893" y="133"/>
                  </a:cubicBezTo>
                  <a:cubicBezTo>
                    <a:pt x="7682" y="46"/>
                    <a:pt x="7460" y="3"/>
                    <a:pt x="7239" y="3"/>
                  </a:cubicBezTo>
                  <a:cubicBezTo>
                    <a:pt x="6799" y="3"/>
                    <a:pt x="6366" y="174"/>
                    <a:pt x="6042" y="496"/>
                  </a:cubicBezTo>
                  <a:lnTo>
                    <a:pt x="4554" y="1930"/>
                  </a:lnTo>
                  <a:lnTo>
                    <a:pt x="3065" y="496"/>
                  </a:lnTo>
                  <a:cubicBezTo>
                    <a:pt x="2733" y="165"/>
                    <a:pt x="2299" y="0"/>
                    <a:pt x="18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261" name="Google Shape;2261;p42"/>
          <p:cNvGrpSpPr/>
          <p:nvPr/>
        </p:nvGrpSpPr>
        <p:grpSpPr>
          <a:xfrm>
            <a:off x="2698671" y="2893696"/>
            <a:ext cx="372058" cy="362235"/>
            <a:chOff x="1487200" y="4993750"/>
            <a:chExt cx="483125" cy="483125"/>
          </a:xfrm>
        </p:grpSpPr>
        <p:sp>
          <p:nvSpPr>
            <p:cNvPr id="2262" name="Google Shape;2262;p42"/>
            <p:cNvSpPr/>
            <p:nvPr/>
          </p:nvSpPr>
          <p:spPr>
            <a:xfrm>
              <a:off x="1487200" y="4993750"/>
              <a:ext cx="483125" cy="483125"/>
            </a:xfrm>
            <a:custGeom>
              <a:avLst/>
              <a:gdLst/>
              <a:ahLst/>
              <a:cxnLst/>
              <a:rect l="l" t="t" r="r" b="b"/>
              <a:pathLst>
                <a:path w="19325" h="19325" extrusionOk="0">
                  <a:moveTo>
                    <a:pt x="9662" y="1133"/>
                  </a:moveTo>
                  <a:cubicBezTo>
                    <a:pt x="11824" y="1133"/>
                    <a:pt x="13983" y="1975"/>
                    <a:pt x="15668" y="3657"/>
                  </a:cubicBezTo>
                  <a:cubicBezTo>
                    <a:pt x="19035" y="7027"/>
                    <a:pt x="19035" y="12302"/>
                    <a:pt x="15668" y="15668"/>
                  </a:cubicBezTo>
                  <a:cubicBezTo>
                    <a:pt x="13983" y="17352"/>
                    <a:pt x="11822" y="18193"/>
                    <a:pt x="9661" y="18193"/>
                  </a:cubicBezTo>
                  <a:cubicBezTo>
                    <a:pt x="7500" y="18193"/>
                    <a:pt x="5340" y="17352"/>
                    <a:pt x="3657" y="15668"/>
                  </a:cubicBezTo>
                  <a:cubicBezTo>
                    <a:pt x="290" y="12302"/>
                    <a:pt x="290" y="7024"/>
                    <a:pt x="3657" y="3657"/>
                  </a:cubicBezTo>
                  <a:cubicBezTo>
                    <a:pt x="5342" y="1975"/>
                    <a:pt x="7500" y="1133"/>
                    <a:pt x="9662" y="1133"/>
                  </a:cubicBezTo>
                  <a:close/>
                  <a:moveTo>
                    <a:pt x="9662" y="1"/>
                  </a:moveTo>
                  <a:cubicBezTo>
                    <a:pt x="7117" y="1"/>
                    <a:pt x="4698" y="1015"/>
                    <a:pt x="2857" y="2857"/>
                  </a:cubicBezTo>
                  <a:cubicBezTo>
                    <a:pt x="1015" y="4699"/>
                    <a:pt x="0" y="7117"/>
                    <a:pt x="0" y="9663"/>
                  </a:cubicBezTo>
                  <a:cubicBezTo>
                    <a:pt x="0" y="12208"/>
                    <a:pt x="1015" y="14627"/>
                    <a:pt x="2857" y="16469"/>
                  </a:cubicBezTo>
                  <a:cubicBezTo>
                    <a:pt x="4698" y="18310"/>
                    <a:pt x="7117" y="19325"/>
                    <a:pt x="9662" y="19325"/>
                  </a:cubicBezTo>
                  <a:cubicBezTo>
                    <a:pt x="12208" y="19325"/>
                    <a:pt x="14626" y="18310"/>
                    <a:pt x="16468" y="16469"/>
                  </a:cubicBezTo>
                  <a:cubicBezTo>
                    <a:pt x="18310" y="14627"/>
                    <a:pt x="19325" y="12208"/>
                    <a:pt x="19325" y="9663"/>
                  </a:cubicBezTo>
                  <a:cubicBezTo>
                    <a:pt x="19325" y="7117"/>
                    <a:pt x="18310" y="4699"/>
                    <a:pt x="16468" y="2857"/>
                  </a:cubicBezTo>
                  <a:cubicBezTo>
                    <a:pt x="14626" y="1015"/>
                    <a:pt x="12208" y="1"/>
                    <a:pt x="96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263" name="Google Shape;2263;p42"/>
            <p:cNvSpPr/>
            <p:nvPr/>
          </p:nvSpPr>
          <p:spPr>
            <a:xfrm>
              <a:off x="1602600" y="5143950"/>
              <a:ext cx="250350" cy="182725"/>
            </a:xfrm>
            <a:custGeom>
              <a:avLst/>
              <a:gdLst/>
              <a:ahLst/>
              <a:cxnLst/>
              <a:rect l="l" t="t" r="r" b="b"/>
              <a:pathLst>
                <a:path w="10014" h="7309" extrusionOk="0">
                  <a:moveTo>
                    <a:pt x="8149" y="1134"/>
                  </a:moveTo>
                  <a:cubicBezTo>
                    <a:pt x="8294" y="1134"/>
                    <a:pt x="8439" y="1189"/>
                    <a:pt x="8549" y="1300"/>
                  </a:cubicBezTo>
                  <a:cubicBezTo>
                    <a:pt x="8769" y="1520"/>
                    <a:pt x="8769" y="1879"/>
                    <a:pt x="8549" y="2100"/>
                  </a:cubicBezTo>
                  <a:lnTo>
                    <a:pt x="4639" y="6007"/>
                  </a:lnTo>
                  <a:cubicBezTo>
                    <a:pt x="4527" y="6120"/>
                    <a:pt x="4377" y="6177"/>
                    <a:pt x="4227" y="6177"/>
                  </a:cubicBezTo>
                  <a:cubicBezTo>
                    <a:pt x="4081" y="6177"/>
                    <a:pt x="3937" y="6123"/>
                    <a:pt x="3830" y="6016"/>
                  </a:cubicBezTo>
                  <a:lnTo>
                    <a:pt x="1547" y="3748"/>
                  </a:lnTo>
                  <a:cubicBezTo>
                    <a:pt x="1296" y="3534"/>
                    <a:pt x="1281" y="3151"/>
                    <a:pt x="1514" y="2918"/>
                  </a:cubicBezTo>
                  <a:cubicBezTo>
                    <a:pt x="1626" y="2806"/>
                    <a:pt x="1771" y="2750"/>
                    <a:pt x="1916" y="2750"/>
                  </a:cubicBezTo>
                  <a:cubicBezTo>
                    <a:pt x="2074" y="2750"/>
                    <a:pt x="2232" y="2817"/>
                    <a:pt x="2344" y="2948"/>
                  </a:cubicBezTo>
                  <a:lnTo>
                    <a:pt x="3784" y="4388"/>
                  </a:lnTo>
                  <a:cubicBezTo>
                    <a:pt x="3793" y="4401"/>
                    <a:pt x="3805" y="4410"/>
                    <a:pt x="3817" y="4419"/>
                  </a:cubicBezTo>
                  <a:cubicBezTo>
                    <a:pt x="3817" y="4422"/>
                    <a:pt x="3820" y="4422"/>
                    <a:pt x="3823" y="4425"/>
                  </a:cubicBezTo>
                  <a:cubicBezTo>
                    <a:pt x="3934" y="4535"/>
                    <a:pt x="4078" y="4590"/>
                    <a:pt x="4222" y="4590"/>
                  </a:cubicBezTo>
                  <a:cubicBezTo>
                    <a:pt x="4367" y="4590"/>
                    <a:pt x="4512" y="4535"/>
                    <a:pt x="4624" y="4425"/>
                  </a:cubicBezTo>
                  <a:lnTo>
                    <a:pt x="7749" y="1300"/>
                  </a:lnTo>
                  <a:cubicBezTo>
                    <a:pt x="7859" y="1189"/>
                    <a:pt x="8004" y="1134"/>
                    <a:pt x="8149" y="1134"/>
                  </a:cubicBezTo>
                  <a:close/>
                  <a:moveTo>
                    <a:pt x="8146" y="1"/>
                  </a:moveTo>
                  <a:cubicBezTo>
                    <a:pt x="7712" y="1"/>
                    <a:pt x="7279" y="166"/>
                    <a:pt x="6949" y="496"/>
                  </a:cubicBezTo>
                  <a:lnTo>
                    <a:pt x="6946" y="496"/>
                  </a:lnTo>
                  <a:lnTo>
                    <a:pt x="4219" y="3223"/>
                  </a:lnTo>
                  <a:lnTo>
                    <a:pt x="3144" y="2148"/>
                  </a:lnTo>
                  <a:cubicBezTo>
                    <a:pt x="2808" y="1779"/>
                    <a:pt x="2348" y="1594"/>
                    <a:pt x="1887" y="1594"/>
                  </a:cubicBezTo>
                  <a:cubicBezTo>
                    <a:pt x="1453" y="1594"/>
                    <a:pt x="1019" y="1758"/>
                    <a:pt x="686" y="2091"/>
                  </a:cubicBezTo>
                  <a:cubicBezTo>
                    <a:pt x="1" y="2776"/>
                    <a:pt x="28" y="3896"/>
                    <a:pt x="747" y="4549"/>
                  </a:cubicBezTo>
                  <a:lnTo>
                    <a:pt x="3029" y="6819"/>
                  </a:lnTo>
                  <a:cubicBezTo>
                    <a:pt x="3344" y="7131"/>
                    <a:pt x="3768" y="7308"/>
                    <a:pt x="4214" y="7308"/>
                  </a:cubicBezTo>
                  <a:cubicBezTo>
                    <a:pt x="4218" y="7308"/>
                    <a:pt x="4221" y="7308"/>
                    <a:pt x="4225" y="7308"/>
                  </a:cubicBezTo>
                  <a:cubicBezTo>
                    <a:pt x="4678" y="7308"/>
                    <a:pt x="5116" y="7127"/>
                    <a:pt x="5439" y="6807"/>
                  </a:cubicBezTo>
                  <a:lnTo>
                    <a:pt x="9349" y="2900"/>
                  </a:lnTo>
                  <a:cubicBezTo>
                    <a:pt x="10013" y="2236"/>
                    <a:pt x="10013" y="1161"/>
                    <a:pt x="9349" y="499"/>
                  </a:cubicBezTo>
                  <a:cubicBezTo>
                    <a:pt x="9017" y="167"/>
                    <a:pt x="8581" y="1"/>
                    <a:pt x="81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264" name="Google Shape;2264;p42"/>
          <p:cNvGrpSpPr/>
          <p:nvPr/>
        </p:nvGrpSpPr>
        <p:grpSpPr>
          <a:xfrm>
            <a:off x="3980957" y="3404900"/>
            <a:ext cx="372058" cy="362235"/>
            <a:chOff x="2081650" y="4993750"/>
            <a:chExt cx="483125" cy="483125"/>
          </a:xfrm>
        </p:grpSpPr>
        <p:sp>
          <p:nvSpPr>
            <p:cNvPr id="2265" name="Google Shape;2265;p42"/>
            <p:cNvSpPr/>
            <p:nvPr/>
          </p:nvSpPr>
          <p:spPr>
            <a:xfrm>
              <a:off x="2081650" y="4993750"/>
              <a:ext cx="483125" cy="483125"/>
            </a:xfrm>
            <a:custGeom>
              <a:avLst/>
              <a:gdLst/>
              <a:ahLst/>
              <a:cxnLst/>
              <a:rect l="l" t="t" r="r" b="b"/>
              <a:pathLst>
                <a:path w="19325" h="19325" extrusionOk="0">
                  <a:moveTo>
                    <a:pt x="9663" y="1133"/>
                  </a:moveTo>
                  <a:cubicBezTo>
                    <a:pt x="11824" y="1133"/>
                    <a:pt x="13983" y="1975"/>
                    <a:pt x="15668" y="3657"/>
                  </a:cubicBezTo>
                  <a:cubicBezTo>
                    <a:pt x="19035" y="7027"/>
                    <a:pt x="19035" y="12302"/>
                    <a:pt x="15668" y="15668"/>
                  </a:cubicBezTo>
                  <a:cubicBezTo>
                    <a:pt x="13983" y="17350"/>
                    <a:pt x="11824" y="18193"/>
                    <a:pt x="9663" y="18193"/>
                  </a:cubicBezTo>
                  <a:cubicBezTo>
                    <a:pt x="7501" y="18193"/>
                    <a:pt x="5342" y="17350"/>
                    <a:pt x="3657" y="15668"/>
                  </a:cubicBezTo>
                  <a:cubicBezTo>
                    <a:pt x="290" y="12302"/>
                    <a:pt x="290" y="7024"/>
                    <a:pt x="3657" y="3657"/>
                  </a:cubicBezTo>
                  <a:cubicBezTo>
                    <a:pt x="5342" y="1975"/>
                    <a:pt x="7501" y="1133"/>
                    <a:pt x="9663" y="1133"/>
                  </a:cubicBezTo>
                  <a:close/>
                  <a:moveTo>
                    <a:pt x="9663" y="1"/>
                  </a:moveTo>
                  <a:cubicBezTo>
                    <a:pt x="7117" y="1"/>
                    <a:pt x="4699" y="1015"/>
                    <a:pt x="2857" y="2857"/>
                  </a:cubicBezTo>
                  <a:cubicBezTo>
                    <a:pt x="1015" y="4699"/>
                    <a:pt x="0" y="7117"/>
                    <a:pt x="0" y="9663"/>
                  </a:cubicBezTo>
                  <a:cubicBezTo>
                    <a:pt x="0" y="12208"/>
                    <a:pt x="1015" y="14627"/>
                    <a:pt x="2857" y="16469"/>
                  </a:cubicBezTo>
                  <a:cubicBezTo>
                    <a:pt x="4699" y="18310"/>
                    <a:pt x="7117" y="19325"/>
                    <a:pt x="9663" y="19325"/>
                  </a:cubicBezTo>
                  <a:cubicBezTo>
                    <a:pt x="12208" y="19325"/>
                    <a:pt x="14626" y="18310"/>
                    <a:pt x="16468" y="16469"/>
                  </a:cubicBezTo>
                  <a:cubicBezTo>
                    <a:pt x="18310" y="14627"/>
                    <a:pt x="19325" y="12208"/>
                    <a:pt x="19325" y="9663"/>
                  </a:cubicBezTo>
                  <a:cubicBezTo>
                    <a:pt x="19325" y="7117"/>
                    <a:pt x="18310" y="4699"/>
                    <a:pt x="16468" y="2857"/>
                  </a:cubicBezTo>
                  <a:cubicBezTo>
                    <a:pt x="14626" y="1015"/>
                    <a:pt x="12208" y="1"/>
                    <a:pt x="96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266" name="Google Shape;2266;p42"/>
            <p:cNvSpPr/>
            <p:nvPr/>
          </p:nvSpPr>
          <p:spPr>
            <a:xfrm>
              <a:off x="2209375" y="5125625"/>
              <a:ext cx="227600" cy="219350"/>
            </a:xfrm>
            <a:custGeom>
              <a:avLst/>
              <a:gdLst/>
              <a:ahLst/>
              <a:cxnLst/>
              <a:rect l="l" t="t" r="r" b="b"/>
              <a:pathLst>
                <a:path w="9104" h="8774" extrusionOk="0">
                  <a:moveTo>
                    <a:pt x="7232" y="1143"/>
                  </a:moveTo>
                  <a:cubicBezTo>
                    <a:pt x="7377" y="1143"/>
                    <a:pt x="7522" y="1198"/>
                    <a:pt x="7633" y="1308"/>
                  </a:cubicBezTo>
                  <a:cubicBezTo>
                    <a:pt x="7851" y="1528"/>
                    <a:pt x="7854" y="1882"/>
                    <a:pt x="7639" y="2102"/>
                  </a:cubicBezTo>
                  <a:lnTo>
                    <a:pt x="5755" y="3986"/>
                  </a:lnTo>
                  <a:cubicBezTo>
                    <a:pt x="5532" y="4210"/>
                    <a:pt x="5532" y="4566"/>
                    <a:pt x="5755" y="4789"/>
                  </a:cubicBezTo>
                  <a:lnTo>
                    <a:pt x="7639" y="6673"/>
                  </a:lnTo>
                  <a:cubicBezTo>
                    <a:pt x="7854" y="6894"/>
                    <a:pt x="7851" y="7247"/>
                    <a:pt x="7633" y="7468"/>
                  </a:cubicBezTo>
                  <a:cubicBezTo>
                    <a:pt x="7522" y="7577"/>
                    <a:pt x="7377" y="7633"/>
                    <a:pt x="7232" y="7633"/>
                  </a:cubicBezTo>
                  <a:cubicBezTo>
                    <a:pt x="7090" y="7633"/>
                    <a:pt x="6948" y="7580"/>
                    <a:pt x="6839" y="7474"/>
                  </a:cubicBezTo>
                  <a:lnTo>
                    <a:pt x="6830" y="7468"/>
                  </a:lnTo>
                  <a:lnTo>
                    <a:pt x="4946" y="5650"/>
                  </a:lnTo>
                  <a:cubicBezTo>
                    <a:pt x="4836" y="5544"/>
                    <a:pt x="4695" y="5491"/>
                    <a:pt x="4554" y="5491"/>
                  </a:cubicBezTo>
                  <a:cubicBezTo>
                    <a:pt x="4412" y="5491"/>
                    <a:pt x="4271" y="5544"/>
                    <a:pt x="4161" y="5650"/>
                  </a:cubicBezTo>
                  <a:lnTo>
                    <a:pt x="2277" y="7468"/>
                  </a:lnTo>
                  <a:lnTo>
                    <a:pt x="2268" y="7474"/>
                  </a:lnTo>
                  <a:cubicBezTo>
                    <a:pt x="2159" y="7580"/>
                    <a:pt x="2017" y="7633"/>
                    <a:pt x="1875" y="7633"/>
                  </a:cubicBezTo>
                  <a:cubicBezTo>
                    <a:pt x="1730" y="7633"/>
                    <a:pt x="1585" y="7577"/>
                    <a:pt x="1474" y="7468"/>
                  </a:cubicBezTo>
                  <a:cubicBezTo>
                    <a:pt x="1256" y="7247"/>
                    <a:pt x="1253" y="6894"/>
                    <a:pt x="1468" y="6673"/>
                  </a:cubicBezTo>
                  <a:lnTo>
                    <a:pt x="3352" y="4789"/>
                  </a:lnTo>
                  <a:cubicBezTo>
                    <a:pt x="3575" y="4566"/>
                    <a:pt x="3575" y="4210"/>
                    <a:pt x="3352" y="3986"/>
                  </a:cubicBezTo>
                  <a:lnTo>
                    <a:pt x="1468" y="2102"/>
                  </a:lnTo>
                  <a:cubicBezTo>
                    <a:pt x="1253" y="1882"/>
                    <a:pt x="1256" y="1528"/>
                    <a:pt x="1474" y="1308"/>
                  </a:cubicBezTo>
                  <a:cubicBezTo>
                    <a:pt x="1585" y="1198"/>
                    <a:pt x="1730" y="1143"/>
                    <a:pt x="1875" y="1143"/>
                  </a:cubicBezTo>
                  <a:cubicBezTo>
                    <a:pt x="2017" y="1143"/>
                    <a:pt x="2159" y="1196"/>
                    <a:pt x="2268" y="1302"/>
                  </a:cubicBezTo>
                  <a:lnTo>
                    <a:pt x="2277" y="1308"/>
                  </a:lnTo>
                  <a:lnTo>
                    <a:pt x="4161" y="3126"/>
                  </a:lnTo>
                  <a:cubicBezTo>
                    <a:pt x="4271" y="3231"/>
                    <a:pt x="4412" y="3284"/>
                    <a:pt x="4554" y="3284"/>
                  </a:cubicBezTo>
                  <a:cubicBezTo>
                    <a:pt x="4695" y="3284"/>
                    <a:pt x="4836" y="3231"/>
                    <a:pt x="4946" y="3126"/>
                  </a:cubicBezTo>
                  <a:lnTo>
                    <a:pt x="6830" y="1308"/>
                  </a:lnTo>
                  <a:lnTo>
                    <a:pt x="6839" y="1302"/>
                  </a:lnTo>
                  <a:cubicBezTo>
                    <a:pt x="6948" y="1196"/>
                    <a:pt x="7090" y="1143"/>
                    <a:pt x="7232" y="1143"/>
                  </a:cubicBezTo>
                  <a:close/>
                  <a:moveTo>
                    <a:pt x="1865" y="0"/>
                  </a:moveTo>
                  <a:cubicBezTo>
                    <a:pt x="1430" y="0"/>
                    <a:pt x="995" y="166"/>
                    <a:pt x="664" y="499"/>
                  </a:cubicBezTo>
                  <a:cubicBezTo>
                    <a:pt x="0" y="1163"/>
                    <a:pt x="3" y="2241"/>
                    <a:pt x="667" y="2902"/>
                  </a:cubicBezTo>
                  <a:lnTo>
                    <a:pt x="2153" y="4388"/>
                  </a:lnTo>
                  <a:lnTo>
                    <a:pt x="667" y="5873"/>
                  </a:lnTo>
                  <a:cubicBezTo>
                    <a:pt x="0" y="6535"/>
                    <a:pt x="0" y="7610"/>
                    <a:pt x="661" y="8274"/>
                  </a:cubicBezTo>
                  <a:cubicBezTo>
                    <a:pt x="995" y="8607"/>
                    <a:pt x="1431" y="8774"/>
                    <a:pt x="1868" y="8774"/>
                  </a:cubicBezTo>
                  <a:cubicBezTo>
                    <a:pt x="2301" y="8774"/>
                    <a:pt x="2734" y="8609"/>
                    <a:pt x="3065" y="8280"/>
                  </a:cubicBezTo>
                  <a:lnTo>
                    <a:pt x="4554" y="6846"/>
                  </a:lnTo>
                  <a:lnTo>
                    <a:pt x="6042" y="8280"/>
                  </a:lnTo>
                  <a:cubicBezTo>
                    <a:pt x="6373" y="8609"/>
                    <a:pt x="6806" y="8774"/>
                    <a:pt x="7239" y="8774"/>
                  </a:cubicBezTo>
                  <a:cubicBezTo>
                    <a:pt x="7675" y="8774"/>
                    <a:pt x="8111" y="8607"/>
                    <a:pt x="8443" y="8274"/>
                  </a:cubicBezTo>
                  <a:cubicBezTo>
                    <a:pt x="9104" y="7610"/>
                    <a:pt x="9104" y="6535"/>
                    <a:pt x="8440" y="5873"/>
                  </a:cubicBezTo>
                  <a:lnTo>
                    <a:pt x="6957" y="4388"/>
                  </a:lnTo>
                  <a:lnTo>
                    <a:pt x="8440" y="2902"/>
                  </a:lnTo>
                  <a:cubicBezTo>
                    <a:pt x="8760" y="2585"/>
                    <a:pt x="8938" y="2153"/>
                    <a:pt x="8938" y="1703"/>
                  </a:cubicBezTo>
                  <a:cubicBezTo>
                    <a:pt x="8938" y="1018"/>
                    <a:pt x="8524" y="399"/>
                    <a:pt x="7893" y="133"/>
                  </a:cubicBezTo>
                  <a:cubicBezTo>
                    <a:pt x="7682" y="46"/>
                    <a:pt x="7460" y="3"/>
                    <a:pt x="7239" y="3"/>
                  </a:cubicBezTo>
                  <a:cubicBezTo>
                    <a:pt x="6799" y="3"/>
                    <a:pt x="6366" y="174"/>
                    <a:pt x="6042" y="496"/>
                  </a:cubicBezTo>
                  <a:lnTo>
                    <a:pt x="4554" y="1930"/>
                  </a:lnTo>
                  <a:lnTo>
                    <a:pt x="3065" y="496"/>
                  </a:lnTo>
                  <a:cubicBezTo>
                    <a:pt x="2733" y="165"/>
                    <a:pt x="2299" y="0"/>
                    <a:pt x="18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270" name="Google Shape;2270;p42"/>
          <p:cNvGrpSpPr/>
          <p:nvPr/>
        </p:nvGrpSpPr>
        <p:grpSpPr>
          <a:xfrm>
            <a:off x="6518689" y="2887153"/>
            <a:ext cx="372058" cy="362235"/>
            <a:chOff x="2081650" y="4993750"/>
            <a:chExt cx="483125" cy="483125"/>
          </a:xfrm>
        </p:grpSpPr>
        <p:sp>
          <p:nvSpPr>
            <p:cNvPr id="2271" name="Google Shape;2271;p42"/>
            <p:cNvSpPr/>
            <p:nvPr/>
          </p:nvSpPr>
          <p:spPr>
            <a:xfrm>
              <a:off x="2081650" y="4993750"/>
              <a:ext cx="483125" cy="483125"/>
            </a:xfrm>
            <a:custGeom>
              <a:avLst/>
              <a:gdLst/>
              <a:ahLst/>
              <a:cxnLst/>
              <a:rect l="l" t="t" r="r" b="b"/>
              <a:pathLst>
                <a:path w="19325" h="19325" extrusionOk="0">
                  <a:moveTo>
                    <a:pt x="9663" y="1133"/>
                  </a:moveTo>
                  <a:cubicBezTo>
                    <a:pt x="11824" y="1133"/>
                    <a:pt x="13983" y="1975"/>
                    <a:pt x="15668" y="3657"/>
                  </a:cubicBezTo>
                  <a:cubicBezTo>
                    <a:pt x="19035" y="7027"/>
                    <a:pt x="19035" y="12302"/>
                    <a:pt x="15668" y="15668"/>
                  </a:cubicBezTo>
                  <a:cubicBezTo>
                    <a:pt x="13983" y="17350"/>
                    <a:pt x="11824" y="18193"/>
                    <a:pt x="9663" y="18193"/>
                  </a:cubicBezTo>
                  <a:cubicBezTo>
                    <a:pt x="7501" y="18193"/>
                    <a:pt x="5342" y="17350"/>
                    <a:pt x="3657" y="15668"/>
                  </a:cubicBezTo>
                  <a:cubicBezTo>
                    <a:pt x="290" y="12302"/>
                    <a:pt x="290" y="7024"/>
                    <a:pt x="3657" y="3657"/>
                  </a:cubicBezTo>
                  <a:cubicBezTo>
                    <a:pt x="5342" y="1975"/>
                    <a:pt x="7501" y="1133"/>
                    <a:pt x="9663" y="1133"/>
                  </a:cubicBezTo>
                  <a:close/>
                  <a:moveTo>
                    <a:pt x="9663" y="1"/>
                  </a:moveTo>
                  <a:cubicBezTo>
                    <a:pt x="7117" y="1"/>
                    <a:pt x="4699" y="1015"/>
                    <a:pt x="2857" y="2857"/>
                  </a:cubicBezTo>
                  <a:cubicBezTo>
                    <a:pt x="1015" y="4699"/>
                    <a:pt x="0" y="7117"/>
                    <a:pt x="0" y="9663"/>
                  </a:cubicBezTo>
                  <a:cubicBezTo>
                    <a:pt x="0" y="12208"/>
                    <a:pt x="1015" y="14627"/>
                    <a:pt x="2857" y="16469"/>
                  </a:cubicBezTo>
                  <a:cubicBezTo>
                    <a:pt x="4699" y="18310"/>
                    <a:pt x="7117" y="19325"/>
                    <a:pt x="9663" y="19325"/>
                  </a:cubicBezTo>
                  <a:cubicBezTo>
                    <a:pt x="12208" y="19325"/>
                    <a:pt x="14626" y="18310"/>
                    <a:pt x="16468" y="16469"/>
                  </a:cubicBezTo>
                  <a:cubicBezTo>
                    <a:pt x="18310" y="14627"/>
                    <a:pt x="19325" y="12208"/>
                    <a:pt x="19325" y="9663"/>
                  </a:cubicBezTo>
                  <a:cubicBezTo>
                    <a:pt x="19325" y="7117"/>
                    <a:pt x="18310" y="4699"/>
                    <a:pt x="16468" y="2857"/>
                  </a:cubicBezTo>
                  <a:cubicBezTo>
                    <a:pt x="14626" y="1015"/>
                    <a:pt x="12208" y="1"/>
                    <a:pt x="96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272" name="Google Shape;2272;p42"/>
            <p:cNvSpPr/>
            <p:nvPr/>
          </p:nvSpPr>
          <p:spPr>
            <a:xfrm>
              <a:off x="2209375" y="5125625"/>
              <a:ext cx="227600" cy="219350"/>
            </a:xfrm>
            <a:custGeom>
              <a:avLst/>
              <a:gdLst/>
              <a:ahLst/>
              <a:cxnLst/>
              <a:rect l="l" t="t" r="r" b="b"/>
              <a:pathLst>
                <a:path w="9104" h="8774" extrusionOk="0">
                  <a:moveTo>
                    <a:pt x="7232" y="1143"/>
                  </a:moveTo>
                  <a:cubicBezTo>
                    <a:pt x="7377" y="1143"/>
                    <a:pt x="7522" y="1198"/>
                    <a:pt x="7633" y="1308"/>
                  </a:cubicBezTo>
                  <a:cubicBezTo>
                    <a:pt x="7851" y="1528"/>
                    <a:pt x="7854" y="1882"/>
                    <a:pt x="7639" y="2102"/>
                  </a:cubicBezTo>
                  <a:lnTo>
                    <a:pt x="5755" y="3986"/>
                  </a:lnTo>
                  <a:cubicBezTo>
                    <a:pt x="5532" y="4210"/>
                    <a:pt x="5532" y="4566"/>
                    <a:pt x="5755" y="4789"/>
                  </a:cubicBezTo>
                  <a:lnTo>
                    <a:pt x="7639" y="6673"/>
                  </a:lnTo>
                  <a:cubicBezTo>
                    <a:pt x="7854" y="6894"/>
                    <a:pt x="7851" y="7247"/>
                    <a:pt x="7633" y="7468"/>
                  </a:cubicBezTo>
                  <a:cubicBezTo>
                    <a:pt x="7522" y="7577"/>
                    <a:pt x="7377" y="7633"/>
                    <a:pt x="7232" y="7633"/>
                  </a:cubicBezTo>
                  <a:cubicBezTo>
                    <a:pt x="7090" y="7633"/>
                    <a:pt x="6948" y="7580"/>
                    <a:pt x="6839" y="7474"/>
                  </a:cubicBezTo>
                  <a:lnTo>
                    <a:pt x="6830" y="7468"/>
                  </a:lnTo>
                  <a:lnTo>
                    <a:pt x="4946" y="5650"/>
                  </a:lnTo>
                  <a:cubicBezTo>
                    <a:pt x="4836" y="5544"/>
                    <a:pt x="4695" y="5491"/>
                    <a:pt x="4554" y="5491"/>
                  </a:cubicBezTo>
                  <a:cubicBezTo>
                    <a:pt x="4412" y="5491"/>
                    <a:pt x="4271" y="5544"/>
                    <a:pt x="4161" y="5650"/>
                  </a:cubicBezTo>
                  <a:lnTo>
                    <a:pt x="2277" y="7468"/>
                  </a:lnTo>
                  <a:lnTo>
                    <a:pt x="2268" y="7474"/>
                  </a:lnTo>
                  <a:cubicBezTo>
                    <a:pt x="2159" y="7580"/>
                    <a:pt x="2017" y="7633"/>
                    <a:pt x="1875" y="7633"/>
                  </a:cubicBezTo>
                  <a:cubicBezTo>
                    <a:pt x="1730" y="7633"/>
                    <a:pt x="1585" y="7577"/>
                    <a:pt x="1474" y="7468"/>
                  </a:cubicBezTo>
                  <a:cubicBezTo>
                    <a:pt x="1256" y="7247"/>
                    <a:pt x="1253" y="6894"/>
                    <a:pt x="1468" y="6673"/>
                  </a:cubicBezTo>
                  <a:lnTo>
                    <a:pt x="3352" y="4789"/>
                  </a:lnTo>
                  <a:cubicBezTo>
                    <a:pt x="3575" y="4566"/>
                    <a:pt x="3575" y="4210"/>
                    <a:pt x="3352" y="3986"/>
                  </a:cubicBezTo>
                  <a:lnTo>
                    <a:pt x="1468" y="2102"/>
                  </a:lnTo>
                  <a:cubicBezTo>
                    <a:pt x="1253" y="1882"/>
                    <a:pt x="1256" y="1528"/>
                    <a:pt x="1474" y="1308"/>
                  </a:cubicBezTo>
                  <a:cubicBezTo>
                    <a:pt x="1585" y="1198"/>
                    <a:pt x="1730" y="1143"/>
                    <a:pt x="1875" y="1143"/>
                  </a:cubicBezTo>
                  <a:cubicBezTo>
                    <a:pt x="2017" y="1143"/>
                    <a:pt x="2159" y="1196"/>
                    <a:pt x="2268" y="1302"/>
                  </a:cubicBezTo>
                  <a:lnTo>
                    <a:pt x="2277" y="1308"/>
                  </a:lnTo>
                  <a:lnTo>
                    <a:pt x="4161" y="3126"/>
                  </a:lnTo>
                  <a:cubicBezTo>
                    <a:pt x="4271" y="3231"/>
                    <a:pt x="4412" y="3284"/>
                    <a:pt x="4554" y="3284"/>
                  </a:cubicBezTo>
                  <a:cubicBezTo>
                    <a:pt x="4695" y="3284"/>
                    <a:pt x="4836" y="3231"/>
                    <a:pt x="4946" y="3126"/>
                  </a:cubicBezTo>
                  <a:lnTo>
                    <a:pt x="6830" y="1308"/>
                  </a:lnTo>
                  <a:lnTo>
                    <a:pt x="6839" y="1302"/>
                  </a:lnTo>
                  <a:cubicBezTo>
                    <a:pt x="6948" y="1196"/>
                    <a:pt x="7090" y="1143"/>
                    <a:pt x="7232" y="1143"/>
                  </a:cubicBezTo>
                  <a:close/>
                  <a:moveTo>
                    <a:pt x="1865" y="0"/>
                  </a:moveTo>
                  <a:cubicBezTo>
                    <a:pt x="1430" y="0"/>
                    <a:pt x="995" y="166"/>
                    <a:pt x="664" y="499"/>
                  </a:cubicBezTo>
                  <a:cubicBezTo>
                    <a:pt x="0" y="1163"/>
                    <a:pt x="3" y="2241"/>
                    <a:pt x="667" y="2902"/>
                  </a:cubicBezTo>
                  <a:lnTo>
                    <a:pt x="2153" y="4388"/>
                  </a:lnTo>
                  <a:lnTo>
                    <a:pt x="667" y="5873"/>
                  </a:lnTo>
                  <a:cubicBezTo>
                    <a:pt x="0" y="6535"/>
                    <a:pt x="0" y="7610"/>
                    <a:pt x="661" y="8274"/>
                  </a:cubicBezTo>
                  <a:cubicBezTo>
                    <a:pt x="995" y="8607"/>
                    <a:pt x="1431" y="8774"/>
                    <a:pt x="1868" y="8774"/>
                  </a:cubicBezTo>
                  <a:cubicBezTo>
                    <a:pt x="2301" y="8774"/>
                    <a:pt x="2734" y="8609"/>
                    <a:pt x="3065" y="8280"/>
                  </a:cubicBezTo>
                  <a:lnTo>
                    <a:pt x="4554" y="6846"/>
                  </a:lnTo>
                  <a:lnTo>
                    <a:pt x="6042" y="8280"/>
                  </a:lnTo>
                  <a:cubicBezTo>
                    <a:pt x="6373" y="8609"/>
                    <a:pt x="6806" y="8774"/>
                    <a:pt x="7239" y="8774"/>
                  </a:cubicBezTo>
                  <a:cubicBezTo>
                    <a:pt x="7675" y="8774"/>
                    <a:pt x="8111" y="8607"/>
                    <a:pt x="8443" y="8274"/>
                  </a:cubicBezTo>
                  <a:cubicBezTo>
                    <a:pt x="9104" y="7610"/>
                    <a:pt x="9104" y="6535"/>
                    <a:pt x="8440" y="5873"/>
                  </a:cubicBezTo>
                  <a:lnTo>
                    <a:pt x="6957" y="4388"/>
                  </a:lnTo>
                  <a:lnTo>
                    <a:pt x="8440" y="2902"/>
                  </a:lnTo>
                  <a:cubicBezTo>
                    <a:pt x="8760" y="2585"/>
                    <a:pt x="8938" y="2153"/>
                    <a:pt x="8938" y="1703"/>
                  </a:cubicBezTo>
                  <a:cubicBezTo>
                    <a:pt x="8938" y="1018"/>
                    <a:pt x="8524" y="399"/>
                    <a:pt x="7893" y="133"/>
                  </a:cubicBezTo>
                  <a:cubicBezTo>
                    <a:pt x="7682" y="46"/>
                    <a:pt x="7460" y="3"/>
                    <a:pt x="7239" y="3"/>
                  </a:cubicBezTo>
                  <a:cubicBezTo>
                    <a:pt x="6799" y="3"/>
                    <a:pt x="6366" y="174"/>
                    <a:pt x="6042" y="496"/>
                  </a:cubicBezTo>
                  <a:lnTo>
                    <a:pt x="4554" y="1930"/>
                  </a:lnTo>
                  <a:lnTo>
                    <a:pt x="3065" y="496"/>
                  </a:lnTo>
                  <a:cubicBezTo>
                    <a:pt x="2733" y="165"/>
                    <a:pt x="2299" y="0"/>
                    <a:pt x="18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276" name="Google Shape;2276;p42"/>
          <p:cNvGrpSpPr/>
          <p:nvPr/>
        </p:nvGrpSpPr>
        <p:grpSpPr>
          <a:xfrm>
            <a:off x="2698276" y="2405974"/>
            <a:ext cx="372058" cy="362235"/>
            <a:chOff x="1487200" y="4993750"/>
            <a:chExt cx="483125" cy="483125"/>
          </a:xfrm>
        </p:grpSpPr>
        <p:sp>
          <p:nvSpPr>
            <p:cNvPr id="2277" name="Google Shape;2277;p42"/>
            <p:cNvSpPr/>
            <p:nvPr/>
          </p:nvSpPr>
          <p:spPr>
            <a:xfrm>
              <a:off x="1487200" y="4993750"/>
              <a:ext cx="483125" cy="483125"/>
            </a:xfrm>
            <a:custGeom>
              <a:avLst/>
              <a:gdLst/>
              <a:ahLst/>
              <a:cxnLst/>
              <a:rect l="l" t="t" r="r" b="b"/>
              <a:pathLst>
                <a:path w="19325" h="19325" extrusionOk="0">
                  <a:moveTo>
                    <a:pt x="9662" y="1133"/>
                  </a:moveTo>
                  <a:cubicBezTo>
                    <a:pt x="11824" y="1133"/>
                    <a:pt x="13983" y="1975"/>
                    <a:pt x="15668" y="3657"/>
                  </a:cubicBezTo>
                  <a:cubicBezTo>
                    <a:pt x="19035" y="7027"/>
                    <a:pt x="19035" y="12302"/>
                    <a:pt x="15668" y="15668"/>
                  </a:cubicBezTo>
                  <a:cubicBezTo>
                    <a:pt x="13983" y="17352"/>
                    <a:pt x="11822" y="18193"/>
                    <a:pt x="9661" y="18193"/>
                  </a:cubicBezTo>
                  <a:cubicBezTo>
                    <a:pt x="7500" y="18193"/>
                    <a:pt x="5340" y="17352"/>
                    <a:pt x="3657" y="15668"/>
                  </a:cubicBezTo>
                  <a:cubicBezTo>
                    <a:pt x="290" y="12302"/>
                    <a:pt x="290" y="7024"/>
                    <a:pt x="3657" y="3657"/>
                  </a:cubicBezTo>
                  <a:cubicBezTo>
                    <a:pt x="5342" y="1975"/>
                    <a:pt x="7500" y="1133"/>
                    <a:pt x="9662" y="1133"/>
                  </a:cubicBezTo>
                  <a:close/>
                  <a:moveTo>
                    <a:pt x="9662" y="1"/>
                  </a:moveTo>
                  <a:cubicBezTo>
                    <a:pt x="7117" y="1"/>
                    <a:pt x="4698" y="1015"/>
                    <a:pt x="2857" y="2857"/>
                  </a:cubicBezTo>
                  <a:cubicBezTo>
                    <a:pt x="1015" y="4699"/>
                    <a:pt x="0" y="7117"/>
                    <a:pt x="0" y="9663"/>
                  </a:cubicBezTo>
                  <a:cubicBezTo>
                    <a:pt x="0" y="12208"/>
                    <a:pt x="1015" y="14627"/>
                    <a:pt x="2857" y="16469"/>
                  </a:cubicBezTo>
                  <a:cubicBezTo>
                    <a:pt x="4698" y="18310"/>
                    <a:pt x="7117" y="19325"/>
                    <a:pt x="9662" y="19325"/>
                  </a:cubicBezTo>
                  <a:cubicBezTo>
                    <a:pt x="12208" y="19325"/>
                    <a:pt x="14626" y="18310"/>
                    <a:pt x="16468" y="16469"/>
                  </a:cubicBezTo>
                  <a:cubicBezTo>
                    <a:pt x="18310" y="14627"/>
                    <a:pt x="19325" y="12208"/>
                    <a:pt x="19325" y="9663"/>
                  </a:cubicBezTo>
                  <a:cubicBezTo>
                    <a:pt x="19325" y="7117"/>
                    <a:pt x="18310" y="4699"/>
                    <a:pt x="16468" y="2857"/>
                  </a:cubicBezTo>
                  <a:cubicBezTo>
                    <a:pt x="14626" y="1015"/>
                    <a:pt x="12208" y="1"/>
                    <a:pt x="96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278" name="Google Shape;2278;p42"/>
            <p:cNvSpPr/>
            <p:nvPr/>
          </p:nvSpPr>
          <p:spPr>
            <a:xfrm>
              <a:off x="1602600" y="5143950"/>
              <a:ext cx="250350" cy="182725"/>
            </a:xfrm>
            <a:custGeom>
              <a:avLst/>
              <a:gdLst/>
              <a:ahLst/>
              <a:cxnLst/>
              <a:rect l="l" t="t" r="r" b="b"/>
              <a:pathLst>
                <a:path w="10014" h="7309" extrusionOk="0">
                  <a:moveTo>
                    <a:pt x="8149" y="1134"/>
                  </a:moveTo>
                  <a:cubicBezTo>
                    <a:pt x="8294" y="1134"/>
                    <a:pt x="8439" y="1189"/>
                    <a:pt x="8549" y="1300"/>
                  </a:cubicBezTo>
                  <a:cubicBezTo>
                    <a:pt x="8769" y="1520"/>
                    <a:pt x="8769" y="1879"/>
                    <a:pt x="8549" y="2100"/>
                  </a:cubicBezTo>
                  <a:lnTo>
                    <a:pt x="4639" y="6007"/>
                  </a:lnTo>
                  <a:cubicBezTo>
                    <a:pt x="4527" y="6120"/>
                    <a:pt x="4377" y="6177"/>
                    <a:pt x="4227" y="6177"/>
                  </a:cubicBezTo>
                  <a:cubicBezTo>
                    <a:pt x="4081" y="6177"/>
                    <a:pt x="3937" y="6123"/>
                    <a:pt x="3830" y="6016"/>
                  </a:cubicBezTo>
                  <a:lnTo>
                    <a:pt x="1547" y="3748"/>
                  </a:lnTo>
                  <a:cubicBezTo>
                    <a:pt x="1296" y="3534"/>
                    <a:pt x="1281" y="3151"/>
                    <a:pt x="1514" y="2918"/>
                  </a:cubicBezTo>
                  <a:cubicBezTo>
                    <a:pt x="1626" y="2806"/>
                    <a:pt x="1771" y="2750"/>
                    <a:pt x="1916" y="2750"/>
                  </a:cubicBezTo>
                  <a:cubicBezTo>
                    <a:pt x="2074" y="2750"/>
                    <a:pt x="2232" y="2817"/>
                    <a:pt x="2344" y="2948"/>
                  </a:cubicBezTo>
                  <a:lnTo>
                    <a:pt x="3784" y="4388"/>
                  </a:lnTo>
                  <a:cubicBezTo>
                    <a:pt x="3793" y="4401"/>
                    <a:pt x="3805" y="4410"/>
                    <a:pt x="3817" y="4419"/>
                  </a:cubicBezTo>
                  <a:cubicBezTo>
                    <a:pt x="3817" y="4422"/>
                    <a:pt x="3820" y="4422"/>
                    <a:pt x="3823" y="4425"/>
                  </a:cubicBezTo>
                  <a:cubicBezTo>
                    <a:pt x="3934" y="4535"/>
                    <a:pt x="4078" y="4590"/>
                    <a:pt x="4222" y="4590"/>
                  </a:cubicBezTo>
                  <a:cubicBezTo>
                    <a:pt x="4367" y="4590"/>
                    <a:pt x="4512" y="4535"/>
                    <a:pt x="4624" y="4425"/>
                  </a:cubicBezTo>
                  <a:lnTo>
                    <a:pt x="7749" y="1300"/>
                  </a:lnTo>
                  <a:cubicBezTo>
                    <a:pt x="7859" y="1189"/>
                    <a:pt x="8004" y="1134"/>
                    <a:pt x="8149" y="1134"/>
                  </a:cubicBezTo>
                  <a:close/>
                  <a:moveTo>
                    <a:pt x="8146" y="1"/>
                  </a:moveTo>
                  <a:cubicBezTo>
                    <a:pt x="7712" y="1"/>
                    <a:pt x="7279" y="166"/>
                    <a:pt x="6949" y="496"/>
                  </a:cubicBezTo>
                  <a:lnTo>
                    <a:pt x="6946" y="496"/>
                  </a:lnTo>
                  <a:lnTo>
                    <a:pt x="4219" y="3223"/>
                  </a:lnTo>
                  <a:lnTo>
                    <a:pt x="3144" y="2148"/>
                  </a:lnTo>
                  <a:cubicBezTo>
                    <a:pt x="2808" y="1779"/>
                    <a:pt x="2348" y="1594"/>
                    <a:pt x="1887" y="1594"/>
                  </a:cubicBezTo>
                  <a:cubicBezTo>
                    <a:pt x="1453" y="1594"/>
                    <a:pt x="1019" y="1758"/>
                    <a:pt x="686" y="2091"/>
                  </a:cubicBezTo>
                  <a:cubicBezTo>
                    <a:pt x="1" y="2776"/>
                    <a:pt x="28" y="3896"/>
                    <a:pt x="747" y="4549"/>
                  </a:cubicBezTo>
                  <a:lnTo>
                    <a:pt x="3029" y="6819"/>
                  </a:lnTo>
                  <a:cubicBezTo>
                    <a:pt x="3344" y="7131"/>
                    <a:pt x="3768" y="7308"/>
                    <a:pt x="4214" y="7308"/>
                  </a:cubicBezTo>
                  <a:cubicBezTo>
                    <a:pt x="4218" y="7308"/>
                    <a:pt x="4221" y="7308"/>
                    <a:pt x="4225" y="7308"/>
                  </a:cubicBezTo>
                  <a:cubicBezTo>
                    <a:pt x="4678" y="7308"/>
                    <a:pt x="5116" y="7127"/>
                    <a:pt x="5439" y="6807"/>
                  </a:cubicBezTo>
                  <a:lnTo>
                    <a:pt x="9349" y="2900"/>
                  </a:lnTo>
                  <a:cubicBezTo>
                    <a:pt x="10013" y="2236"/>
                    <a:pt x="10013" y="1161"/>
                    <a:pt x="9349" y="499"/>
                  </a:cubicBezTo>
                  <a:cubicBezTo>
                    <a:pt x="9017" y="167"/>
                    <a:pt x="8581" y="1"/>
                    <a:pt x="81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282" name="Google Shape;2282;p42"/>
          <p:cNvGrpSpPr/>
          <p:nvPr/>
        </p:nvGrpSpPr>
        <p:grpSpPr>
          <a:xfrm>
            <a:off x="5255354" y="3404900"/>
            <a:ext cx="372058" cy="362235"/>
            <a:chOff x="2081650" y="4993750"/>
            <a:chExt cx="483125" cy="483125"/>
          </a:xfrm>
        </p:grpSpPr>
        <p:sp>
          <p:nvSpPr>
            <p:cNvPr id="2283" name="Google Shape;2283;p42"/>
            <p:cNvSpPr/>
            <p:nvPr/>
          </p:nvSpPr>
          <p:spPr>
            <a:xfrm>
              <a:off x="2081650" y="4993750"/>
              <a:ext cx="483125" cy="483125"/>
            </a:xfrm>
            <a:custGeom>
              <a:avLst/>
              <a:gdLst/>
              <a:ahLst/>
              <a:cxnLst/>
              <a:rect l="l" t="t" r="r" b="b"/>
              <a:pathLst>
                <a:path w="19325" h="19325" extrusionOk="0">
                  <a:moveTo>
                    <a:pt x="9663" y="1133"/>
                  </a:moveTo>
                  <a:cubicBezTo>
                    <a:pt x="11824" y="1133"/>
                    <a:pt x="13983" y="1975"/>
                    <a:pt x="15668" y="3657"/>
                  </a:cubicBezTo>
                  <a:cubicBezTo>
                    <a:pt x="19035" y="7027"/>
                    <a:pt x="19035" y="12302"/>
                    <a:pt x="15668" y="15668"/>
                  </a:cubicBezTo>
                  <a:cubicBezTo>
                    <a:pt x="13983" y="17350"/>
                    <a:pt x="11824" y="18193"/>
                    <a:pt x="9663" y="18193"/>
                  </a:cubicBezTo>
                  <a:cubicBezTo>
                    <a:pt x="7501" y="18193"/>
                    <a:pt x="5342" y="17350"/>
                    <a:pt x="3657" y="15668"/>
                  </a:cubicBezTo>
                  <a:cubicBezTo>
                    <a:pt x="290" y="12302"/>
                    <a:pt x="290" y="7024"/>
                    <a:pt x="3657" y="3657"/>
                  </a:cubicBezTo>
                  <a:cubicBezTo>
                    <a:pt x="5342" y="1975"/>
                    <a:pt x="7501" y="1133"/>
                    <a:pt x="9663" y="1133"/>
                  </a:cubicBezTo>
                  <a:close/>
                  <a:moveTo>
                    <a:pt x="9663" y="1"/>
                  </a:moveTo>
                  <a:cubicBezTo>
                    <a:pt x="7117" y="1"/>
                    <a:pt x="4699" y="1015"/>
                    <a:pt x="2857" y="2857"/>
                  </a:cubicBezTo>
                  <a:cubicBezTo>
                    <a:pt x="1015" y="4699"/>
                    <a:pt x="0" y="7117"/>
                    <a:pt x="0" y="9663"/>
                  </a:cubicBezTo>
                  <a:cubicBezTo>
                    <a:pt x="0" y="12208"/>
                    <a:pt x="1015" y="14627"/>
                    <a:pt x="2857" y="16469"/>
                  </a:cubicBezTo>
                  <a:cubicBezTo>
                    <a:pt x="4699" y="18310"/>
                    <a:pt x="7117" y="19325"/>
                    <a:pt x="9663" y="19325"/>
                  </a:cubicBezTo>
                  <a:cubicBezTo>
                    <a:pt x="12208" y="19325"/>
                    <a:pt x="14626" y="18310"/>
                    <a:pt x="16468" y="16469"/>
                  </a:cubicBezTo>
                  <a:cubicBezTo>
                    <a:pt x="18310" y="14627"/>
                    <a:pt x="19325" y="12208"/>
                    <a:pt x="19325" y="9663"/>
                  </a:cubicBezTo>
                  <a:cubicBezTo>
                    <a:pt x="19325" y="7117"/>
                    <a:pt x="18310" y="4699"/>
                    <a:pt x="16468" y="2857"/>
                  </a:cubicBezTo>
                  <a:cubicBezTo>
                    <a:pt x="14626" y="1015"/>
                    <a:pt x="12208" y="1"/>
                    <a:pt x="96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284" name="Google Shape;2284;p42"/>
            <p:cNvSpPr/>
            <p:nvPr/>
          </p:nvSpPr>
          <p:spPr>
            <a:xfrm>
              <a:off x="2209375" y="5125625"/>
              <a:ext cx="227600" cy="219350"/>
            </a:xfrm>
            <a:custGeom>
              <a:avLst/>
              <a:gdLst/>
              <a:ahLst/>
              <a:cxnLst/>
              <a:rect l="l" t="t" r="r" b="b"/>
              <a:pathLst>
                <a:path w="9104" h="8774" extrusionOk="0">
                  <a:moveTo>
                    <a:pt x="7232" y="1143"/>
                  </a:moveTo>
                  <a:cubicBezTo>
                    <a:pt x="7377" y="1143"/>
                    <a:pt x="7522" y="1198"/>
                    <a:pt x="7633" y="1308"/>
                  </a:cubicBezTo>
                  <a:cubicBezTo>
                    <a:pt x="7851" y="1528"/>
                    <a:pt x="7854" y="1882"/>
                    <a:pt x="7639" y="2102"/>
                  </a:cubicBezTo>
                  <a:lnTo>
                    <a:pt x="5755" y="3986"/>
                  </a:lnTo>
                  <a:cubicBezTo>
                    <a:pt x="5532" y="4210"/>
                    <a:pt x="5532" y="4566"/>
                    <a:pt x="5755" y="4789"/>
                  </a:cubicBezTo>
                  <a:lnTo>
                    <a:pt x="7639" y="6673"/>
                  </a:lnTo>
                  <a:cubicBezTo>
                    <a:pt x="7854" y="6894"/>
                    <a:pt x="7851" y="7247"/>
                    <a:pt x="7633" y="7468"/>
                  </a:cubicBezTo>
                  <a:cubicBezTo>
                    <a:pt x="7522" y="7577"/>
                    <a:pt x="7377" y="7633"/>
                    <a:pt x="7232" y="7633"/>
                  </a:cubicBezTo>
                  <a:cubicBezTo>
                    <a:pt x="7090" y="7633"/>
                    <a:pt x="6948" y="7580"/>
                    <a:pt x="6839" y="7474"/>
                  </a:cubicBezTo>
                  <a:lnTo>
                    <a:pt x="6830" y="7468"/>
                  </a:lnTo>
                  <a:lnTo>
                    <a:pt x="4946" y="5650"/>
                  </a:lnTo>
                  <a:cubicBezTo>
                    <a:pt x="4836" y="5544"/>
                    <a:pt x="4695" y="5491"/>
                    <a:pt x="4554" y="5491"/>
                  </a:cubicBezTo>
                  <a:cubicBezTo>
                    <a:pt x="4412" y="5491"/>
                    <a:pt x="4271" y="5544"/>
                    <a:pt x="4161" y="5650"/>
                  </a:cubicBezTo>
                  <a:lnTo>
                    <a:pt x="2277" y="7468"/>
                  </a:lnTo>
                  <a:lnTo>
                    <a:pt x="2268" y="7474"/>
                  </a:lnTo>
                  <a:cubicBezTo>
                    <a:pt x="2159" y="7580"/>
                    <a:pt x="2017" y="7633"/>
                    <a:pt x="1875" y="7633"/>
                  </a:cubicBezTo>
                  <a:cubicBezTo>
                    <a:pt x="1730" y="7633"/>
                    <a:pt x="1585" y="7577"/>
                    <a:pt x="1474" y="7468"/>
                  </a:cubicBezTo>
                  <a:cubicBezTo>
                    <a:pt x="1256" y="7247"/>
                    <a:pt x="1253" y="6894"/>
                    <a:pt x="1468" y="6673"/>
                  </a:cubicBezTo>
                  <a:lnTo>
                    <a:pt x="3352" y="4789"/>
                  </a:lnTo>
                  <a:cubicBezTo>
                    <a:pt x="3575" y="4566"/>
                    <a:pt x="3575" y="4210"/>
                    <a:pt x="3352" y="3986"/>
                  </a:cubicBezTo>
                  <a:lnTo>
                    <a:pt x="1468" y="2102"/>
                  </a:lnTo>
                  <a:cubicBezTo>
                    <a:pt x="1253" y="1882"/>
                    <a:pt x="1256" y="1528"/>
                    <a:pt x="1474" y="1308"/>
                  </a:cubicBezTo>
                  <a:cubicBezTo>
                    <a:pt x="1585" y="1198"/>
                    <a:pt x="1730" y="1143"/>
                    <a:pt x="1875" y="1143"/>
                  </a:cubicBezTo>
                  <a:cubicBezTo>
                    <a:pt x="2017" y="1143"/>
                    <a:pt x="2159" y="1196"/>
                    <a:pt x="2268" y="1302"/>
                  </a:cubicBezTo>
                  <a:lnTo>
                    <a:pt x="2277" y="1308"/>
                  </a:lnTo>
                  <a:lnTo>
                    <a:pt x="4161" y="3126"/>
                  </a:lnTo>
                  <a:cubicBezTo>
                    <a:pt x="4271" y="3231"/>
                    <a:pt x="4412" y="3284"/>
                    <a:pt x="4554" y="3284"/>
                  </a:cubicBezTo>
                  <a:cubicBezTo>
                    <a:pt x="4695" y="3284"/>
                    <a:pt x="4836" y="3231"/>
                    <a:pt x="4946" y="3126"/>
                  </a:cubicBezTo>
                  <a:lnTo>
                    <a:pt x="6830" y="1308"/>
                  </a:lnTo>
                  <a:lnTo>
                    <a:pt x="6839" y="1302"/>
                  </a:lnTo>
                  <a:cubicBezTo>
                    <a:pt x="6948" y="1196"/>
                    <a:pt x="7090" y="1143"/>
                    <a:pt x="7232" y="1143"/>
                  </a:cubicBezTo>
                  <a:close/>
                  <a:moveTo>
                    <a:pt x="1865" y="0"/>
                  </a:moveTo>
                  <a:cubicBezTo>
                    <a:pt x="1430" y="0"/>
                    <a:pt x="995" y="166"/>
                    <a:pt x="664" y="499"/>
                  </a:cubicBezTo>
                  <a:cubicBezTo>
                    <a:pt x="0" y="1163"/>
                    <a:pt x="3" y="2241"/>
                    <a:pt x="667" y="2902"/>
                  </a:cubicBezTo>
                  <a:lnTo>
                    <a:pt x="2153" y="4388"/>
                  </a:lnTo>
                  <a:lnTo>
                    <a:pt x="667" y="5873"/>
                  </a:lnTo>
                  <a:cubicBezTo>
                    <a:pt x="0" y="6535"/>
                    <a:pt x="0" y="7610"/>
                    <a:pt x="661" y="8274"/>
                  </a:cubicBezTo>
                  <a:cubicBezTo>
                    <a:pt x="995" y="8607"/>
                    <a:pt x="1431" y="8774"/>
                    <a:pt x="1868" y="8774"/>
                  </a:cubicBezTo>
                  <a:cubicBezTo>
                    <a:pt x="2301" y="8774"/>
                    <a:pt x="2734" y="8609"/>
                    <a:pt x="3065" y="8280"/>
                  </a:cubicBezTo>
                  <a:lnTo>
                    <a:pt x="4554" y="6846"/>
                  </a:lnTo>
                  <a:lnTo>
                    <a:pt x="6042" y="8280"/>
                  </a:lnTo>
                  <a:cubicBezTo>
                    <a:pt x="6373" y="8609"/>
                    <a:pt x="6806" y="8774"/>
                    <a:pt x="7239" y="8774"/>
                  </a:cubicBezTo>
                  <a:cubicBezTo>
                    <a:pt x="7675" y="8774"/>
                    <a:pt x="8111" y="8607"/>
                    <a:pt x="8443" y="8274"/>
                  </a:cubicBezTo>
                  <a:cubicBezTo>
                    <a:pt x="9104" y="7610"/>
                    <a:pt x="9104" y="6535"/>
                    <a:pt x="8440" y="5873"/>
                  </a:cubicBezTo>
                  <a:lnTo>
                    <a:pt x="6957" y="4388"/>
                  </a:lnTo>
                  <a:lnTo>
                    <a:pt x="8440" y="2902"/>
                  </a:lnTo>
                  <a:cubicBezTo>
                    <a:pt x="8760" y="2585"/>
                    <a:pt x="8938" y="2153"/>
                    <a:pt x="8938" y="1703"/>
                  </a:cubicBezTo>
                  <a:cubicBezTo>
                    <a:pt x="8938" y="1018"/>
                    <a:pt x="8524" y="399"/>
                    <a:pt x="7893" y="133"/>
                  </a:cubicBezTo>
                  <a:cubicBezTo>
                    <a:pt x="7682" y="46"/>
                    <a:pt x="7460" y="3"/>
                    <a:pt x="7239" y="3"/>
                  </a:cubicBezTo>
                  <a:cubicBezTo>
                    <a:pt x="6799" y="3"/>
                    <a:pt x="6366" y="174"/>
                    <a:pt x="6042" y="496"/>
                  </a:cubicBezTo>
                  <a:lnTo>
                    <a:pt x="4554" y="1930"/>
                  </a:lnTo>
                  <a:lnTo>
                    <a:pt x="3065" y="496"/>
                  </a:lnTo>
                  <a:cubicBezTo>
                    <a:pt x="2733" y="165"/>
                    <a:pt x="2299" y="0"/>
                    <a:pt x="18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285" name="Google Shape;2285;p42"/>
          <p:cNvGrpSpPr/>
          <p:nvPr/>
        </p:nvGrpSpPr>
        <p:grpSpPr>
          <a:xfrm>
            <a:off x="6518689" y="3391526"/>
            <a:ext cx="372058" cy="362235"/>
            <a:chOff x="2081650" y="4993750"/>
            <a:chExt cx="483125" cy="483125"/>
          </a:xfrm>
        </p:grpSpPr>
        <p:sp>
          <p:nvSpPr>
            <p:cNvPr id="2286" name="Google Shape;2286;p42"/>
            <p:cNvSpPr/>
            <p:nvPr/>
          </p:nvSpPr>
          <p:spPr>
            <a:xfrm>
              <a:off x="2081650" y="4993750"/>
              <a:ext cx="483125" cy="483125"/>
            </a:xfrm>
            <a:custGeom>
              <a:avLst/>
              <a:gdLst/>
              <a:ahLst/>
              <a:cxnLst/>
              <a:rect l="l" t="t" r="r" b="b"/>
              <a:pathLst>
                <a:path w="19325" h="19325" extrusionOk="0">
                  <a:moveTo>
                    <a:pt x="9663" y="1133"/>
                  </a:moveTo>
                  <a:cubicBezTo>
                    <a:pt x="11824" y="1133"/>
                    <a:pt x="13983" y="1975"/>
                    <a:pt x="15668" y="3657"/>
                  </a:cubicBezTo>
                  <a:cubicBezTo>
                    <a:pt x="19035" y="7027"/>
                    <a:pt x="19035" y="12302"/>
                    <a:pt x="15668" y="15668"/>
                  </a:cubicBezTo>
                  <a:cubicBezTo>
                    <a:pt x="13983" y="17350"/>
                    <a:pt x="11824" y="18193"/>
                    <a:pt x="9663" y="18193"/>
                  </a:cubicBezTo>
                  <a:cubicBezTo>
                    <a:pt x="7501" y="18193"/>
                    <a:pt x="5342" y="17350"/>
                    <a:pt x="3657" y="15668"/>
                  </a:cubicBezTo>
                  <a:cubicBezTo>
                    <a:pt x="290" y="12302"/>
                    <a:pt x="290" y="7024"/>
                    <a:pt x="3657" y="3657"/>
                  </a:cubicBezTo>
                  <a:cubicBezTo>
                    <a:pt x="5342" y="1975"/>
                    <a:pt x="7501" y="1133"/>
                    <a:pt x="9663" y="1133"/>
                  </a:cubicBezTo>
                  <a:close/>
                  <a:moveTo>
                    <a:pt x="9663" y="1"/>
                  </a:moveTo>
                  <a:cubicBezTo>
                    <a:pt x="7117" y="1"/>
                    <a:pt x="4699" y="1015"/>
                    <a:pt x="2857" y="2857"/>
                  </a:cubicBezTo>
                  <a:cubicBezTo>
                    <a:pt x="1015" y="4699"/>
                    <a:pt x="0" y="7117"/>
                    <a:pt x="0" y="9663"/>
                  </a:cubicBezTo>
                  <a:cubicBezTo>
                    <a:pt x="0" y="12208"/>
                    <a:pt x="1015" y="14627"/>
                    <a:pt x="2857" y="16469"/>
                  </a:cubicBezTo>
                  <a:cubicBezTo>
                    <a:pt x="4699" y="18310"/>
                    <a:pt x="7117" y="19325"/>
                    <a:pt x="9663" y="19325"/>
                  </a:cubicBezTo>
                  <a:cubicBezTo>
                    <a:pt x="12208" y="19325"/>
                    <a:pt x="14626" y="18310"/>
                    <a:pt x="16468" y="16469"/>
                  </a:cubicBezTo>
                  <a:cubicBezTo>
                    <a:pt x="18310" y="14627"/>
                    <a:pt x="19325" y="12208"/>
                    <a:pt x="19325" y="9663"/>
                  </a:cubicBezTo>
                  <a:cubicBezTo>
                    <a:pt x="19325" y="7117"/>
                    <a:pt x="18310" y="4699"/>
                    <a:pt x="16468" y="2857"/>
                  </a:cubicBezTo>
                  <a:cubicBezTo>
                    <a:pt x="14626" y="1015"/>
                    <a:pt x="12208" y="1"/>
                    <a:pt x="96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287" name="Google Shape;2287;p42"/>
            <p:cNvSpPr/>
            <p:nvPr/>
          </p:nvSpPr>
          <p:spPr>
            <a:xfrm>
              <a:off x="2209375" y="5125625"/>
              <a:ext cx="227600" cy="219350"/>
            </a:xfrm>
            <a:custGeom>
              <a:avLst/>
              <a:gdLst/>
              <a:ahLst/>
              <a:cxnLst/>
              <a:rect l="l" t="t" r="r" b="b"/>
              <a:pathLst>
                <a:path w="9104" h="8774" extrusionOk="0">
                  <a:moveTo>
                    <a:pt x="7232" y="1143"/>
                  </a:moveTo>
                  <a:cubicBezTo>
                    <a:pt x="7377" y="1143"/>
                    <a:pt x="7522" y="1198"/>
                    <a:pt x="7633" y="1308"/>
                  </a:cubicBezTo>
                  <a:cubicBezTo>
                    <a:pt x="7851" y="1528"/>
                    <a:pt x="7854" y="1882"/>
                    <a:pt x="7639" y="2102"/>
                  </a:cubicBezTo>
                  <a:lnTo>
                    <a:pt x="5755" y="3986"/>
                  </a:lnTo>
                  <a:cubicBezTo>
                    <a:pt x="5532" y="4210"/>
                    <a:pt x="5532" y="4566"/>
                    <a:pt x="5755" y="4789"/>
                  </a:cubicBezTo>
                  <a:lnTo>
                    <a:pt x="7639" y="6673"/>
                  </a:lnTo>
                  <a:cubicBezTo>
                    <a:pt x="7854" y="6894"/>
                    <a:pt x="7851" y="7247"/>
                    <a:pt x="7633" y="7468"/>
                  </a:cubicBezTo>
                  <a:cubicBezTo>
                    <a:pt x="7522" y="7577"/>
                    <a:pt x="7377" y="7633"/>
                    <a:pt x="7232" y="7633"/>
                  </a:cubicBezTo>
                  <a:cubicBezTo>
                    <a:pt x="7090" y="7633"/>
                    <a:pt x="6948" y="7580"/>
                    <a:pt x="6839" y="7474"/>
                  </a:cubicBezTo>
                  <a:lnTo>
                    <a:pt x="6830" y="7468"/>
                  </a:lnTo>
                  <a:lnTo>
                    <a:pt x="4946" y="5650"/>
                  </a:lnTo>
                  <a:cubicBezTo>
                    <a:pt x="4836" y="5544"/>
                    <a:pt x="4695" y="5491"/>
                    <a:pt x="4554" y="5491"/>
                  </a:cubicBezTo>
                  <a:cubicBezTo>
                    <a:pt x="4412" y="5491"/>
                    <a:pt x="4271" y="5544"/>
                    <a:pt x="4161" y="5650"/>
                  </a:cubicBezTo>
                  <a:lnTo>
                    <a:pt x="2277" y="7468"/>
                  </a:lnTo>
                  <a:lnTo>
                    <a:pt x="2268" y="7474"/>
                  </a:lnTo>
                  <a:cubicBezTo>
                    <a:pt x="2159" y="7580"/>
                    <a:pt x="2017" y="7633"/>
                    <a:pt x="1875" y="7633"/>
                  </a:cubicBezTo>
                  <a:cubicBezTo>
                    <a:pt x="1730" y="7633"/>
                    <a:pt x="1585" y="7577"/>
                    <a:pt x="1474" y="7468"/>
                  </a:cubicBezTo>
                  <a:cubicBezTo>
                    <a:pt x="1256" y="7247"/>
                    <a:pt x="1253" y="6894"/>
                    <a:pt x="1468" y="6673"/>
                  </a:cubicBezTo>
                  <a:lnTo>
                    <a:pt x="3352" y="4789"/>
                  </a:lnTo>
                  <a:cubicBezTo>
                    <a:pt x="3575" y="4566"/>
                    <a:pt x="3575" y="4210"/>
                    <a:pt x="3352" y="3986"/>
                  </a:cubicBezTo>
                  <a:lnTo>
                    <a:pt x="1468" y="2102"/>
                  </a:lnTo>
                  <a:cubicBezTo>
                    <a:pt x="1253" y="1882"/>
                    <a:pt x="1256" y="1528"/>
                    <a:pt x="1474" y="1308"/>
                  </a:cubicBezTo>
                  <a:cubicBezTo>
                    <a:pt x="1585" y="1198"/>
                    <a:pt x="1730" y="1143"/>
                    <a:pt x="1875" y="1143"/>
                  </a:cubicBezTo>
                  <a:cubicBezTo>
                    <a:pt x="2017" y="1143"/>
                    <a:pt x="2159" y="1196"/>
                    <a:pt x="2268" y="1302"/>
                  </a:cubicBezTo>
                  <a:lnTo>
                    <a:pt x="2277" y="1308"/>
                  </a:lnTo>
                  <a:lnTo>
                    <a:pt x="4161" y="3126"/>
                  </a:lnTo>
                  <a:cubicBezTo>
                    <a:pt x="4271" y="3231"/>
                    <a:pt x="4412" y="3284"/>
                    <a:pt x="4554" y="3284"/>
                  </a:cubicBezTo>
                  <a:cubicBezTo>
                    <a:pt x="4695" y="3284"/>
                    <a:pt x="4836" y="3231"/>
                    <a:pt x="4946" y="3126"/>
                  </a:cubicBezTo>
                  <a:lnTo>
                    <a:pt x="6830" y="1308"/>
                  </a:lnTo>
                  <a:lnTo>
                    <a:pt x="6839" y="1302"/>
                  </a:lnTo>
                  <a:cubicBezTo>
                    <a:pt x="6948" y="1196"/>
                    <a:pt x="7090" y="1143"/>
                    <a:pt x="7232" y="1143"/>
                  </a:cubicBezTo>
                  <a:close/>
                  <a:moveTo>
                    <a:pt x="1865" y="0"/>
                  </a:moveTo>
                  <a:cubicBezTo>
                    <a:pt x="1430" y="0"/>
                    <a:pt x="995" y="166"/>
                    <a:pt x="664" y="499"/>
                  </a:cubicBezTo>
                  <a:cubicBezTo>
                    <a:pt x="0" y="1163"/>
                    <a:pt x="3" y="2241"/>
                    <a:pt x="667" y="2902"/>
                  </a:cubicBezTo>
                  <a:lnTo>
                    <a:pt x="2153" y="4388"/>
                  </a:lnTo>
                  <a:lnTo>
                    <a:pt x="667" y="5873"/>
                  </a:lnTo>
                  <a:cubicBezTo>
                    <a:pt x="0" y="6535"/>
                    <a:pt x="0" y="7610"/>
                    <a:pt x="661" y="8274"/>
                  </a:cubicBezTo>
                  <a:cubicBezTo>
                    <a:pt x="995" y="8607"/>
                    <a:pt x="1431" y="8774"/>
                    <a:pt x="1868" y="8774"/>
                  </a:cubicBezTo>
                  <a:cubicBezTo>
                    <a:pt x="2301" y="8774"/>
                    <a:pt x="2734" y="8609"/>
                    <a:pt x="3065" y="8280"/>
                  </a:cubicBezTo>
                  <a:lnTo>
                    <a:pt x="4554" y="6846"/>
                  </a:lnTo>
                  <a:lnTo>
                    <a:pt x="6042" y="8280"/>
                  </a:lnTo>
                  <a:cubicBezTo>
                    <a:pt x="6373" y="8609"/>
                    <a:pt x="6806" y="8774"/>
                    <a:pt x="7239" y="8774"/>
                  </a:cubicBezTo>
                  <a:cubicBezTo>
                    <a:pt x="7675" y="8774"/>
                    <a:pt x="8111" y="8607"/>
                    <a:pt x="8443" y="8274"/>
                  </a:cubicBezTo>
                  <a:cubicBezTo>
                    <a:pt x="9104" y="7610"/>
                    <a:pt x="9104" y="6535"/>
                    <a:pt x="8440" y="5873"/>
                  </a:cubicBezTo>
                  <a:lnTo>
                    <a:pt x="6957" y="4388"/>
                  </a:lnTo>
                  <a:lnTo>
                    <a:pt x="8440" y="2902"/>
                  </a:lnTo>
                  <a:cubicBezTo>
                    <a:pt x="8760" y="2585"/>
                    <a:pt x="8938" y="2153"/>
                    <a:pt x="8938" y="1703"/>
                  </a:cubicBezTo>
                  <a:cubicBezTo>
                    <a:pt x="8938" y="1018"/>
                    <a:pt x="8524" y="399"/>
                    <a:pt x="7893" y="133"/>
                  </a:cubicBezTo>
                  <a:cubicBezTo>
                    <a:pt x="7682" y="46"/>
                    <a:pt x="7460" y="3"/>
                    <a:pt x="7239" y="3"/>
                  </a:cubicBezTo>
                  <a:cubicBezTo>
                    <a:pt x="6799" y="3"/>
                    <a:pt x="6366" y="174"/>
                    <a:pt x="6042" y="496"/>
                  </a:cubicBezTo>
                  <a:lnTo>
                    <a:pt x="4554" y="1930"/>
                  </a:lnTo>
                  <a:lnTo>
                    <a:pt x="3065" y="496"/>
                  </a:lnTo>
                  <a:cubicBezTo>
                    <a:pt x="2733" y="165"/>
                    <a:pt x="2299" y="0"/>
                    <a:pt x="18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288" name="Google Shape;2288;p42"/>
          <p:cNvGrpSpPr/>
          <p:nvPr/>
        </p:nvGrpSpPr>
        <p:grpSpPr>
          <a:xfrm>
            <a:off x="1548514" y="2482965"/>
            <a:ext cx="166147" cy="185950"/>
            <a:chOff x="-62496925" y="1931475"/>
            <a:chExt cx="275675" cy="316825"/>
          </a:xfrm>
        </p:grpSpPr>
        <p:sp>
          <p:nvSpPr>
            <p:cNvPr id="2289" name="Google Shape;2289;p42"/>
            <p:cNvSpPr/>
            <p:nvPr/>
          </p:nvSpPr>
          <p:spPr>
            <a:xfrm>
              <a:off x="-62496925" y="1931475"/>
              <a:ext cx="275675" cy="316825"/>
            </a:xfrm>
            <a:custGeom>
              <a:avLst/>
              <a:gdLst/>
              <a:ahLst/>
              <a:cxnLst/>
              <a:rect l="l" t="t" r="r" b="b"/>
              <a:pathLst>
                <a:path w="11027" h="12673" extrusionOk="0">
                  <a:moveTo>
                    <a:pt x="5514" y="1047"/>
                  </a:moveTo>
                  <a:cubicBezTo>
                    <a:pt x="6238" y="1519"/>
                    <a:pt x="7215" y="1834"/>
                    <a:pt x="8003" y="1834"/>
                  </a:cubicBezTo>
                  <a:cubicBezTo>
                    <a:pt x="8538" y="1834"/>
                    <a:pt x="9294" y="1708"/>
                    <a:pt x="10208" y="1204"/>
                  </a:cubicBezTo>
                  <a:lnTo>
                    <a:pt x="10208" y="5237"/>
                  </a:lnTo>
                  <a:cubicBezTo>
                    <a:pt x="10177" y="8198"/>
                    <a:pt x="8349" y="10845"/>
                    <a:pt x="5514" y="11821"/>
                  </a:cubicBezTo>
                  <a:cubicBezTo>
                    <a:pt x="2710" y="10845"/>
                    <a:pt x="820" y="8198"/>
                    <a:pt x="820" y="5237"/>
                  </a:cubicBezTo>
                  <a:lnTo>
                    <a:pt x="820" y="1204"/>
                  </a:lnTo>
                  <a:cubicBezTo>
                    <a:pt x="1513" y="1582"/>
                    <a:pt x="2269" y="1834"/>
                    <a:pt x="3025" y="1834"/>
                  </a:cubicBezTo>
                  <a:cubicBezTo>
                    <a:pt x="3844" y="1834"/>
                    <a:pt x="4758" y="1551"/>
                    <a:pt x="5514" y="1047"/>
                  </a:cubicBezTo>
                  <a:close/>
                  <a:moveTo>
                    <a:pt x="10654" y="1"/>
                  </a:moveTo>
                  <a:cubicBezTo>
                    <a:pt x="10567" y="1"/>
                    <a:pt x="10476" y="33"/>
                    <a:pt x="10397" y="102"/>
                  </a:cubicBezTo>
                  <a:cubicBezTo>
                    <a:pt x="9389" y="826"/>
                    <a:pt x="8538" y="952"/>
                    <a:pt x="8034" y="952"/>
                  </a:cubicBezTo>
                  <a:cubicBezTo>
                    <a:pt x="7310" y="952"/>
                    <a:pt x="6396" y="637"/>
                    <a:pt x="5766" y="165"/>
                  </a:cubicBezTo>
                  <a:cubicBezTo>
                    <a:pt x="5703" y="102"/>
                    <a:pt x="5616" y="70"/>
                    <a:pt x="5526" y="70"/>
                  </a:cubicBezTo>
                  <a:cubicBezTo>
                    <a:pt x="5435" y="70"/>
                    <a:pt x="5341" y="102"/>
                    <a:pt x="5262" y="165"/>
                  </a:cubicBezTo>
                  <a:cubicBezTo>
                    <a:pt x="4632" y="637"/>
                    <a:pt x="3781" y="952"/>
                    <a:pt x="3025" y="952"/>
                  </a:cubicBezTo>
                  <a:cubicBezTo>
                    <a:pt x="2237" y="952"/>
                    <a:pt x="1450" y="637"/>
                    <a:pt x="662" y="102"/>
                  </a:cubicBezTo>
                  <a:cubicBezTo>
                    <a:pt x="582" y="40"/>
                    <a:pt x="495" y="13"/>
                    <a:pt x="411" y="13"/>
                  </a:cubicBezTo>
                  <a:cubicBezTo>
                    <a:pt x="196" y="13"/>
                    <a:pt x="0" y="190"/>
                    <a:pt x="0" y="417"/>
                  </a:cubicBezTo>
                  <a:lnTo>
                    <a:pt x="0" y="5237"/>
                  </a:lnTo>
                  <a:cubicBezTo>
                    <a:pt x="0" y="8608"/>
                    <a:pt x="2080" y="11601"/>
                    <a:pt x="5388" y="12641"/>
                  </a:cubicBezTo>
                  <a:cubicBezTo>
                    <a:pt x="5419" y="12641"/>
                    <a:pt x="5451" y="12672"/>
                    <a:pt x="5514" y="12672"/>
                  </a:cubicBezTo>
                  <a:cubicBezTo>
                    <a:pt x="5545" y="12672"/>
                    <a:pt x="5577" y="12672"/>
                    <a:pt x="5640" y="12641"/>
                  </a:cubicBezTo>
                  <a:cubicBezTo>
                    <a:pt x="8979" y="11538"/>
                    <a:pt x="11027" y="8513"/>
                    <a:pt x="11027" y="5237"/>
                  </a:cubicBezTo>
                  <a:lnTo>
                    <a:pt x="11027" y="417"/>
                  </a:lnTo>
                  <a:cubicBezTo>
                    <a:pt x="11027" y="157"/>
                    <a:pt x="10848" y="1"/>
                    <a:pt x="1065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0" name="Google Shape;2290;p42"/>
            <p:cNvSpPr/>
            <p:nvPr/>
          </p:nvSpPr>
          <p:spPr>
            <a:xfrm>
              <a:off x="-62390600" y="2016700"/>
              <a:ext cx="63025" cy="146525"/>
            </a:xfrm>
            <a:custGeom>
              <a:avLst/>
              <a:gdLst/>
              <a:ahLst/>
              <a:cxnLst/>
              <a:rect l="l" t="t" r="r" b="b"/>
              <a:pathLst>
                <a:path w="2521" h="5861" extrusionOk="0">
                  <a:moveTo>
                    <a:pt x="1261" y="1"/>
                  </a:moveTo>
                  <a:cubicBezTo>
                    <a:pt x="1009" y="1"/>
                    <a:pt x="820" y="190"/>
                    <a:pt x="820" y="410"/>
                  </a:cubicBezTo>
                  <a:lnTo>
                    <a:pt x="820" y="694"/>
                  </a:lnTo>
                  <a:cubicBezTo>
                    <a:pt x="347" y="851"/>
                    <a:pt x="1" y="1324"/>
                    <a:pt x="1" y="1891"/>
                  </a:cubicBezTo>
                  <a:cubicBezTo>
                    <a:pt x="1" y="2553"/>
                    <a:pt x="536" y="2931"/>
                    <a:pt x="977" y="3246"/>
                  </a:cubicBezTo>
                  <a:cubicBezTo>
                    <a:pt x="1292" y="3498"/>
                    <a:pt x="1639" y="3718"/>
                    <a:pt x="1639" y="3970"/>
                  </a:cubicBezTo>
                  <a:cubicBezTo>
                    <a:pt x="1639" y="4191"/>
                    <a:pt x="1450" y="4411"/>
                    <a:pt x="1261" y="4411"/>
                  </a:cubicBezTo>
                  <a:cubicBezTo>
                    <a:pt x="1040" y="4411"/>
                    <a:pt x="820" y="4191"/>
                    <a:pt x="820" y="3970"/>
                  </a:cubicBezTo>
                  <a:cubicBezTo>
                    <a:pt x="820" y="3718"/>
                    <a:pt x="631" y="3561"/>
                    <a:pt x="410" y="3561"/>
                  </a:cubicBezTo>
                  <a:cubicBezTo>
                    <a:pt x="221" y="3561"/>
                    <a:pt x="32" y="3781"/>
                    <a:pt x="32" y="3970"/>
                  </a:cubicBezTo>
                  <a:cubicBezTo>
                    <a:pt x="32" y="4506"/>
                    <a:pt x="379" y="4947"/>
                    <a:pt x="851" y="5136"/>
                  </a:cubicBezTo>
                  <a:lnTo>
                    <a:pt x="851" y="5419"/>
                  </a:lnTo>
                  <a:cubicBezTo>
                    <a:pt x="851" y="5671"/>
                    <a:pt x="1040" y="5861"/>
                    <a:pt x="1292" y="5861"/>
                  </a:cubicBezTo>
                  <a:cubicBezTo>
                    <a:pt x="1513" y="5861"/>
                    <a:pt x="1670" y="5671"/>
                    <a:pt x="1670" y="5419"/>
                  </a:cubicBezTo>
                  <a:lnTo>
                    <a:pt x="1670" y="5136"/>
                  </a:lnTo>
                  <a:cubicBezTo>
                    <a:pt x="2143" y="4978"/>
                    <a:pt x="2521" y="4506"/>
                    <a:pt x="2521" y="3970"/>
                  </a:cubicBezTo>
                  <a:cubicBezTo>
                    <a:pt x="2521" y="3309"/>
                    <a:pt x="1954" y="2899"/>
                    <a:pt x="1513" y="2584"/>
                  </a:cubicBezTo>
                  <a:cubicBezTo>
                    <a:pt x="1198" y="2363"/>
                    <a:pt x="851" y="2111"/>
                    <a:pt x="851" y="1891"/>
                  </a:cubicBezTo>
                  <a:cubicBezTo>
                    <a:pt x="851" y="1670"/>
                    <a:pt x="1040" y="1481"/>
                    <a:pt x="1261" y="1481"/>
                  </a:cubicBezTo>
                  <a:cubicBezTo>
                    <a:pt x="1481" y="1481"/>
                    <a:pt x="1639" y="1670"/>
                    <a:pt x="1639" y="1891"/>
                  </a:cubicBezTo>
                  <a:cubicBezTo>
                    <a:pt x="1639" y="2111"/>
                    <a:pt x="1828" y="2300"/>
                    <a:pt x="2080" y="2300"/>
                  </a:cubicBezTo>
                  <a:cubicBezTo>
                    <a:pt x="2300" y="2300"/>
                    <a:pt x="2458" y="2111"/>
                    <a:pt x="2458" y="1891"/>
                  </a:cubicBezTo>
                  <a:cubicBezTo>
                    <a:pt x="2458" y="1324"/>
                    <a:pt x="2111" y="883"/>
                    <a:pt x="1639" y="694"/>
                  </a:cubicBezTo>
                  <a:lnTo>
                    <a:pt x="1639" y="410"/>
                  </a:lnTo>
                  <a:cubicBezTo>
                    <a:pt x="1639" y="190"/>
                    <a:pt x="1450" y="1"/>
                    <a:pt x="126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94" name="Google Shape;2294;p42"/>
          <p:cNvGrpSpPr/>
          <p:nvPr/>
        </p:nvGrpSpPr>
        <p:grpSpPr>
          <a:xfrm>
            <a:off x="3972712" y="2405974"/>
            <a:ext cx="372058" cy="362235"/>
            <a:chOff x="1487200" y="4993750"/>
            <a:chExt cx="483125" cy="483125"/>
          </a:xfrm>
        </p:grpSpPr>
        <p:sp>
          <p:nvSpPr>
            <p:cNvPr id="2295" name="Google Shape;2295;p42"/>
            <p:cNvSpPr/>
            <p:nvPr/>
          </p:nvSpPr>
          <p:spPr>
            <a:xfrm>
              <a:off x="1487200" y="4993750"/>
              <a:ext cx="483125" cy="483125"/>
            </a:xfrm>
            <a:custGeom>
              <a:avLst/>
              <a:gdLst/>
              <a:ahLst/>
              <a:cxnLst/>
              <a:rect l="l" t="t" r="r" b="b"/>
              <a:pathLst>
                <a:path w="19325" h="19325" extrusionOk="0">
                  <a:moveTo>
                    <a:pt x="9662" y="1133"/>
                  </a:moveTo>
                  <a:cubicBezTo>
                    <a:pt x="11824" y="1133"/>
                    <a:pt x="13983" y="1975"/>
                    <a:pt x="15668" y="3657"/>
                  </a:cubicBezTo>
                  <a:cubicBezTo>
                    <a:pt x="19035" y="7027"/>
                    <a:pt x="19035" y="12302"/>
                    <a:pt x="15668" y="15668"/>
                  </a:cubicBezTo>
                  <a:cubicBezTo>
                    <a:pt x="13983" y="17352"/>
                    <a:pt x="11822" y="18193"/>
                    <a:pt x="9661" y="18193"/>
                  </a:cubicBezTo>
                  <a:cubicBezTo>
                    <a:pt x="7500" y="18193"/>
                    <a:pt x="5340" y="17352"/>
                    <a:pt x="3657" y="15668"/>
                  </a:cubicBezTo>
                  <a:cubicBezTo>
                    <a:pt x="290" y="12302"/>
                    <a:pt x="290" y="7024"/>
                    <a:pt x="3657" y="3657"/>
                  </a:cubicBezTo>
                  <a:cubicBezTo>
                    <a:pt x="5342" y="1975"/>
                    <a:pt x="7500" y="1133"/>
                    <a:pt x="9662" y="1133"/>
                  </a:cubicBezTo>
                  <a:close/>
                  <a:moveTo>
                    <a:pt x="9662" y="1"/>
                  </a:moveTo>
                  <a:cubicBezTo>
                    <a:pt x="7117" y="1"/>
                    <a:pt x="4698" y="1015"/>
                    <a:pt x="2857" y="2857"/>
                  </a:cubicBezTo>
                  <a:cubicBezTo>
                    <a:pt x="1015" y="4699"/>
                    <a:pt x="0" y="7117"/>
                    <a:pt x="0" y="9663"/>
                  </a:cubicBezTo>
                  <a:cubicBezTo>
                    <a:pt x="0" y="12208"/>
                    <a:pt x="1015" y="14627"/>
                    <a:pt x="2857" y="16469"/>
                  </a:cubicBezTo>
                  <a:cubicBezTo>
                    <a:pt x="4698" y="18310"/>
                    <a:pt x="7117" y="19325"/>
                    <a:pt x="9662" y="19325"/>
                  </a:cubicBezTo>
                  <a:cubicBezTo>
                    <a:pt x="12208" y="19325"/>
                    <a:pt x="14626" y="18310"/>
                    <a:pt x="16468" y="16469"/>
                  </a:cubicBezTo>
                  <a:cubicBezTo>
                    <a:pt x="18310" y="14627"/>
                    <a:pt x="19325" y="12208"/>
                    <a:pt x="19325" y="9663"/>
                  </a:cubicBezTo>
                  <a:cubicBezTo>
                    <a:pt x="19325" y="7117"/>
                    <a:pt x="18310" y="4699"/>
                    <a:pt x="16468" y="2857"/>
                  </a:cubicBezTo>
                  <a:cubicBezTo>
                    <a:pt x="14626" y="1015"/>
                    <a:pt x="12208" y="1"/>
                    <a:pt x="96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296" name="Google Shape;2296;p42"/>
            <p:cNvSpPr/>
            <p:nvPr/>
          </p:nvSpPr>
          <p:spPr>
            <a:xfrm>
              <a:off x="1602600" y="5143950"/>
              <a:ext cx="250350" cy="182725"/>
            </a:xfrm>
            <a:custGeom>
              <a:avLst/>
              <a:gdLst/>
              <a:ahLst/>
              <a:cxnLst/>
              <a:rect l="l" t="t" r="r" b="b"/>
              <a:pathLst>
                <a:path w="10014" h="7309" extrusionOk="0">
                  <a:moveTo>
                    <a:pt x="8149" y="1134"/>
                  </a:moveTo>
                  <a:cubicBezTo>
                    <a:pt x="8294" y="1134"/>
                    <a:pt x="8439" y="1189"/>
                    <a:pt x="8549" y="1300"/>
                  </a:cubicBezTo>
                  <a:cubicBezTo>
                    <a:pt x="8769" y="1520"/>
                    <a:pt x="8769" y="1879"/>
                    <a:pt x="8549" y="2100"/>
                  </a:cubicBezTo>
                  <a:lnTo>
                    <a:pt x="4639" y="6007"/>
                  </a:lnTo>
                  <a:cubicBezTo>
                    <a:pt x="4527" y="6120"/>
                    <a:pt x="4377" y="6177"/>
                    <a:pt x="4227" y="6177"/>
                  </a:cubicBezTo>
                  <a:cubicBezTo>
                    <a:pt x="4081" y="6177"/>
                    <a:pt x="3937" y="6123"/>
                    <a:pt x="3830" y="6016"/>
                  </a:cubicBezTo>
                  <a:lnTo>
                    <a:pt x="1547" y="3748"/>
                  </a:lnTo>
                  <a:cubicBezTo>
                    <a:pt x="1296" y="3534"/>
                    <a:pt x="1281" y="3151"/>
                    <a:pt x="1514" y="2918"/>
                  </a:cubicBezTo>
                  <a:cubicBezTo>
                    <a:pt x="1626" y="2806"/>
                    <a:pt x="1771" y="2750"/>
                    <a:pt x="1916" y="2750"/>
                  </a:cubicBezTo>
                  <a:cubicBezTo>
                    <a:pt x="2074" y="2750"/>
                    <a:pt x="2232" y="2817"/>
                    <a:pt x="2344" y="2948"/>
                  </a:cubicBezTo>
                  <a:lnTo>
                    <a:pt x="3784" y="4388"/>
                  </a:lnTo>
                  <a:cubicBezTo>
                    <a:pt x="3793" y="4401"/>
                    <a:pt x="3805" y="4410"/>
                    <a:pt x="3817" y="4419"/>
                  </a:cubicBezTo>
                  <a:cubicBezTo>
                    <a:pt x="3817" y="4422"/>
                    <a:pt x="3820" y="4422"/>
                    <a:pt x="3823" y="4425"/>
                  </a:cubicBezTo>
                  <a:cubicBezTo>
                    <a:pt x="3934" y="4535"/>
                    <a:pt x="4078" y="4590"/>
                    <a:pt x="4222" y="4590"/>
                  </a:cubicBezTo>
                  <a:cubicBezTo>
                    <a:pt x="4367" y="4590"/>
                    <a:pt x="4512" y="4535"/>
                    <a:pt x="4624" y="4425"/>
                  </a:cubicBezTo>
                  <a:lnTo>
                    <a:pt x="7749" y="1300"/>
                  </a:lnTo>
                  <a:cubicBezTo>
                    <a:pt x="7859" y="1189"/>
                    <a:pt x="8004" y="1134"/>
                    <a:pt x="8149" y="1134"/>
                  </a:cubicBezTo>
                  <a:close/>
                  <a:moveTo>
                    <a:pt x="8146" y="1"/>
                  </a:moveTo>
                  <a:cubicBezTo>
                    <a:pt x="7712" y="1"/>
                    <a:pt x="7279" y="166"/>
                    <a:pt x="6949" y="496"/>
                  </a:cubicBezTo>
                  <a:lnTo>
                    <a:pt x="6946" y="496"/>
                  </a:lnTo>
                  <a:lnTo>
                    <a:pt x="4219" y="3223"/>
                  </a:lnTo>
                  <a:lnTo>
                    <a:pt x="3144" y="2148"/>
                  </a:lnTo>
                  <a:cubicBezTo>
                    <a:pt x="2808" y="1779"/>
                    <a:pt x="2348" y="1594"/>
                    <a:pt x="1887" y="1594"/>
                  </a:cubicBezTo>
                  <a:cubicBezTo>
                    <a:pt x="1453" y="1594"/>
                    <a:pt x="1019" y="1758"/>
                    <a:pt x="686" y="2091"/>
                  </a:cubicBezTo>
                  <a:cubicBezTo>
                    <a:pt x="1" y="2776"/>
                    <a:pt x="28" y="3896"/>
                    <a:pt x="747" y="4549"/>
                  </a:cubicBezTo>
                  <a:lnTo>
                    <a:pt x="3029" y="6819"/>
                  </a:lnTo>
                  <a:cubicBezTo>
                    <a:pt x="3344" y="7131"/>
                    <a:pt x="3768" y="7308"/>
                    <a:pt x="4214" y="7308"/>
                  </a:cubicBezTo>
                  <a:cubicBezTo>
                    <a:pt x="4218" y="7308"/>
                    <a:pt x="4221" y="7308"/>
                    <a:pt x="4225" y="7308"/>
                  </a:cubicBezTo>
                  <a:cubicBezTo>
                    <a:pt x="4678" y="7308"/>
                    <a:pt x="5116" y="7127"/>
                    <a:pt x="5439" y="6807"/>
                  </a:cubicBezTo>
                  <a:lnTo>
                    <a:pt x="9349" y="2900"/>
                  </a:lnTo>
                  <a:cubicBezTo>
                    <a:pt x="10013" y="2236"/>
                    <a:pt x="10013" y="1161"/>
                    <a:pt x="9349" y="499"/>
                  </a:cubicBezTo>
                  <a:cubicBezTo>
                    <a:pt x="9017" y="167"/>
                    <a:pt x="8581" y="1"/>
                    <a:pt x="81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300" name="Google Shape;2300;p42"/>
          <p:cNvGrpSpPr/>
          <p:nvPr/>
        </p:nvGrpSpPr>
        <p:grpSpPr>
          <a:xfrm>
            <a:off x="6519101" y="1925478"/>
            <a:ext cx="372058" cy="362235"/>
            <a:chOff x="1487200" y="4993750"/>
            <a:chExt cx="483125" cy="483125"/>
          </a:xfrm>
        </p:grpSpPr>
        <p:sp>
          <p:nvSpPr>
            <p:cNvPr id="2301" name="Google Shape;2301;p42"/>
            <p:cNvSpPr/>
            <p:nvPr/>
          </p:nvSpPr>
          <p:spPr>
            <a:xfrm>
              <a:off x="1487200" y="4993750"/>
              <a:ext cx="483125" cy="483125"/>
            </a:xfrm>
            <a:custGeom>
              <a:avLst/>
              <a:gdLst/>
              <a:ahLst/>
              <a:cxnLst/>
              <a:rect l="l" t="t" r="r" b="b"/>
              <a:pathLst>
                <a:path w="19325" h="19325" extrusionOk="0">
                  <a:moveTo>
                    <a:pt x="9662" y="1133"/>
                  </a:moveTo>
                  <a:cubicBezTo>
                    <a:pt x="11824" y="1133"/>
                    <a:pt x="13983" y="1975"/>
                    <a:pt x="15668" y="3657"/>
                  </a:cubicBezTo>
                  <a:cubicBezTo>
                    <a:pt x="19035" y="7027"/>
                    <a:pt x="19035" y="12302"/>
                    <a:pt x="15668" y="15668"/>
                  </a:cubicBezTo>
                  <a:cubicBezTo>
                    <a:pt x="13983" y="17352"/>
                    <a:pt x="11822" y="18193"/>
                    <a:pt x="9661" y="18193"/>
                  </a:cubicBezTo>
                  <a:cubicBezTo>
                    <a:pt x="7500" y="18193"/>
                    <a:pt x="5340" y="17352"/>
                    <a:pt x="3657" y="15668"/>
                  </a:cubicBezTo>
                  <a:cubicBezTo>
                    <a:pt x="290" y="12302"/>
                    <a:pt x="290" y="7024"/>
                    <a:pt x="3657" y="3657"/>
                  </a:cubicBezTo>
                  <a:cubicBezTo>
                    <a:pt x="5342" y="1975"/>
                    <a:pt x="7500" y="1133"/>
                    <a:pt x="9662" y="1133"/>
                  </a:cubicBezTo>
                  <a:close/>
                  <a:moveTo>
                    <a:pt x="9662" y="1"/>
                  </a:moveTo>
                  <a:cubicBezTo>
                    <a:pt x="7117" y="1"/>
                    <a:pt x="4698" y="1015"/>
                    <a:pt x="2857" y="2857"/>
                  </a:cubicBezTo>
                  <a:cubicBezTo>
                    <a:pt x="1015" y="4699"/>
                    <a:pt x="0" y="7117"/>
                    <a:pt x="0" y="9663"/>
                  </a:cubicBezTo>
                  <a:cubicBezTo>
                    <a:pt x="0" y="12208"/>
                    <a:pt x="1015" y="14627"/>
                    <a:pt x="2857" y="16469"/>
                  </a:cubicBezTo>
                  <a:cubicBezTo>
                    <a:pt x="4698" y="18310"/>
                    <a:pt x="7117" y="19325"/>
                    <a:pt x="9662" y="19325"/>
                  </a:cubicBezTo>
                  <a:cubicBezTo>
                    <a:pt x="12208" y="19325"/>
                    <a:pt x="14626" y="18310"/>
                    <a:pt x="16468" y="16469"/>
                  </a:cubicBezTo>
                  <a:cubicBezTo>
                    <a:pt x="18310" y="14627"/>
                    <a:pt x="19325" y="12208"/>
                    <a:pt x="19325" y="9663"/>
                  </a:cubicBezTo>
                  <a:cubicBezTo>
                    <a:pt x="19325" y="7117"/>
                    <a:pt x="18310" y="4699"/>
                    <a:pt x="16468" y="2857"/>
                  </a:cubicBezTo>
                  <a:cubicBezTo>
                    <a:pt x="14626" y="1015"/>
                    <a:pt x="12208" y="1"/>
                    <a:pt x="96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302" name="Google Shape;2302;p42"/>
            <p:cNvSpPr/>
            <p:nvPr/>
          </p:nvSpPr>
          <p:spPr>
            <a:xfrm>
              <a:off x="1602600" y="5143950"/>
              <a:ext cx="250350" cy="182725"/>
            </a:xfrm>
            <a:custGeom>
              <a:avLst/>
              <a:gdLst/>
              <a:ahLst/>
              <a:cxnLst/>
              <a:rect l="l" t="t" r="r" b="b"/>
              <a:pathLst>
                <a:path w="10014" h="7309" extrusionOk="0">
                  <a:moveTo>
                    <a:pt x="8149" y="1134"/>
                  </a:moveTo>
                  <a:cubicBezTo>
                    <a:pt x="8294" y="1134"/>
                    <a:pt x="8439" y="1189"/>
                    <a:pt x="8549" y="1300"/>
                  </a:cubicBezTo>
                  <a:cubicBezTo>
                    <a:pt x="8769" y="1520"/>
                    <a:pt x="8769" y="1879"/>
                    <a:pt x="8549" y="2100"/>
                  </a:cubicBezTo>
                  <a:lnTo>
                    <a:pt x="4639" y="6007"/>
                  </a:lnTo>
                  <a:cubicBezTo>
                    <a:pt x="4527" y="6120"/>
                    <a:pt x="4377" y="6177"/>
                    <a:pt x="4227" y="6177"/>
                  </a:cubicBezTo>
                  <a:cubicBezTo>
                    <a:pt x="4081" y="6177"/>
                    <a:pt x="3937" y="6123"/>
                    <a:pt x="3830" y="6016"/>
                  </a:cubicBezTo>
                  <a:lnTo>
                    <a:pt x="1547" y="3748"/>
                  </a:lnTo>
                  <a:cubicBezTo>
                    <a:pt x="1296" y="3534"/>
                    <a:pt x="1281" y="3151"/>
                    <a:pt x="1514" y="2918"/>
                  </a:cubicBezTo>
                  <a:cubicBezTo>
                    <a:pt x="1626" y="2806"/>
                    <a:pt x="1771" y="2750"/>
                    <a:pt x="1916" y="2750"/>
                  </a:cubicBezTo>
                  <a:cubicBezTo>
                    <a:pt x="2074" y="2750"/>
                    <a:pt x="2232" y="2817"/>
                    <a:pt x="2344" y="2948"/>
                  </a:cubicBezTo>
                  <a:lnTo>
                    <a:pt x="3784" y="4388"/>
                  </a:lnTo>
                  <a:cubicBezTo>
                    <a:pt x="3793" y="4401"/>
                    <a:pt x="3805" y="4410"/>
                    <a:pt x="3817" y="4419"/>
                  </a:cubicBezTo>
                  <a:cubicBezTo>
                    <a:pt x="3817" y="4422"/>
                    <a:pt x="3820" y="4422"/>
                    <a:pt x="3823" y="4425"/>
                  </a:cubicBezTo>
                  <a:cubicBezTo>
                    <a:pt x="3934" y="4535"/>
                    <a:pt x="4078" y="4590"/>
                    <a:pt x="4222" y="4590"/>
                  </a:cubicBezTo>
                  <a:cubicBezTo>
                    <a:pt x="4367" y="4590"/>
                    <a:pt x="4512" y="4535"/>
                    <a:pt x="4624" y="4425"/>
                  </a:cubicBezTo>
                  <a:lnTo>
                    <a:pt x="7749" y="1300"/>
                  </a:lnTo>
                  <a:cubicBezTo>
                    <a:pt x="7859" y="1189"/>
                    <a:pt x="8004" y="1134"/>
                    <a:pt x="8149" y="1134"/>
                  </a:cubicBezTo>
                  <a:close/>
                  <a:moveTo>
                    <a:pt x="8146" y="1"/>
                  </a:moveTo>
                  <a:cubicBezTo>
                    <a:pt x="7712" y="1"/>
                    <a:pt x="7279" y="166"/>
                    <a:pt x="6949" y="496"/>
                  </a:cubicBezTo>
                  <a:lnTo>
                    <a:pt x="6946" y="496"/>
                  </a:lnTo>
                  <a:lnTo>
                    <a:pt x="4219" y="3223"/>
                  </a:lnTo>
                  <a:lnTo>
                    <a:pt x="3144" y="2148"/>
                  </a:lnTo>
                  <a:cubicBezTo>
                    <a:pt x="2808" y="1779"/>
                    <a:pt x="2348" y="1594"/>
                    <a:pt x="1887" y="1594"/>
                  </a:cubicBezTo>
                  <a:cubicBezTo>
                    <a:pt x="1453" y="1594"/>
                    <a:pt x="1019" y="1758"/>
                    <a:pt x="686" y="2091"/>
                  </a:cubicBezTo>
                  <a:cubicBezTo>
                    <a:pt x="1" y="2776"/>
                    <a:pt x="28" y="3896"/>
                    <a:pt x="747" y="4549"/>
                  </a:cubicBezTo>
                  <a:lnTo>
                    <a:pt x="3029" y="6819"/>
                  </a:lnTo>
                  <a:cubicBezTo>
                    <a:pt x="3344" y="7131"/>
                    <a:pt x="3768" y="7308"/>
                    <a:pt x="4214" y="7308"/>
                  </a:cubicBezTo>
                  <a:cubicBezTo>
                    <a:pt x="4218" y="7308"/>
                    <a:pt x="4221" y="7308"/>
                    <a:pt x="4225" y="7308"/>
                  </a:cubicBezTo>
                  <a:cubicBezTo>
                    <a:pt x="4678" y="7308"/>
                    <a:pt x="5116" y="7127"/>
                    <a:pt x="5439" y="6807"/>
                  </a:cubicBezTo>
                  <a:lnTo>
                    <a:pt x="9349" y="2900"/>
                  </a:lnTo>
                  <a:cubicBezTo>
                    <a:pt x="10013" y="2236"/>
                    <a:pt x="10013" y="1161"/>
                    <a:pt x="9349" y="499"/>
                  </a:cubicBezTo>
                  <a:cubicBezTo>
                    <a:pt x="9017" y="167"/>
                    <a:pt x="8581" y="1"/>
                    <a:pt x="81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B4AF672A-ECF6-879C-6B36-8CAAF89EC67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 trans="0" detail="5"/>
                    </a14:imgEffect>
                    <a14:imgEffect>
                      <a14:colorTemperature colorTemp="4700"/>
                    </a14:imgEffect>
                    <a14:imgEffect>
                      <a14:saturation sat="0"/>
                    </a14:imgEffect>
                    <a14:imgEffect>
                      <a14:brightnessContrast bright="10000" contrast="100000"/>
                    </a14:imgEffect>
                  </a14:imgLayer>
                </a14:imgProps>
              </a:ext>
            </a:extLst>
          </a:blip>
          <a:srcRect t="5144" b="30913"/>
          <a:stretch/>
        </p:blipFill>
        <p:spPr bwMode="auto">
          <a:xfrm>
            <a:off x="1363812" y="2374809"/>
            <a:ext cx="513321" cy="393883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0936B7F-2478-96F4-1806-26F1334B307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lum bright="-31000" contrast="-100000"/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b="29616"/>
          <a:stretch/>
        </p:blipFill>
        <p:spPr bwMode="auto">
          <a:xfrm>
            <a:off x="1417434" y="2876423"/>
            <a:ext cx="400317" cy="400964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368D942-E38F-E652-11D7-7488EF53E84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Photocopy trans="0" detail="10"/>
                    </a14:imgEffect>
                    <a14:imgEffect>
                      <a14:saturation sat="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rcRect b="35358"/>
          <a:stretch/>
        </p:blipFill>
        <p:spPr bwMode="auto">
          <a:xfrm>
            <a:off x="1341485" y="3389586"/>
            <a:ext cx="560374" cy="362236"/>
          </a:xfrm>
          <a:prstGeom prst="rect">
            <a:avLst/>
          </a:prstGeom>
        </p:spPr>
      </p:pic>
      <p:grpSp>
        <p:nvGrpSpPr>
          <p:cNvPr id="5" name="Google Shape;2261;p42">
            <a:extLst>
              <a:ext uri="{FF2B5EF4-FFF2-40B4-BE49-F238E27FC236}">
                <a16:creationId xmlns:a16="http://schemas.microsoft.com/office/drawing/2014/main" id="{B39BE2A9-6FD4-E7A9-D4A1-D18640C9E711}"/>
              </a:ext>
            </a:extLst>
          </p:cNvPr>
          <p:cNvGrpSpPr/>
          <p:nvPr/>
        </p:nvGrpSpPr>
        <p:grpSpPr>
          <a:xfrm>
            <a:off x="2704626" y="3391526"/>
            <a:ext cx="372058" cy="362235"/>
            <a:chOff x="1487200" y="4993750"/>
            <a:chExt cx="483125" cy="483125"/>
          </a:xfrm>
        </p:grpSpPr>
        <p:sp>
          <p:nvSpPr>
            <p:cNvPr id="6" name="Google Shape;2262;p42">
              <a:extLst>
                <a:ext uri="{FF2B5EF4-FFF2-40B4-BE49-F238E27FC236}">
                  <a16:creationId xmlns:a16="http://schemas.microsoft.com/office/drawing/2014/main" id="{B33220D5-B22C-4588-E05E-B31DB52B63F8}"/>
                </a:ext>
              </a:extLst>
            </p:cNvPr>
            <p:cNvSpPr/>
            <p:nvPr/>
          </p:nvSpPr>
          <p:spPr>
            <a:xfrm>
              <a:off x="1487200" y="4993750"/>
              <a:ext cx="483125" cy="483125"/>
            </a:xfrm>
            <a:custGeom>
              <a:avLst/>
              <a:gdLst/>
              <a:ahLst/>
              <a:cxnLst/>
              <a:rect l="l" t="t" r="r" b="b"/>
              <a:pathLst>
                <a:path w="19325" h="19325" extrusionOk="0">
                  <a:moveTo>
                    <a:pt x="9662" y="1133"/>
                  </a:moveTo>
                  <a:cubicBezTo>
                    <a:pt x="11824" y="1133"/>
                    <a:pt x="13983" y="1975"/>
                    <a:pt x="15668" y="3657"/>
                  </a:cubicBezTo>
                  <a:cubicBezTo>
                    <a:pt x="19035" y="7027"/>
                    <a:pt x="19035" y="12302"/>
                    <a:pt x="15668" y="15668"/>
                  </a:cubicBezTo>
                  <a:cubicBezTo>
                    <a:pt x="13983" y="17352"/>
                    <a:pt x="11822" y="18193"/>
                    <a:pt x="9661" y="18193"/>
                  </a:cubicBezTo>
                  <a:cubicBezTo>
                    <a:pt x="7500" y="18193"/>
                    <a:pt x="5340" y="17352"/>
                    <a:pt x="3657" y="15668"/>
                  </a:cubicBezTo>
                  <a:cubicBezTo>
                    <a:pt x="290" y="12302"/>
                    <a:pt x="290" y="7024"/>
                    <a:pt x="3657" y="3657"/>
                  </a:cubicBezTo>
                  <a:cubicBezTo>
                    <a:pt x="5342" y="1975"/>
                    <a:pt x="7500" y="1133"/>
                    <a:pt x="9662" y="1133"/>
                  </a:cubicBezTo>
                  <a:close/>
                  <a:moveTo>
                    <a:pt x="9662" y="1"/>
                  </a:moveTo>
                  <a:cubicBezTo>
                    <a:pt x="7117" y="1"/>
                    <a:pt x="4698" y="1015"/>
                    <a:pt x="2857" y="2857"/>
                  </a:cubicBezTo>
                  <a:cubicBezTo>
                    <a:pt x="1015" y="4699"/>
                    <a:pt x="0" y="7117"/>
                    <a:pt x="0" y="9663"/>
                  </a:cubicBezTo>
                  <a:cubicBezTo>
                    <a:pt x="0" y="12208"/>
                    <a:pt x="1015" y="14627"/>
                    <a:pt x="2857" y="16469"/>
                  </a:cubicBezTo>
                  <a:cubicBezTo>
                    <a:pt x="4698" y="18310"/>
                    <a:pt x="7117" y="19325"/>
                    <a:pt x="9662" y="19325"/>
                  </a:cubicBezTo>
                  <a:cubicBezTo>
                    <a:pt x="12208" y="19325"/>
                    <a:pt x="14626" y="18310"/>
                    <a:pt x="16468" y="16469"/>
                  </a:cubicBezTo>
                  <a:cubicBezTo>
                    <a:pt x="18310" y="14627"/>
                    <a:pt x="19325" y="12208"/>
                    <a:pt x="19325" y="9663"/>
                  </a:cubicBezTo>
                  <a:cubicBezTo>
                    <a:pt x="19325" y="7117"/>
                    <a:pt x="18310" y="4699"/>
                    <a:pt x="16468" y="2857"/>
                  </a:cubicBezTo>
                  <a:cubicBezTo>
                    <a:pt x="14626" y="1015"/>
                    <a:pt x="12208" y="1"/>
                    <a:pt x="96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" name="Google Shape;2263;p42">
              <a:extLst>
                <a:ext uri="{FF2B5EF4-FFF2-40B4-BE49-F238E27FC236}">
                  <a16:creationId xmlns:a16="http://schemas.microsoft.com/office/drawing/2014/main" id="{FDD989EC-2E22-2060-D106-227EC9D7B4CD}"/>
                </a:ext>
              </a:extLst>
            </p:cNvPr>
            <p:cNvSpPr/>
            <p:nvPr/>
          </p:nvSpPr>
          <p:spPr>
            <a:xfrm>
              <a:off x="1602600" y="5143950"/>
              <a:ext cx="250350" cy="182725"/>
            </a:xfrm>
            <a:custGeom>
              <a:avLst/>
              <a:gdLst/>
              <a:ahLst/>
              <a:cxnLst/>
              <a:rect l="l" t="t" r="r" b="b"/>
              <a:pathLst>
                <a:path w="10014" h="7309" extrusionOk="0">
                  <a:moveTo>
                    <a:pt x="8149" y="1134"/>
                  </a:moveTo>
                  <a:cubicBezTo>
                    <a:pt x="8294" y="1134"/>
                    <a:pt x="8439" y="1189"/>
                    <a:pt x="8549" y="1300"/>
                  </a:cubicBezTo>
                  <a:cubicBezTo>
                    <a:pt x="8769" y="1520"/>
                    <a:pt x="8769" y="1879"/>
                    <a:pt x="8549" y="2100"/>
                  </a:cubicBezTo>
                  <a:lnTo>
                    <a:pt x="4639" y="6007"/>
                  </a:lnTo>
                  <a:cubicBezTo>
                    <a:pt x="4527" y="6120"/>
                    <a:pt x="4377" y="6177"/>
                    <a:pt x="4227" y="6177"/>
                  </a:cubicBezTo>
                  <a:cubicBezTo>
                    <a:pt x="4081" y="6177"/>
                    <a:pt x="3937" y="6123"/>
                    <a:pt x="3830" y="6016"/>
                  </a:cubicBezTo>
                  <a:lnTo>
                    <a:pt x="1547" y="3748"/>
                  </a:lnTo>
                  <a:cubicBezTo>
                    <a:pt x="1296" y="3534"/>
                    <a:pt x="1281" y="3151"/>
                    <a:pt x="1514" y="2918"/>
                  </a:cubicBezTo>
                  <a:cubicBezTo>
                    <a:pt x="1626" y="2806"/>
                    <a:pt x="1771" y="2750"/>
                    <a:pt x="1916" y="2750"/>
                  </a:cubicBezTo>
                  <a:cubicBezTo>
                    <a:pt x="2074" y="2750"/>
                    <a:pt x="2232" y="2817"/>
                    <a:pt x="2344" y="2948"/>
                  </a:cubicBezTo>
                  <a:lnTo>
                    <a:pt x="3784" y="4388"/>
                  </a:lnTo>
                  <a:cubicBezTo>
                    <a:pt x="3793" y="4401"/>
                    <a:pt x="3805" y="4410"/>
                    <a:pt x="3817" y="4419"/>
                  </a:cubicBezTo>
                  <a:cubicBezTo>
                    <a:pt x="3817" y="4422"/>
                    <a:pt x="3820" y="4422"/>
                    <a:pt x="3823" y="4425"/>
                  </a:cubicBezTo>
                  <a:cubicBezTo>
                    <a:pt x="3934" y="4535"/>
                    <a:pt x="4078" y="4590"/>
                    <a:pt x="4222" y="4590"/>
                  </a:cubicBezTo>
                  <a:cubicBezTo>
                    <a:pt x="4367" y="4590"/>
                    <a:pt x="4512" y="4535"/>
                    <a:pt x="4624" y="4425"/>
                  </a:cubicBezTo>
                  <a:lnTo>
                    <a:pt x="7749" y="1300"/>
                  </a:lnTo>
                  <a:cubicBezTo>
                    <a:pt x="7859" y="1189"/>
                    <a:pt x="8004" y="1134"/>
                    <a:pt x="8149" y="1134"/>
                  </a:cubicBezTo>
                  <a:close/>
                  <a:moveTo>
                    <a:pt x="8146" y="1"/>
                  </a:moveTo>
                  <a:cubicBezTo>
                    <a:pt x="7712" y="1"/>
                    <a:pt x="7279" y="166"/>
                    <a:pt x="6949" y="496"/>
                  </a:cubicBezTo>
                  <a:lnTo>
                    <a:pt x="6946" y="496"/>
                  </a:lnTo>
                  <a:lnTo>
                    <a:pt x="4219" y="3223"/>
                  </a:lnTo>
                  <a:lnTo>
                    <a:pt x="3144" y="2148"/>
                  </a:lnTo>
                  <a:cubicBezTo>
                    <a:pt x="2808" y="1779"/>
                    <a:pt x="2348" y="1594"/>
                    <a:pt x="1887" y="1594"/>
                  </a:cubicBezTo>
                  <a:cubicBezTo>
                    <a:pt x="1453" y="1594"/>
                    <a:pt x="1019" y="1758"/>
                    <a:pt x="686" y="2091"/>
                  </a:cubicBezTo>
                  <a:cubicBezTo>
                    <a:pt x="1" y="2776"/>
                    <a:pt x="28" y="3896"/>
                    <a:pt x="747" y="4549"/>
                  </a:cubicBezTo>
                  <a:lnTo>
                    <a:pt x="3029" y="6819"/>
                  </a:lnTo>
                  <a:cubicBezTo>
                    <a:pt x="3344" y="7131"/>
                    <a:pt x="3768" y="7308"/>
                    <a:pt x="4214" y="7308"/>
                  </a:cubicBezTo>
                  <a:cubicBezTo>
                    <a:pt x="4218" y="7308"/>
                    <a:pt x="4221" y="7308"/>
                    <a:pt x="4225" y="7308"/>
                  </a:cubicBezTo>
                  <a:cubicBezTo>
                    <a:pt x="4678" y="7308"/>
                    <a:pt x="5116" y="7127"/>
                    <a:pt x="5439" y="6807"/>
                  </a:cubicBezTo>
                  <a:lnTo>
                    <a:pt x="9349" y="2900"/>
                  </a:lnTo>
                  <a:cubicBezTo>
                    <a:pt x="10013" y="2236"/>
                    <a:pt x="10013" y="1161"/>
                    <a:pt x="9349" y="499"/>
                  </a:cubicBezTo>
                  <a:cubicBezTo>
                    <a:pt x="9017" y="167"/>
                    <a:pt x="8581" y="1"/>
                    <a:pt x="81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8" name="Google Shape;2276;p42">
            <a:extLst>
              <a:ext uri="{FF2B5EF4-FFF2-40B4-BE49-F238E27FC236}">
                <a16:creationId xmlns:a16="http://schemas.microsoft.com/office/drawing/2014/main" id="{C8FE859F-DF56-034A-EBE1-F52E596273D1}"/>
              </a:ext>
            </a:extLst>
          </p:cNvPr>
          <p:cNvGrpSpPr/>
          <p:nvPr/>
        </p:nvGrpSpPr>
        <p:grpSpPr>
          <a:xfrm>
            <a:off x="2697881" y="1926087"/>
            <a:ext cx="372058" cy="362235"/>
            <a:chOff x="1487200" y="4993750"/>
            <a:chExt cx="483125" cy="483125"/>
          </a:xfrm>
        </p:grpSpPr>
        <p:sp>
          <p:nvSpPr>
            <p:cNvPr id="9" name="Google Shape;2277;p42">
              <a:extLst>
                <a:ext uri="{FF2B5EF4-FFF2-40B4-BE49-F238E27FC236}">
                  <a16:creationId xmlns:a16="http://schemas.microsoft.com/office/drawing/2014/main" id="{4B9467A2-91B9-EDCB-FABB-02D9BA340A85}"/>
                </a:ext>
              </a:extLst>
            </p:cNvPr>
            <p:cNvSpPr/>
            <p:nvPr/>
          </p:nvSpPr>
          <p:spPr>
            <a:xfrm>
              <a:off x="1487200" y="4993750"/>
              <a:ext cx="483125" cy="483125"/>
            </a:xfrm>
            <a:custGeom>
              <a:avLst/>
              <a:gdLst/>
              <a:ahLst/>
              <a:cxnLst/>
              <a:rect l="l" t="t" r="r" b="b"/>
              <a:pathLst>
                <a:path w="19325" h="19325" extrusionOk="0">
                  <a:moveTo>
                    <a:pt x="9662" y="1133"/>
                  </a:moveTo>
                  <a:cubicBezTo>
                    <a:pt x="11824" y="1133"/>
                    <a:pt x="13983" y="1975"/>
                    <a:pt x="15668" y="3657"/>
                  </a:cubicBezTo>
                  <a:cubicBezTo>
                    <a:pt x="19035" y="7027"/>
                    <a:pt x="19035" y="12302"/>
                    <a:pt x="15668" y="15668"/>
                  </a:cubicBezTo>
                  <a:cubicBezTo>
                    <a:pt x="13983" y="17352"/>
                    <a:pt x="11822" y="18193"/>
                    <a:pt x="9661" y="18193"/>
                  </a:cubicBezTo>
                  <a:cubicBezTo>
                    <a:pt x="7500" y="18193"/>
                    <a:pt x="5340" y="17352"/>
                    <a:pt x="3657" y="15668"/>
                  </a:cubicBezTo>
                  <a:cubicBezTo>
                    <a:pt x="290" y="12302"/>
                    <a:pt x="290" y="7024"/>
                    <a:pt x="3657" y="3657"/>
                  </a:cubicBezTo>
                  <a:cubicBezTo>
                    <a:pt x="5342" y="1975"/>
                    <a:pt x="7500" y="1133"/>
                    <a:pt x="9662" y="1133"/>
                  </a:cubicBezTo>
                  <a:close/>
                  <a:moveTo>
                    <a:pt x="9662" y="1"/>
                  </a:moveTo>
                  <a:cubicBezTo>
                    <a:pt x="7117" y="1"/>
                    <a:pt x="4698" y="1015"/>
                    <a:pt x="2857" y="2857"/>
                  </a:cubicBezTo>
                  <a:cubicBezTo>
                    <a:pt x="1015" y="4699"/>
                    <a:pt x="0" y="7117"/>
                    <a:pt x="0" y="9663"/>
                  </a:cubicBezTo>
                  <a:cubicBezTo>
                    <a:pt x="0" y="12208"/>
                    <a:pt x="1015" y="14627"/>
                    <a:pt x="2857" y="16469"/>
                  </a:cubicBezTo>
                  <a:cubicBezTo>
                    <a:pt x="4698" y="18310"/>
                    <a:pt x="7117" y="19325"/>
                    <a:pt x="9662" y="19325"/>
                  </a:cubicBezTo>
                  <a:cubicBezTo>
                    <a:pt x="12208" y="19325"/>
                    <a:pt x="14626" y="18310"/>
                    <a:pt x="16468" y="16469"/>
                  </a:cubicBezTo>
                  <a:cubicBezTo>
                    <a:pt x="18310" y="14627"/>
                    <a:pt x="19325" y="12208"/>
                    <a:pt x="19325" y="9663"/>
                  </a:cubicBezTo>
                  <a:cubicBezTo>
                    <a:pt x="19325" y="7117"/>
                    <a:pt x="18310" y="4699"/>
                    <a:pt x="16468" y="2857"/>
                  </a:cubicBezTo>
                  <a:cubicBezTo>
                    <a:pt x="14626" y="1015"/>
                    <a:pt x="12208" y="1"/>
                    <a:pt x="96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0" name="Google Shape;2278;p42">
              <a:extLst>
                <a:ext uri="{FF2B5EF4-FFF2-40B4-BE49-F238E27FC236}">
                  <a16:creationId xmlns:a16="http://schemas.microsoft.com/office/drawing/2014/main" id="{32DCD236-6295-0F76-8CA9-D441E916FDAA}"/>
                </a:ext>
              </a:extLst>
            </p:cNvPr>
            <p:cNvSpPr/>
            <p:nvPr/>
          </p:nvSpPr>
          <p:spPr>
            <a:xfrm>
              <a:off x="1602600" y="5143950"/>
              <a:ext cx="250350" cy="182725"/>
            </a:xfrm>
            <a:custGeom>
              <a:avLst/>
              <a:gdLst/>
              <a:ahLst/>
              <a:cxnLst/>
              <a:rect l="l" t="t" r="r" b="b"/>
              <a:pathLst>
                <a:path w="10014" h="7309" extrusionOk="0">
                  <a:moveTo>
                    <a:pt x="8149" y="1134"/>
                  </a:moveTo>
                  <a:cubicBezTo>
                    <a:pt x="8294" y="1134"/>
                    <a:pt x="8439" y="1189"/>
                    <a:pt x="8549" y="1300"/>
                  </a:cubicBezTo>
                  <a:cubicBezTo>
                    <a:pt x="8769" y="1520"/>
                    <a:pt x="8769" y="1879"/>
                    <a:pt x="8549" y="2100"/>
                  </a:cubicBezTo>
                  <a:lnTo>
                    <a:pt x="4639" y="6007"/>
                  </a:lnTo>
                  <a:cubicBezTo>
                    <a:pt x="4527" y="6120"/>
                    <a:pt x="4377" y="6177"/>
                    <a:pt x="4227" y="6177"/>
                  </a:cubicBezTo>
                  <a:cubicBezTo>
                    <a:pt x="4081" y="6177"/>
                    <a:pt x="3937" y="6123"/>
                    <a:pt x="3830" y="6016"/>
                  </a:cubicBezTo>
                  <a:lnTo>
                    <a:pt x="1547" y="3748"/>
                  </a:lnTo>
                  <a:cubicBezTo>
                    <a:pt x="1296" y="3534"/>
                    <a:pt x="1281" y="3151"/>
                    <a:pt x="1514" y="2918"/>
                  </a:cubicBezTo>
                  <a:cubicBezTo>
                    <a:pt x="1626" y="2806"/>
                    <a:pt x="1771" y="2750"/>
                    <a:pt x="1916" y="2750"/>
                  </a:cubicBezTo>
                  <a:cubicBezTo>
                    <a:pt x="2074" y="2750"/>
                    <a:pt x="2232" y="2817"/>
                    <a:pt x="2344" y="2948"/>
                  </a:cubicBezTo>
                  <a:lnTo>
                    <a:pt x="3784" y="4388"/>
                  </a:lnTo>
                  <a:cubicBezTo>
                    <a:pt x="3793" y="4401"/>
                    <a:pt x="3805" y="4410"/>
                    <a:pt x="3817" y="4419"/>
                  </a:cubicBezTo>
                  <a:cubicBezTo>
                    <a:pt x="3817" y="4422"/>
                    <a:pt x="3820" y="4422"/>
                    <a:pt x="3823" y="4425"/>
                  </a:cubicBezTo>
                  <a:cubicBezTo>
                    <a:pt x="3934" y="4535"/>
                    <a:pt x="4078" y="4590"/>
                    <a:pt x="4222" y="4590"/>
                  </a:cubicBezTo>
                  <a:cubicBezTo>
                    <a:pt x="4367" y="4590"/>
                    <a:pt x="4512" y="4535"/>
                    <a:pt x="4624" y="4425"/>
                  </a:cubicBezTo>
                  <a:lnTo>
                    <a:pt x="7749" y="1300"/>
                  </a:lnTo>
                  <a:cubicBezTo>
                    <a:pt x="7859" y="1189"/>
                    <a:pt x="8004" y="1134"/>
                    <a:pt x="8149" y="1134"/>
                  </a:cubicBezTo>
                  <a:close/>
                  <a:moveTo>
                    <a:pt x="8146" y="1"/>
                  </a:moveTo>
                  <a:cubicBezTo>
                    <a:pt x="7712" y="1"/>
                    <a:pt x="7279" y="166"/>
                    <a:pt x="6949" y="496"/>
                  </a:cubicBezTo>
                  <a:lnTo>
                    <a:pt x="6946" y="496"/>
                  </a:lnTo>
                  <a:lnTo>
                    <a:pt x="4219" y="3223"/>
                  </a:lnTo>
                  <a:lnTo>
                    <a:pt x="3144" y="2148"/>
                  </a:lnTo>
                  <a:cubicBezTo>
                    <a:pt x="2808" y="1779"/>
                    <a:pt x="2348" y="1594"/>
                    <a:pt x="1887" y="1594"/>
                  </a:cubicBezTo>
                  <a:cubicBezTo>
                    <a:pt x="1453" y="1594"/>
                    <a:pt x="1019" y="1758"/>
                    <a:pt x="686" y="2091"/>
                  </a:cubicBezTo>
                  <a:cubicBezTo>
                    <a:pt x="1" y="2776"/>
                    <a:pt x="28" y="3896"/>
                    <a:pt x="747" y="4549"/>
                  </a:cubicBezTo>
                  <a:lnTo>
                    <a:pt x="3029" y="6819"/>
                  </a:lnTo>
                  <a:cubicBezTo>
                    <a:pt x="3344" y="7131"/>
                    <a:pt x="3768" y="7308"/>
                    <a:pt x="4214" y="7308"/>
                  </a:cubicBezTo>
                  <a:cubicBezTo>
                    <a:pt x="4218" y="7308"/>
                    <a:pt x="4221" y="7308"/>
                    <a:pt x="4225" y="7308"/>
                  </a:cubicBezTo>
                  <a:cubicBezTo>
                    <a:pt x="4678" y="7308"/>
                    <a:pt x="5116" y="7127"/>
                    <a:pt x="5439" y="6807"/>
                  </a:cubicBezTo>
                  <a:lnTo>
                    <a:pt x="9349" y="2900"/>
                  </a:lnTo>
                  <a:cubicBezTo>
                    <a:pt x="10013" y="2236"/>
                    <a:pt x="10013" y="1161"/>
                    <a:pt x="9349" y="499"/>
                  </a:cubicBezTo>
                  <a:cubicBezTo>
                    <a:pt x="9017" y="167"/>
                    <a:pt x="8581" y="1"/>
                    <a:pt x="81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1" name="Google Shape;2276;p42">
            <a:extLst>
              <a:ext uri="{FF2B5EF4-FFF2-40B4-BE49-F238E27FC236}">
                <a16:creationId xmlns:a16="http://schemas.microsoft.com/office/drawing/2014/main" id="{F21A5B09-2483-EF2B-0E1F-83A9DF5575C3}"/>
              </a:ext>
            </a:extLst>
          </p:cNvPr>
          <p:cNvGrpSpPr/>
          <p:nvPr/>
        </p:nvGrpSpPr>
        <p:grpSpPr>
          <a:xfrm>
            <a:off x="3972317" y="1926087"/>
            <a:ext cx="372058" cy="362235"/>
            <a:chOff x="1487200" y="4993750"/>
            <a:chExt cx="483125" cy="483125"/>
          </a:xfrm>
        </p:grpSpPr>
        <p:sp>
          <p:nvSpPr>
            <p:cNvPr id="12" name="Google Shape;2277;p42">
              <a:extLst>
                <a:ext uri="{FF2B5EF4-FFF2-40B4-BE49-F238E27FC236}">
                  <a16:creationId xmlns:a16="http://schemas.microsoft.com/office/drawing/2014/main" id="{6F40CA34-79BB-1D57-897F-3A103498519F}"/>
                </a:ext>
              </a:extLst>
            </p:cNvPr>
            <p:cNvSpPr/>
            <p:nvPr/>
          </p:nvSpPr>
          <p:spPr>
            <a:xfrm>
              <a:off x="1487200" y="4993750"/>
              <a:ext cx="483125" cy="483125"/>
            </a:xfrm>
            <a:custGeom>
              <a:avLst/>
              <a:gdLst/>
              <a:ahLst/>
              <a:cxnLst/>
              <a:rect l="l" t="t" r="r" b="b"/>
              <a:pathLst>
                <a:path w="19325" h="19325" extrusionOk="0">
                  <a:moveTo>
                    <a:pt x="9662" y="1133"/>
                  </a:moveTo>
                  <a:cubicBezTo>
                    <a:pt x="11824" y="1133"/>
                    <a:pt x="13983" y="1975"/>
                    <a:pt x="15668" y="3657"/>
                  </a:cubicBezTo>
                  <a:cubicBezTo>
                    <a:pt x="19035" y="7027"/>
                    <a:pt x="19035" y="12302"/>
                    <a:pt x="15668" y="15668"/>
                  </a:cubicBezTo>
                  <a:cubicBezTo>
                    <a:pt x="13983" y="17352"/>
                    <a:pt x="11822" y="18193"/>
                    <a:pt x="9661" y="18193"/>
                  </a:cubicBezTo>
                  <a:cubicBezTo>
                    <a:pt x="7500" y="18193"/>
                    <a:pt x="5340" y="17352"/>
                    <a:pt x="3657" y="15668"/>
                  </a:cubicBezTo>
                  <a:cubicBezTo>
                    <a:pt x="290" y="12302"/>
                    <a:pt x="290" y="7024"/>
                    <a:pt x="3657" y="3657"/>
                  </a:cubicBezTo>
                  <a:cubicBezTo>
                    <a:pt x="5342" y="1975"/>
                    <a:pt x="7500" y="1133"/>
                    <a:pt x="9662" y="1133"/>
                  </a:cubicBezTo>
                  <a:close/>
                  <a:moveTo>
                    <a:pt x="9662" y="1"/>
                  </a:moveTo>
                  <a:cubicBezTo>
                    <a:pt x="7117" y="1"/>
                    <a:pt x="4698" y="1015"/>
                    <a:pt x="2857" y="2857"/>
                  </a:cubicBezTo>
                  <a:cubicBezTo>
                    <a:pt x="1015" y="4699"/>
                    <a:pt x="0" y="7117"/>
                    <a:pt x="0" y="9663"/>
                  </a:cubicBezTo>
                  <a:cubicBezTo>
                    <a:pt x="0" y="12208"/>
                    <a:pt x="1015" y="14627"/>
                    <a:pt x="2857" y="16469"/>
                  </a:cubicBezTo>
                  <a:cubicBezTo>
                    <a:pt x="4698" y="18310"/>
                    <a:pt x="7117" y="19325"/>
                    <a:pt x="9662" y="19325"/>
                  </a:cubicBezTo>
                  <a:cubicBezTo>
                    <a:pt x="12208" y="19325"/>
                    <a:pt x="14626" y="18310"/>
                    <a:pt x="16468" y="16469"/>
                  </a:cubicBezTo>
                  <a:cubicBezTo>
                    <a:pt x="18310" y="14627"/>
                    <a:pt x="19325" y="12208"/>
                    <a:pt x="19325" y="9663"/>
                  </a:cubicBezTo>
                  <a:cubicBezTo>
                    <a:pt x="19325" y="7117"/>
                    <a:pt x="18310" y="4699"/>
                    <a:pt x="16468" y="2857"/>
                  </a:cubicBezTo>
                  <a:cubicBezTo>
                    <a:pt x="14626" y="1015"/>
                    <a:pt x="12208" y="1"/>
                    <a:pt x="96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3" name="Google Shape;2278;p42">
              <a:extLst>
                <a:ext uri="{FF2B5EF4-FFF2-40B4-BE49-F238E27FC236}">
                  <a16:creationId xmlns:a16="http://schemas.microsoft.com/office/drawing/2014/main" id="{FC162C89-7EAB-3DC1-16A4-3B3723C2303B}"/>
                </a:ext>
              </a:extLst>
            </p:cNvPr>
            <p:cNvSpPr/>
            <p:nvPr/>
          </p:nvSpPr>
          <p:spPr>
            <a:xfrm>
              <a:off x="1602600" y="5143950"/>
              <a:ext cx="250350" cy="182725"/>
            </a:xfrm>
            <a:custGeom>
              <a:avLst/>
              <a:gdLst/>
              <a:ahLst/>
              <a:cxnLst/>
              <a:rect l="l" t="t" r="r" b="b"/>
              <a:pathLst>
                <a:path w="10014" h="7309" extrusionOk="0">
                  <a:moveTo>
                    <a:pt x="8149" y="1134"/>
                  </a:moveTo>
                  <a:cubicBezTo>
                    <a:pt x="8294" y="1134"/>
                    <a:pt x="8439" y="1189"/>
                    <a:pt x="8549" y="1300"/>
                  </a:cubicBezTo>
                  <a:cubicBezTo>
                    <a:pt x="8769" y="1520"/>
                    <a:pt x="8769" y="1879"/>
                    <a:pt x="8549" y="2100"/>
                  </a:cubicBezTo>
                  <a:lnTo>
                    <a:pt x="4639" y="6007"/>
                  </a:lnTo>
                  <a:cubicBezTo>
                    <a:pt x="4527" y="6120"/>
                    <a:pt x="4377" y="6177"/>
                    <a:pt x="4227" y="6177"/>
                  </a:cubicBezTo>
                  <a:cubicBezTo>
                    <a:pt x="4081" y="6177"/>
                    <a:pt x="3937" y="6123"/>
                    <a:pt x="3830" y="6016"/>
                  </a:cubicBezTo>
                  <a:lnTo>
                    <a:pt x="1547" y="3748"/>
                  </a:lnTo>
                  <a:cubicBezTo>
                    <a:pt x="1296" y="3534"/>
                    <a:pt x="1281" y="3151"/>
                    <a:pt x="1514" y="2918"/>
                  </a:cubicBezTo>
                  <a:cubicBezTo>
                    <a:pt x="1626" y="2806"/>
                    <a:pt x="1771" y="2750"/>
                    <a:pt x="1916" y="2750"/>
                  </a:cubicBezTo>
                  <a:cubicBezTo>
                    <a:pt x="2074" y="2750"/>
                    <a:pt x="2232" y="2817"/>
                    <a:pt x="2344" y="2948"/>
                  </a:cubicBezTo>
                  <a:lnTo>
                    <a:pt x="3784" y="4388"/>
                  </a:lnTo>
                  <a:cubicBezTo>
                    <a:pt x="3793" y="4401"/>
                    <a:pt x="3805" y="4410"/>
                    <a:pt x="3817" y="4419"/>
                  </a:cubicBezTo>
                  <a:cubicBezTo>
                    <a:pt x="3817" y="4422"/>
                    <a:pt x="3820" y="4422"/>
                    <a:pt x="3823" y="4425"/>
                  </a:cubicBezTo>
                  <a:cubicBezTo>
                    <a:pt x="3934" y="4535"/>
                    <a:pt x="4078" y="4590"/>
                    <a:pt x="4222" y="4590"/>
                  </a:cubicBezTo>
                  <a:cubicBezTo>
                    <a:pt x="4367" y="4590"/>
                    <a:pt x="4512" y="4535"/>
                    <a:pt x="4624" y="4425"/>
                  </a:cubicBezTo>
                  <a:lnTo>
                    <a:pt x="7749" y="1300"/>
                  </a:lnTo>
                  <a:cubicBezTo>
                    <a:pt x="7859" y="1189"/>
                    <a:pt x="8004" y="1134"/>
                    <a:pt x="8149" y="1134"/>
                  </a:cubicBezTo>
                  <a:close/>
                  <a:moveTo>
                    <a:pt x="8146" y="1"/>
                  </a:moveTo>
                  <a:cubicBezTo>
                    <a:pt x="7712" y="1"/>
                    <a:pt x="7279" y="166"/>
                    <a:pt x="6949" y="496"/>
                  </a:cubicBezTo>
                  <a:lnTo>
                    <a:pt x="6946" y="496"/>
                  </a:lnTo>
                  <a:lnTo>
                    <a:pt x="4219" y="3223"/>
                  </a:lnTo>
                  <a:lnTo>
                    <a:pt x="3144" y="2148"/>
                  </a:lnTo>
                  <a:cubicBezTo>
                    <a:pt x="2808" y="1779"/>
                    <a:pt x="2348" y="1594"/>
                    <a:pt x="1887" y="1594"/>
                  </a:cubicBezTo>
                  <a:cubicBezTo>
                    <a:pt x="1453" y="1594"/>
                    <a:pt x="1019" y="1758"/>
                    <a:pt x="686" y="2091"/>
                  </a:cubicBezTo>
                  <a:cubicBezTo>
                    <a:pt x="1" y="2776"/>
                    <a:pt x="28" y="3896"/>
                    <a:pt x="747" y="4549"/>
                  </a:cubicBezTo>
                  <a:lnTo>
                    <a:pt x="3029" y="6819"/>
                  </a:lnTo>
                  <a:cubicBezTo>
                    <a:pt x="3344" y="7131"/>
                    <a:pt x="3768" y="7308"/>
                    <a:pt x="4214" y="7308"/>
                  </a:cubicBezTo>
                  <a:cubicBezTo>
                    <a:pt x="4218" y="7308"/>
                    <a:pt x="4221" y="7308"/>
                    <a:pt x="4225" y="7308"/>
                  </a:cubicBezTo>
                  <a:cubicBezTo>
                    <a:pt x="4678" y="7308"/>
                    <a:pt x="5116" y="7127"/>
                    <a:pt x="5439" y="6807"/>
                  </a:cubicBezTo>
                  <a:lnTo>
                    <a:pt x="9349" y="2900"/>
                  </a:lnTo>
                  <a:cubicBezTo>
                    <a:pt x="10013" y="2236"/>
                    <a:pt x="10013" y="1161"/>
                    <a:pt x="9349" y="499"/>
                  </a:cubicBezTo>
                  <a:cubicBezTo>
                    <a:pt x="9017" y="167"/>
                    <a:pt x="8581" y="1"/>
                    <a:pt x="81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14" name="Google Shape;2241;p42">
            <a:extLst>
              <a:ext uri="{FF2B5EF4-FFF2-40B4-BE49-F238E27FC236}">
                <a16:creationId xmlns:a16="http://schemas.microsoft.com/office/drawing/2014/main" id="{AA111E9F-9B64-9C03-AE0D-80F8B95F3D99}"/>
              </a:ext>
            </a:extLst>
          </p:cNvPr>
          <p:cNvSpPr txBox="1">
            <a:spLocks/>
          </p:cNvSpPr>
          <p:nvPr/>
        </p:nvSpPr>
        <p:spPr>
          <a:xfrm>
            <a:off x="4637660" y="1405186"/>
            <a:ext cx="1655854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en-US" sz="1800" b="1" dirty="0">
                <a:latin typeface="Gill Sans SemiBold" panose="020B0502020104020203" pitchFamily="34" charset="-79"/>
                <a:cs typeface="Gill Sans SemiBold" panose="020B0502020104020203" pitchFamily="34" charset="-79"/>
              </a:rPr>
              <a:t>msg broker</a:t>
            </a:r>
            <a:endParaRPr lang="ru-RU" sz="1800" b="1" dirty="0">
              <a:latin typeface="Gill Sans SemiBold" panose="020B0502020104020203" pitchFamily="34" charset="-79"/>
              <a:cs typeface="Gill Sans SemiBold" panose="020B0502020104020203" pitchFamily="34" charset="-79"/>
            </a:endParaRPr>
          </a:p>
        </p:txBody>
      </p:sp>
      <p:grpSp>
        <p:nvGrpSpPr>
          <p:cNvPr id="16" name="Google Shape;2276;p42">
            <a:extLst>
              <a:ext uri="{FF2B5EF4-FFF2-40B4-BE49-F238E27FC236}">
                <a16:creationId xmlns:a16="http://schemas.microsoft.com/office/drawing/2014/main" id="{E97AE7AC-600E-E3AE-A830-EA3C1331659F}"/>
              </a:ext>
            </a:extLst>
          </p:cNvPr>
          <p:cNvGrpSpPr/>
          <p:nvPr/>
        </p:nvGrpSpPr>
        <p:grpSpPr>
          <a:xfrm>
            <a:off x="5246753" y="1925478"/>
            <a:ext cx="372058" cy="362235"/>
            <a:chOff x="1487200" y="4993750"/>
            <a:chExt cx="483125" cy="483125"/>
          </a:xfrm>
        </p:grpSpPr>
        <p:sp>
          <p:nvSpPr>
            <p:cNvPr id="17" name="Google Shape;2277;p42">
              <a:extLst>
                <a:ext uri="{FF2B5EF4-FFF2-40B4-BE49-F238E27FC236}">
                  <a16:creationId xmlns:a16="http://schemas.microsoft.com/office/drawing/2014/main" id="{63818324-75EF-9BF6-8DA7-D52E50DA77BB}"/>
                </a:ext>
              </a:extLst>
            </p:cNvPr>
            <p:cNvSpPr/>
            <p:nvPr/>
          </p:nvSpPr>
          <p:spPr>
            <a:xfrm>
              <a:off x="1487200" y="4993750"/>
              <a:ext cx="483125" cy="483125"/>
            </a:xfrm>
            <a:custGeom>
              <a:avLst/>
              <a:gdLst/>
              <a:ahLst/>
              <a:cxnLst/>
              <a:rect l="l" t="t" r="r" b="b"/>
              <a:pathLst>
                <a:path w="19325" h="19325" extrusionOk="0">
                  <a:moveTo>
                    <a:pt x="9662" y="1133"/>
                  </a:moveTo>
                  <a:cubicBezTo>
                    <a:pt x="11824" y="1133"/>
                    <a:pt x="13983" y="1975"/>
                    <a:pt x="15668" y="3657"/>
                  </a:cubicBezTo>
                  <a:cubicBezTo>
                    <a:pt x="19035" y="7027"/>
                    <a:pt x="19035" y="12302"/>
                    <a:pt x="15668" y="15668"/>
                  </a:cubicBezTo>
                  <a:cubicBezTo>
                    <a:pt x="13983" y="17352"/>
                    <a:pt x="11822" y="18193"/>
                    <a:pt x="9661" y="18193"/>
                  </a:cubicBezTo>
                  <a:cubicBezTo>
                    <a:pt x="7500" y="18193"/>
                    <a:pt x="5340" y="17352"/>
                    <a:pt x="3657" y="15668"/>
                  </a:cubicBezTo>
                  <a:cubicBezTo>
                    <a:pt x="290" y="12302"/>
                    <a:pt x="290" y="7024"/>
                    <a:pt x="3657" y="3657"/>
                  </a:cubicBezTo>
                  <a:cubicBezTo>
                    <a:pt x="5342" y="1975"/>
                    <a:pt x="7500" y="1133"/>
                    <a:pt x="9662" y="1133"/>
                  </a:cubicBezTo>
                  <a:close/>
                  <a:moveTo>
                    <a:pt x="9662" y="1"/>
                  </a:moveTo>
                  <a:cubicBezTo>
                    <a:pt x="7117" y="1"/>
                    <a:pt x="4698" y="1015"/>
                    <a:pt x="2857" y="2857"/>
                  </a:cubicBezTo>
                  <a:cubicBezTo>
                    <a:pt x="1015" y="4699"/>
                    <a:pt x="0" y="7117"/>
                    <a:pt x="0" y="9663"/>
                  </a:cubicBezTo>
                  <a:cubicBezTo>
                    <a:pt x="0" y="12208"/>
                    <a:pt x="1015" y="14627"/>
                    <a:pt x="2857" y="16469"/>
                  </a:cubicBezTo>
                  <a:cubicBezTo>
                    <a:pt x="4698" y="18310"/>
                    <a:pt x="7117" y="19325"/>
                    <a:pt x="9662" y="19325"/>
                  </a:cubicBezTo>
                  <a:cubicBezTo>
                    <a:pt x="12208" y="19325"/>
                    <a:pt x="14626" y="18310"/>
                    <a:pt x="16468" y="16469"/>
                  </a:cubicBezTo>
                  <a:cubicBezTo>
                    <a:pt x="18310" y="14627"/>
                    <a:pt x="19325" y="12208"/>
                    <a:pt x="19325" y="9663"/>
                  </a:cubicBezTo>
                  <a:cubicBezTo>
                    <a:pt x="19325" y="7117"/>
                    <a:pt x="18310" y="4699"/>
                    <a:pt x="16468" y="2857"/>
                  </a:cubicBezTo>
                  <a:cubicBezTo>
                    <a:pt x="14626" y="1015"/>
                    <a:pt x="12208" y="1"/>
                    <a:pt x="96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8" name="Google Shape;2278;p42">
              <a:extLst>
                <a:ext uri="{FF2B5EF4-FFF2-40B4-BE49-F238E27FC236}">
                  <a16:creationId xmlns:a16="http://schemas.microsoft.com/office/drawing/2014/main" id="{36B2DDE9-6985-141B-7799-E16A863DD5F7}"/>
                </a:ext>
              </a:extLst>
            </p:cNvPr>
            <p:cNvSpPr/>
            <p:nvPr/>
          </p:nvSpPr>
          <p:spPr>
            <a:xfrm>
              <a:off x="1602600" y="5143950"/>
              <a:ext cx="250350" cy="182725"/>
            </a:xfrm>
            <a:custGeom>
              <a:avLst/>
              <a:gdLst/>
              <a:ahLst/>
              <a:cxnLst/>
              <a:rect l="l" t="t" r="r" b="b"/>
              <a:pathLst>
                <a:path w="10014" h="7309" extrusionOk="0">
                  <a:moveTo>
                    <a:pt x="8149" y="1134"/>
                  </a:moveTo>
                  <a:cubicBezTo>
                    <a:pt x="8294" y="1134"/>
                    <a:pt x="8439" y="1189"/>
                    <a:pt x="8549" y="1300"/>
                  </a:cubicBezTo>
                  <a:cubicBezTo>
                    <a:pt x="8769" y="1520"/>
                    <a:pt x="8769" y="1879"/>
                    <a:pt x="8549" y="2100"/>
                  </a:cubicBezTo>
                  <a:lnTo>
                    <a:pt x="4639" y="6007"/>
                  </a:lnTo>
                  <a:cubicBezTo>
                    <a:pt x="4527" y="6120"/>
                    <a:pt x="4377" y="6177"/>
                    <a:pt x="4227" y="6177"/>
                  </a:cubicBezTo>
                  <a:cubicBezTo>
                    <a:pt x="4081" y="6177"/>
                    <a:pt x="3937" y="6123"/>
                    <a:pt x="3830" y="6016"/>
                  </a:cubicBezTo>
                  <a:lnTo>
                    <a:pt x="1547" y="3748"/>
                  </a:lnTo>
                  <a:cubicBezTo>
                    <a:pt x="1296" y="3534"/>
                    <a:pt x="1281" y="3151"/>
                    <a:pt x="1514" y="2918"/>
                  </a:cubicBezTo>
                  <a:cubicBezTo>
                    <a:pt x="1626" y="2806"/>
                    <a:pt x="1771" y="2750"/>
                    <a:pt x="1916" y="2750"/>
                  </a:cubicBezTo>
                  <a:cubicBezTo>
                    <a:pt x="2074" y="2750"/>
                    <a:pt x="2232" y="2817"/>
                    <a:pt x="2344" y="2948"/>
                  </a:cubicBezTo>
                  <a:lnTo>
                    <a:pt x="3784" y="4388"/>
                  </a:lnTo>
                  <a:cubicBezTo>
                    <a:pt x="3793" y="4401"/>
                    <a:pt x="3805" y="4410"/>
                    <a:pt x="3817" y="4419"/>
                  </a:cubicBezTo>
                  <a:cubicBezTo>
                    <a:pt x="3817" y="4422"/>
                    <a:pt x="3820" y="4422"/>
                    <a:pt x="3823" y="4425"/>
                  </a:cubicBezTo>
                  <a:cubicBezTo>
                    <a:pt x="3934" y="4535"/>
                    <a:pt x="4078" y="4590"/>
                    <a:pt x="4222" y="4590"/>
                  </a:cubicBezTo>
                  <a:cubicBezTo>
                    <a:pt x="4367" y="4590"/>
                    <a:pt x="4512" y="4535"/>
                    <a:pt x="4624" y="4425"/>
                  </a:cubicBezTo>
                  <a:lnTo>
                    <a:pt x="7749" y="1300"/>
                  </a:lnTo>
                  <a:cubicBezTo>
                    <a:pt x="7859" y="1189"/>
                    <a:pt x="8004" y="1134"/>
                    <a:pt x="8149" y="1134"/>
                  </a:cubicBezTo>
                  <a:close/>
                  <a:moveTo>
                    <a:pt x="8146" y="1"/>
                  </a:moveTo>
                  <a:cubicBezTo>
                    <a:pt x="7712" y="1"/>
                    <a:pt x="7279" y="166"/>
                    <a:pt x="6949" y="496"/>
                  </a:cubicBezTo>
                  <a:lnTo>
                    <a:pt x="6946" y="496"/>
                  </a:lnTo>
                  <a:lnTo>
                    <a:pt x="4219" y="3223"/>
                  </a:lnTo>
                  <a:lnTo>
                    <a:pt x="3144" y="2148"/>
                  </a:lnTo>
                  <a:cubicBezTo>
                    <a:pt x="2808" y="1779"/>
                    <a:pt x="2348" y="1594"/>
                    <a:pt x="1887" y="1594"/>
                  </a:cubicBezTo>
                  <a:cubicBezTo>
                    <a:pt x="1453" y="1594"/>
                    <a:pt x="1019" y="1758"/>
                    <a:pt x="686" y="2091"/>
                  </a:cubicBezTo>
                  <a:cubicBezTo>
                    <a:pt x="1" y="2776"/>
                    <a:pt x="28" y="3896"/>
                    <a:pt x="747" y="4549"/>
                  </a:cubicBezTo>
                  <a:lnTo>
                    <a:pt x="3029" y="6819"/>
                  </a:lnTo>
                  <a:cubicBezTo>
                    <a:pt x="3344" y="7131"/>
                    <a:pt x="3768" y="7308"/>
                    <a:pt x="4214" y="7308"/>
                  </a:cubicBezTo>
                  <a:cubicBezTo>
                    <a:pt x="4218" y="7308"/>
                    <a:pt x="4221" y="7308"/>
                    <a:pt x="4225" y="7308"/>
                  </a:cubicBezTo>
                  <a:cubicBezTo>
                    <a:pt x="4678" y="7308"/>
                    <a:pt x="5116" y="7127"/>
                    <a:pt x="5439" y="6807"/>
                  </a:cubicBezTo>
                  <a:lnTo>
                    <a:pt x="9349" y="2900"/>
                  </a:lnTo>
                  <a:cubicBezTo>
                    <a:pt x="10013" y="2236"/>
                    <a:pt x="10013" y="1161"/>
                    <a:pt x="9349" y="499"/>
                  </a:cubicBezTo>
                  <a:cubicBezTo>
                    <a:pt x="9017" y="167"/>
                    <a:pt x="8581" y="1"/>
                    <a:pt x="81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9" name="Google Shape;2294;p42">
            <a:extLst>
              <a:ext uri="{FF2B5EF4-FFF2-40B4-BE49-F238E27FC236}">
                <a16:creationId xmlns:a16="http://schemas.microsoft.com/office/drawing/2014/main" id="{623DD9F8-C265-5723-351D-33C12F5987D5}"/>
              </a:ext>
            </a:extLst>
          </p:cNvPr>
          <p:cNvGrpSpPr/>
          <p:nvPr/>
        </p:nvGrpSpPr>
        <p:grpSpPr>
          <a:xfrm>
            <a:off x="5250368" y="2405974"/>
            <a:ext cx="372058" cy="362235"/>
            <a:chOff x="1487200" y="4993750"/>
            <a:chExt cx="483125" cy="483125"/>
          </a:xfrm>
        </p:grpSpPr>
        <p:sp>
          <p:nvSpPr>
            <p:cNvPr id="20" name="Google Shape;2295;p42">
              <a:extLst>
                <a:ext uri="{FF2B5EF4-FFF2-40B4-BE49-F238E27FC236}">
                  <a16:creationId xmlns:a16="http://schemas.microsoft.com/office/drawing/2014/main" id="{CFEA839D-0242-17F2-CF47-6EBE5ABCF044}"/>
                </a:ext>
              </a:extLst>
            </p:cNvPr>
            <p:cNvSpPr/>
            <p:nvPr/>
          </p:nvSpPr>
          <p:spPr>
            <a:xfrm>
              <a:off x="1487200" y="4993750"/>
              <a:ext cx="483125" cy="483125"/>
            </a:xfrm>
            <a:custGeom>
              <a:avLst/>
              <a:gdLst/>
              <a:ahLst/>
              <a:cxnLst/>
              <a:rect l="l" t="t" r="r" b="b"/>
              <a:pathLst>
                <a:path w="19325" h="19325" extrusionOk="0">
                  <a:moveTo>
                    <a:pt x="9662" y="1133"/>
                  </a:moveTo>
                  <a:cubicBezTo>
                    <a:pt x="11824" y="1133"/>
                    <a:pt x="13983" y="1975"/>
                    <a:pt x="15668" y="3657"/>
                  </a:cubicBezTo>
                  <a:cubicBezTo>
                    <a:pt x="19035" y="7027"/>
                    <a:pt x="19035" y="12302"/>
                    <a:pt x="15668" y="15668"/>
                  </a:cubicBezTo>
                  <a:cubicBezTo>
                    <a:pt x="13983" y="17352"/>
                    <a:pt x="11822" y="18193"/>
                    <a:pt x="9661" y="18193"/>
                  </a:cubicBezTo>
                  <a:cubicBezTo>
                    <a:pt x="7500" y="18193"/>
                    <a:pt x="5340" y="17352"/>
                    <a:pt x="3657" y="15668"/>
                  </a:cubicBezTo>
                  <a:cubicBezTo>
                    <a:pt x="290" y="12302"/>
                    <a:pt x="290" y="7024"/>
                    <a:pt x="3657" y="3657"/>
                  </a:cubicBezTo>
                  <a:cubicBezTo>
                    <a:pt x="5342" y="1975"/>
                    <a:pt x="7500" y="1133"/>
                    <a:pt x="9662" y="1133"/>
                  </a:cubicBezTo>
                  <a:close/>
                  <a:moveTo>
                    <a:pt x="9662" y="1"/>
                  </a:moveTo>
                  <a:cubicBezTo>
                    <a:pt x="7117" y="1"/>
                    <a:pt x="4698" y="1015"/>
                    <a:pt x="2857" y="2857"/>
                  </a:cubicBezTo>
                  <a:cubicBezTo>
                    <a:pt x="1015" y="4699"/>
                    <a:pt x="0" y="7117"/>
                    <a:pt x="0" y="9663"/>
                  </a:cubicBezTo>
                  <a:cubicBezTo>
                    <a:pt x="0" y="12208"/>
                    <a:pt x="1015" y="14627"/>
                    <a:pt x="2857" y="16469"/>
                  </a:cubicBezTo>
                  <a:cubicBezTo>
                    <a:pt x="4698" y="18310"/>
                    <a:pt x="7117" y="19325"/>
                    <a:pt x="9662" y="19325"/>
                  </a:cubicBezTo>
                  <a:cubicBezTo>
                    <a:pt x="12208" y="19325"/>
                    <a:pt x="14626" y="18310"/>
                    <a:pt x="16468" y="16469"/>
                  </a:cubicBezTo>
                  <a:cubicBezTo>
                    <a:pt x="18310" y="14627"/>
                    <a:pt x="19325" y="12208"/>
                    <a:pt x="19325" y="9663"/>
                  </a:cubicBezTo>
                  <a:cubicBezTo>
                    <a:pt x="19325" y="7117"/>
                    <a:pt x="18310" y="4699"/>
                    <a:pt x="16468" y="2857"/>
                  </a:cubicBezTo>
                  <a:cubicBezTo>
                    <a:pt x="14626" y="1015"/>
                    <a:pt x="12208" y="1"/>
                    <a:pt x="96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1" name="Google Shape;2296;p42">
              <a:extLst>
                <a:ext uri="{FF2B5EF4-FFF2-40B4-BE49-F238E27FC236}">
                  <a16:creationId xmlns:a16="http://schemas.microsoft.com/office/drawing/2014/main" id="{555879EC-BE1A-227D-704D-C46B6D8943A6}"/>
                </a:ext>
              </a:extLst>
            </p:cNvPr>
            <p:cNvSpPr/>
            <p:nvPr/>
          </p:nvSpPr>
          <p:spPr>
            <a:xfrm>
              <a:off x="1602600" y="5143950"/>
              <a:ext cx="250350" cy="182725"/>
            </a:xfrm>
            <a:custGeom>
              <a:avLst/>
              <a:gdLst/>
              <a:ahLst/>
              <a:cxnLst/>
              <a:rect l="l" t="t" r="r" b="b"/>
              <a:pathLst>
                <a:path w="10014" h="7309" extrusionOk="0">
                  <a:moveTo>
                    <a:pt x="8149" y="1134"/>
                  </a:moveTo>
                  <a:cubicBezTo>
                    <a:pt x="8294" y="1134"/>
                    <a:pt x="8439" y="1189"/>
                    <a:pt x="8549" y="1300"/>
                  </a:cubicBezTo>
                  <a:cubicBezTo>
                    <a:pt x="8769" y="1520"/>
                    <a:pt x="8769" y="1879"/>
                    <a:pt x="8549" y="2100"/>
                  </a:cubicBezTo>
                  <a:lnTo>
                    <a:pt x="4639" y="6007"/>
                  </a:lnTo>
                  <a:cubicBezTo>
                    <a:pt x="4527" y="6120"/>
                    <a:pt x="4377" y="6177"/>
                    <a:pt x="4227" y="6177"/>
                  </a:cubicBezTo>
                  <a:cubicBezTo>
                    <a:pt x="4081" y="6177"/>
                    <a:pt x="3937" y="6123"/>
                    <a:pt x="3830" y="6016"/>
                  </a:cubicBezTo>
                  <a:lnTo>
                    <a:pt x="1547" y="3748"/>
                  </a:lnTo>
                  <a:cubicBezTo>
                    <a:pt x="1296" y="3534"/>
                    <a:pt x="1281" y="3151"/>
                    <a:pt x="1514" y="2918"/>
                  </a:cubicBezTo>
                  <a:cubicBezTo>
                    <a:pt x="1626" y="2806"/>
                    <a:pt x="1771" y="2750"/>
                    <a:pt x="1916" y="2750"/>
                  </a:cubicBezTo>
                  <a:cubicBezTo>
                    <a:pt x="2074" y="2750"/>
                    <a:pt x="2232" y="2817"/>
                    <a:pt x="2344" y="2948"/>
                  </a:cubicBezTo>
                  <a:lnTo>
                    <a:pt x="3784" y="4388"/>
                  </a:lnTo>
                  <a:cubicBezTo>
                    <a:pt x="3793" y="4401"/>
                    <a:pt x="3805" y="4410"/>
                    <a:pt x="3817" y="4419"/>
                  </a:cubicBezTo>
                  <a:cubicBezTo>
                    <a:pt x="3817" y="4422"/>
                    <a:pt x="3820" y="4422"/>
                    <a:pt x="3823" y="4425"/>
                  </a:cubicBezTo>
                  <a:cubicBezTo>
                    <a:pt x="3934" y="4535"/>
                    <a:pt x="4078" y="4590"/>
                    <a:pt x="4222" y="4590"/>
                  </a:cubicBezTo>
                  <a:cubicBezTo>
                    <a:pt x="4367" y="4590"/>
                    <a:pt x="4512" y="4535"/>
                    <a:pt x="4624" y="4425"/>
                  </a:cubicBezTo>
                  <a:lnTo>
                    <a:pt x="7749" y="1300"/>
                  </a:lnTo>
                  <a:cubicBezTo>
                    <a:pt x="7859" y="1189"/>
                    <a:pt x="8004" y="1134"/>
                    <a:pt x="8149" y="1134"/>
                  </a:cubicBezTo>
                  <a:close/>
                  <a:moveTo>
                    <a:pt x="8146" y="1"/>
                  </a:moveTo>
                  <a:cubicBezTo>
                    <a:pt x="7712" y="1"/>
                    <a:pt x="7279" y="166"/>
                    <a:pt x="6949" y="496"/>
                  </a:cubicBezTo>
                  <a:lnTo>
                    <a:pt x="6946" y="496"/>
                  </a:lnTo>
                  <a:lnTo>
                    <a:pt x="4219" y="3223"/>
                  </a:lnTo>
                  <a:lnTo>
                    <a:pt x="3144" y="2148"/>
                  </a:lnTo>
                  <a:cubicBezTo>
                    <a:pt x="2808" y="1779"/>
                    <a:pt x="2348" y="1594"/>
                    <a:pt x="1887" y="1594"/>
                  </a:cubicBezTo>
                  <a:cubicBezTo>
                    <a:pt x="1453" y="1594"/>
                    <a:pt x="1019" y="1758"/>
                    <a:pt x="686" y="2091"/>
                  </a:cubicBezTo>
                  <a:cubicBezTo>
                    <a:pt x="1" y="2776"/>
                    <a:pt x="28" y="3896"/>
                    <a:pt x="747" y="4549"/>
                  </a:cubicBezTo>
                  <a:lnTo>
                    <a:pt x="3029" y="6819"/>
                  </a:lnTo>
                  <a:cubicBezTo>
                    <a:pt x="3344" y="7131"/>
                    <a:pt x="3768" y="7308"/>
                    <a:pt x="4214" y="7308"/>
                  </a:cubicBezTo>
                  <a:cubicBezTo>
                    <a:pt x="4218" y="7308"/>
                    <a:pt x="4221" y="7308"/>
                    <a:pt x="4225" y="7308"/>
                  </a:cubicBezTo>
                  <a:cubicBezTo>
                    <a:pt x="4678" y="7308"/>
                    <a:pt x="5116" y="7127"/>
                    <a:pt x="5439" y="6807"/>
                  </a:cubicBezTo>
                  <a:lnTo>
                    <a:pt x="9349" y="2900"/>
                  </a:lnTo>
                  <a:cubicBezTo>
                    <a:pt x="10013" y="2236"/>
                    <a:pt x="10013" y="1161"/>
                    <a:pt x="9349" y="499"/>
                  </a:cubicBezTo>
                  <a:cubicBezTo>
                    <a:pt x="9017" y="167"/>
                    <a:pt x="8581" y="1"/>
                    <a:pt x="81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2" name="Google Shape;2297;p42">
            <a:extLst>
              <a:ext uri="{FF2B5EF4-FFF2-40B4-BE49-F238E27FC236}">
                <a16:creationId xmlns:a16="http://schemas.microsoft.com/office/drawing/2014/main" id="{668360DA-45BD-D155-C990-E7C1A503877D}"/>
              </a:ext>
            </a:extLst>
          </p:cNvPr>
          <p:cNvGrpSpPr/>
          <p:nvPr/>
        </p:nvGrpSpPr>
        <p:grpSpPr>
          <a:xfrm>
            <a:off x="5242223" y="2887148"/>
            <a:ext cx="372058" cy="362235"/>
            <a:chOff x="2081650" y="4993750"/>
            <a:chExt cx="483125" cy="483125"/>
          </a:xfrm>
        </p:grpSpPr>
        <p:sp>
          <p:nvSpPr>
            <p:cNvPr id="23" name="Google Shape;2298;p42">
              <a:extLst>
                <a:ext uri="{FF2B5EF4-FFF2-40B4-BE49-F238E27FC236}">
                  <a16:creationId xmlns:a16="http://schemas.microsoft.com/office/drawing/2014/main" id="{EBDD64DD-CCDF-A55E-82A9-108DE6BD021B}"/>
                </a:ext>
              </a:extLst>
            </p:cNvPr>
            <p:cNvSpPr/>
            <p:nvPr/>
          </p:nvSpPr>
          <p:spPr>
            <a:xfrm>
              <a:off x="2081650" y="4993750"/>
              <a:ext cx="483125" cy="483125"/>
            </a:xfrm>
            <a:custGeom>
              <a:avLst/>
              <a:gdLst/>
              <a:ahLst/>
              <a:cxnLst/>
              <a:rect l="l" t="t" r="r" b="b"/>
              <a:pathLst>
                <a:path w="19325" h="19325" extrusionOk="0">
                  <a:moveTo>
                    <a:pt x="9663" y="1133"/>
                  </a:moveTo>
                  <a:cubicBezTo>
                    <a:pt x="11824" y="1133"/>
                    <a:pt x="13983" y="1975"/>
                    <a:pt x="15668" y="3657"/>
                  </a:cubicBezTo>
                  <a:cubicBezTo>
                    <a:pt x="19035" y="7027"/>
                    <a:pt x="19035" y="12302"/>
                    <a:pt x="15668" y="15668"/>
                  </a:cubicBezTo>
                  <a:cubicBezTo>
                    <a:pt x="13983" y="17350"/>
                    <a:pt x="11824" y="18193"/>
                    <a:pt x="9663" y="18193"/>
                  </a:cubicBezTo>
                  <a:cubicBezTo>
                    <a:pt x="7501" y="18193"/>
                    <a:pt x="5342" y="17350"/>
                    <a:pt x="3657" y="15668"/>
                  </a:cubicBezTo>
                  <a:cubicBezTo>
                    <a:pt x="290" y="12302"/>
                    <a:pt x="290" y="7024"/>
                    <a:pt x="3657" y="3657"/>
                  </a:cubicBezTo>
                  <a:cubicBezTo>
                    <a:pt x="5342" y="1975"/>
                    <a:pt x="7501" y="1133"/>
                    <a:pt x="9663" y="1133"/>
                  </a:cubicBezTo>
                  <a:close/>
                  <a:moveTo>
                    <a:pt x="9663" y="1"/>
                  </a:moveTo>
                  <a:cubicBezTo>
                    <a:pt x="7117" y="1"/>
                    <a:pt x="4699" y="1015"/>
                    <a:pt x="2857" y="2857"/>
                  </a:cubicBezTo>
                  <a:cubicBezTo>
                    <a:pt x="1015" y="4699"/>
                    <a:pt x="0" y="7117"/>
                    <a:pt x="0" y="9663"/>
                  </a:cubicBezTo>
                  <a:cubicBezTo>
                    <a:pt x="0" y="12208"/>
                    <a:pt x="1015" y="14627"/>
                    <a:pt x="2857" y="16469"/>
                  </a:cubicBezTo>
                  <a:cubicBezTo>
                    <a:pt x="4699" y="18310"/>
                    <a:pt x="7117" y="19325"/>
                    <a:pt x="9663" y="19325"/>
                  </a:cubicBezTo>
                  <a:cubicBezTo>
                    <a:pt x="12208" y="19325"/>
                    <a:pt x="14626" y="18310"/>
                    <a:pt x="16468" y="16469"/>
                  </a:cubicBezTo>
                  <a:cubicBezTo>
                    <a:pt x="18310" y="14627"/>
                    <a:pt x="19325" y="12208"/>
                    <a:pt x="19325" y="9663"/>
                  </a:cubicBezTo>
                  <a:cubicBezTo>
                    <a:pt x="19325" y="7117"/>
                    <a:pt x="18310" y="4699"/>
                    <a:pt x="16468" y="2857"/>
                  </a:cubicBezTo>
                  <a:cubicBezTo>
                    <a:pt x="14626" y="1015"/>
                    <a:pt x="12208" y="1"/>
                    <a:pt x="96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4" name="Google Shape;2299;p42">
              <a:extLst>
                <a:ext uri="{FF2B5EF4-FFF2-40B4-BE49-F238E27FC236}">
                  <a16:creationId xmlns:a16="http://schemas.microsoft.com/office/drawing/2014/main" id="{60A60537-9A4A-D8E5-C841-F6F1D27A5B13}"/>
                </a:ext>
              </a:extLst>
            </p:cNvPr>
            <p:cNvSpPr/>
            <p:nvPr/>
          </p:nvSpPr>
          <p:spPr>
            <a:xfrm>
              <a:off x="2209375" y="5125625"/>
              <a:ext cx="227600" cy="219350"/>
            </a:xfrm>
            <a:custGeom>
              <a:avLst/>
              <a:gdLst/>
              <a:ahLst/>
              <a:cxnLst/>
              <a:rect l="l" t="t" r="r" b="b"/>
              <a:pathLst>
                <a:path w="9104" h="8774" extrusionOk="0">
                  <a:moveTo>
                    <a:pt x="7232" y="1143"/>
                  </a:moveTo>
                  <a:cubicBezTo>
                    <a:pt x="7377" y="1143"/>
                    <a:pt x="7522" y="1198"/>
                    <a:pt x="7633" y="1308"/>
                  </a:cubicBezTo>
                  <a:cubicBezTo>
                    <a:pt x="7851" y="1528"/>
                    <a:pt x="7854" y="1882"/>
                    <a:pt x="7639" y="2102"/>
                  </a:cubicBezTo>
                  <a:lnTo>
                    <a:pt x="5755" y="3986"/>
                  </a:lnTo>
                  <a:cubicBezTo>
                    <a:pt x="5532" y="4210"/>
                    <a:pt x="5532" y="4566"/>
                    <a:pt x="5755" y="4789"/>
                  </a:cubicBezTo>
                  <a:lnTo>
                    <a:pt x="7639" y="6673"/>
                  </a:lnTo>
                  <a:cubicBezTo>
                    <a:pt x="7854" y="6894"/>
                    <a:pt x="7851" y="7247"/>
                    <a:pt x="7633" y="7468"/>
                  </a:cubicBezTo>
                  <a:cubicBezTo>
                    <a:pt x="7522" y="7577"/>
                    <a:pt x="7377" y="7633"/>
                    <a:pt x="7232" y="7633"/>
                  </a:cubicBezTo>
                  <a:cubicBezTo>
                    <a:pt x="7090" y="7633"/>
                    <a:pt x="6948" y="7580"/>
                    <a:pt x="6839" y="7474"/>
                  </a:cubicBezTo>
                  <a:lnTo>
                    <a:pt x="6830" y="7468"/>
                  </a:lnTo>
                  <a:lnTo>
                    <a:pt x="4946" y="5650"/>
                  </a:lnTo>
                  <a:cubicBezTo>
                    <a:pt x="4836" y="5544"/>
                    <a:pt x="4695" y="5491"/>
                    <a:pt x="4554" y="5491"/>
                  </a:cubicBezTo>
                  <a:cubicBezTo>
                    <a:pt x="4412" y="5491"/>
                    <a:pt x="4271" y="5544"/>
                    <a:pt x="4161" y="5650"/>
                  </a:cubicBezTo>
                  <a:lnTo>
                    <a:pt x="2277" y="7468"/>
                  </a:lnTo>
                  <a:lnTo>
                    <a:pt x="2268" y="7474"/>
                  </a:lnTo>
                  <a:cubicBezTo>
                    <a:pt x="2159" y="7580"/>
                    <a:pt x="2017" y="7633"/>
                    <a:pt x="1875" y="7633"/>
                  </a:cubicBezTo>
                  <a:cubicBezTo>
                    <a:pt x="1730" y="7633"/>
                    <a:pt x="1585" y="7577"/>
                    <a:pt x="1474" y="7468"/>
                  </a:cubicBezTo>
                  <a:cubicBezTo>
                    <a:pt x="1256" y="7247"/>
                    <a:pt x="1253" y="6894"/>
                    <a:pt x="1468" y="6673"/>
                  </a:cubicBezTo>
                  <a:lnTo>
                    <a:pt x="3352" y="4789"/>
                  </a:lnTo>
                  <a:cubicBezTo>
                    <a:pt x="3575" y="4566"/>
                    <a:pt x="3575" y="4210"/>
                    <a:pt x="3352" y="3986"/>
                  </a:cubicBezTo>
                  <a:lnTo>
                    <a:pt x="1468" y="2102"/>
                  </a:lnTo>
                  <a:cubicBezTo>
                    <a:pt x="1253" y="1882"/>
                    <a:pt x="1256" y="1528"/>
                    <a:pt x="1474" y="1308"/>
                  </a:cubicBezTo>
                  <a:cubicBezTo>
                    <a:pt x="1585" y="1198"/>
                    <a:pt x="1730" y="1143"/>
                    <a:pt x="1875" y="1143"/>
                  </a:cubicBezTo>
                  <a:cubicBezTo>
                    <a:pt x="2017" y="1143"/>
                    <a:pt x="2159" y="1196"/>
                    <a:pt x="2268" y="1302"/>
                  </a:cubicBezTo>
                  <a:lnTo>
                    <a:pt x="2277" y="1308"/>
                  </a:lnTo>
                  <a:lnTo>
                    <a:pt x="4161" y="3126"/>
                  </a:lnTo>
                  <a:cubicBezTo>
                    <a:pt x="4271" y="3231"/>
                    <a:pt x="4412" y="3284"/>
                    <a:pt x="4554" y="3284"/>
                  </a:cubicBezTo>
                  <a:cubicBezTo>
                    <a:pt x="4695" y="3284"/>
                    <a:pt x="4836" y="3231"/>
                    <a:pt x="4946" y="3126"/>
                  </a:cubicBezTo>
                  <a:lnTo>
                    <a:pt x="6830" y="1308"/>
                  </a:lnTo>
                  <a:lnTo>
                    <a:pt x="6839" y="1302"/>
                  </a:lnTo>
                  <a:cubicBezTo>
                    <a:pt x="6948" y="1196"/>
                    <a:pt x="7090" y="1143"/>
                    <a:pt x="7232" y="1143"/>
                  </a:cubicBezTo>
                  <a:close/>
                  <a:moveTo>
                    <a:pt x="1865" y="0"/>
                  </a:moveTo>
                  <a:cubicBezTo>
                    <a:pt x="1430" y="0"/>
                    <a:pt x="995" y="166"/>
                    <a:pt x="664" y="499"/>
                  </a:cubicBezTo>
                  <a:cubicBezTo>
                    <a:pt x="0" y="1163"/>
                    <a:pt x="3" y="2241"/>
                    <a:pt x="667" y="2902"/>
                  </a:cubicBezTo>
                  <a:lnTo>
                    <a:pt x="2153" y="4388"/>
                  </a:lnTo>
                  <a:lnTo>
                    <a:pt x="667" y="5873"/>
                  </a:lnTo>
                  <a:cubicBezTo>
                    <a:pt x="0" y="6535"/>
                    <a:pt x="0" y="7610"/>
                    <a:pt x="661" y="8274"/>
                  </a:cubicBezTo>
                  <a:cubicBezTo>
                    <a:pt x="995" y="8607"/>
                    <a:pt x="1431" y="8774"/>
                    <a:pt x="1868" y="8774"/>
                  </a:cubicBezTo>
                  <a:cubicBezTo>
                    <a:pt x="2301" y="8774"/>
                    <a:pt x="2734" y="8609"/>
                    <a:pt x="3065" y="8280"/>
                  </a:cubicBezTo>
                  <a:lnTo>
                    <a:pt x="4554" y="6846"/>
                  </a:lnTo>
                  <a:lnTo>
                    <a:pt x="6042" y="8280"/>
                  </a:lnTo>
                  <a:cubicBezTo>
                    <a:pt x="6373" y="8609"/>
                    <a:pt x="6806" y="8774"/>
                    <a:pt x="7239" y="8774"/>
                  </a:cubicBezTo>
                  <a:cubicBezTo>
                    <a:pt x="7675" y="8774"/>
                    <a:pt x="8111" y="8607"/>
                    <a:pt x="8443" y="8274"/>
                  </a:cubicBezTo>
                  <a:cubicBezTo>
                    <a:pt x="9104" y="7610"/>
                    <a:pt x="9104" y="6535"/>
                    <a:pt x="8440" y="5873"/>
                  </a:cubicBezTo>
                  <a:lnTo>
                    <a:pt x="6957" y="4388"/>
                  </a:lnTo>
                  <a:lnTo>
                    <a:pt x="8440" y="2902"/>
                  </a:lnTo>
                  <a:cubicBezTo>
                    <a:pt x="8760" y="2585"/>
                    <a:pt x="8938" y="2153"/>
                    <a:pt x="8938" y="1703"/>
                  </a:cubicBezTo>
                  <a:cubicBezTo>
                    <a:pt x="8938" y="1018"/>
                    <a:pt x="8524" y="399"/>
                    <a:pt x="7893" y="133"/>
                  </a:cubicBezTo>
                  <a:cubicBezTo>
                    <a:pt x="7682" y="46"/>
                    <a:pt x="7460" y="3"/>
                    <a:pt x="7239" y="3"/>
                  </a:cubicBezTo>
                  <a:cubicBezTo>
                    <a:pt x="6799" y="3"/>
                    <a:pt x="6366" y="174"/>
                    <a:pt x="6042" y="496"/>
                  </a:cubicBezTo>
                  <a:lnTo>
                    <a:pt x="4554" y="1930"/>
                  </a:lnTo>
                  <a:lnTo>
                    <a:pt x="3065" y="496"/>
                  </a:lnTo>
                  <a:cubicBezTo>
                    <a:pt x="2733" y="165"/>
                    <a:pt x="2299" y="0"/>
                    <a:pt x="18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AF59C971-AB1F-9625-C608-D529AF9EA1FB}"/>
              </a:ext>
            </a:extLst>
          </p:cNvPr>
          <p:cNvSpPr txBox="1"/>
          <p:nvPr/>
        </p:nvSpPr>
        <p:spPr>
          <a:xfrm>
            <a:off x="2349138" y="1436735"/>
            <a:ext cx="11434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dirty="0">
                <a:solidFill>
                  <a:schemeClr val="dk2"/>
                </a:solidFill>
                <a:latin typeface="Gill Sans SemiBold" panose="020B0502020104020203" pitchFamily="34" charset="-79"/>
                <a:ea typeface="Barlow Semi Condensed Medium"/>
                <a:cs typeface="Gill Sans SemiBold" panose="020B0502020104020203" pitchFamily="34" charset="-79"/>
                <a:sym typeface="Barlow Semi Condensed Medium"/>
              </a:rPr>
              <a:t>web app</a:t>
            </a:r>
            <a:endParaRPr lang="ru-RU" sz="1800" b="1" i="0" dirty="0">
              <a:solidFill>
                <a:schemeClr val="dk2"/>
              </a:solidFill>
              <a:latin typeface="Gill Sans SemiBold" panose="020B0502020104020203" pitchFamily="34" charset="-79"/>
              <a:ea typeface="Barlow Semi Condensed Medium"/>
              <a:cs typeface="Gill Sans SemiBold" panose="020B0502020104020203" pitchFamily="34" charset="-79"/>
              <a:sym typeface="Barlow Semi Condensed Medium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33C9752-26E2-3892-477A-89B941AC9742}"/>
              </a:ext>
            </a:extLst>
          </p:cNvPr>
          <p:cNvSpPr txBox="1"/>
          <p:nvPr/>
        </p:nvSpPr>
        <p:spPr>
          <a:xfrm>
            <a:off x="3530522" y="1446981"/>
            <a:ext cx="13295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dirty="0" err="1">
                <a:solidFill>
                  <a:schemeClr val="dk2"/>
                </a:solidFill>
                <a:latin typeface="Gill Sans SemiBold" panose="020B0502020104020203" pitchFamily="34" charset="-79"/>
                <a:ea typeface="Barlow Semi Condensed Medium"/>
                <a:cs typeface="Gill Sans SemiBold" panose="020B0502020104020203" pitchFamily="34" charset="-79"/>
                <a:sym typeface="Barlow Semi Condensed Medium"/>
              </a:rPr>
              <a:t>tg</a:t>
            </a:r>
            <a:r>
              <a:rPr lang="en-US" sz="1800" b="1" i="0" dirty="0">
                <a:solidFill>
                  <a:schemeClr val="dk2"/>
                </a:solidFill>
                <a:latin typeface="Gill Sans SemiBold" panose="020B0502020104020203" pitchFamily="34" charset="-79"/>
                <a:ea typeface="Barlow Semi Condensed Medium"/>
                <a:cs typeface="Gill Sans SemiBold" panose="020B0502020104020203" pitchFamily="34" charset="-79"/>
                <a:sym typeface="Barlow Semi Condensed Medium"/>
              </a:rPr>
              <a:t> bot</a:t>
            </a:r>
          </a:p>
        </p:txBody>
      </p:sp>
      <p:sp>
        <p:nvSpPr>
          <p:cNvPr id="31" name="Google Shape;2241;p42">
            <a:extLst>
              <a:ext uri="{FF2B5EF4-FFF2-40B4-BE49-F238E27FC236}">
                <a16:creationId xmlns:a16="http://schemas.microsoft.com/office/drawing/2014/main" id="{E96FEA40-2A66-13E3-F8BC-13E133D0E1FC}"/>
              </a:ext>
            </a:extLst>
          </p:cNvPr>
          <p:cNvSpPr txBox="1">
            <a:spLocks/>
          </p:cNvSpPr>
          <p:nvPr/>
        </p:nvSpPr>
        <p:spPr>
          <a:xfrm>
            <a:off x="6133129" y="1266292"/>
            <a:ext cx="1217847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en-US" sz="1800" b="1" dirty="0">
                <a:latin typeface="Gill Sans SemiBold" panose="020B0502020104020203" pitchFamily="34" charset="-79"/>
                <a:cs typeface="Gill Sans SemiBold" panose="020B0502020104020203" pitchFamily="34" charset="-79"/>
              </a:rPr>
              <a:t>Difficulty </a:t>
            </a:r>
          </a:p>
          <a:p>
            <a:r>
              <a:rPr lang="en-US" sz="1800" b="1" dirty="0">
                <a:latin typeface="Gill Sans SemiBold" panose="020B0502020104020203" pitchFamily="34" charset="-79"/>
                <a:cs typeface="Gill Sans SemiBold" panose="020B0502020104020203" pitchFamily="34" charset="-79"/>
              </a:rPr>
              <a:t>formula</a:t>
            </a:r>
            <a:endParaRPr lang="ru-RU" sz="1800" b="1" dirty="0">
              <a:latin typeface="Gill Sans SemiBold" panose="020B0502020104020203" pitchFamily="34" charset="-79"/>
              <a:cs typeface="Gill Sans SemiBold" panose="020B0502020104020203" pitchFamily="34" charset="-79"/>
            </a:endParaRPr>
          </a:p>
        </p:txBody>
      </p:sp>
      <p:grpSp>
        <p:nvGrpSpPr>
          <p:cNvPr id="48" name="Google Shape;12983;p74">
            <a:extLst>
              <a:ext uri="{FF2B5EF4-FFF2-40B4-BE49-F238E27FC236}">
                <a16:creationId xmlns:a16="http://schemas.microsoft.com/office/drawing/2014/main" id="{BE49BA8B-1568-5F14-9F0D-3CFACBBC75B6}"/>
              </a:ext>
            </a:extLst>
          </p:cNvPr>
          <p:cNvGrpSpPr/>
          <p:nvPr/>
        </p:nvGrpSpPr>
        <p:grpSpPr>
          <a:xfrm>
            <a:off x="2459488" y="4145018"/>
            <a:ext cx="4224873" cy="500695"/>
            <a:chOff x="3558802" y="4011427"/>
            <a:chExt cx="1866000" cy="111300"/>
          </a:xfrm>
        </p:grpSpPr>
        <p:sp>
          <p:nvSpPr>
            <p:cNvPr id="49" name="Google Shape;12984;p74">
              <a:extLst>
                <a:ext uri="{FF2B5EF4-FFF2-40B4-BE49-F238E27FC236}">
                  <a16:creationId xmlns:a16="http://schemas.microsoft.com/office/drawing/2014/main" id="{A662426B-F6E9-A1A0-E29F-47AD95AB5A5E}"/>
                </a:ext>
              </a:extLst>
            </p:cNvPr>
            <p:cNvSpPr/>
            <p:nvPr/>
          </p:nvSpPr>
          <p:spPr>
            <a:xfrm rot="5400000" flipH="1">
              <a:off x="4436152" y="3134077"/>
              <a:ext cx="111300" cy="1866000"/>
            </a:xfrm>
            <a:prstGeom prst="round2SameRect">
              <a:avLst>
                <a:gd name="adj1" fmla="val 50000"/>
                <a:gd name="adj2" fmla="val 50000"/>
              </a:avLst>
            </a:pr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2985;p74">
              <a:extLst>
                <a:ext uri="{FF2B5EF4-FFF2-40B4-BE49-F238E27FC236}">
                  <a16:creationId xmlns:a16="http://schemas.microsoft.com/office/drawing/2014/main" id="{6D5356BE-A1E7-6AF1-10DD-98B1C2588EC2}"/>
                </a:ext>
              </a:extLst>
            </p:cNvPr>
            <p:cNvSpPr/>
            <p:nvPr/>
          </p:nvSpPr>
          <p:spPr>
            <a:xfrm rot="5400000" flipH="1">
              <a:off x="4162472" y="3415277"/>
              <a:ext cx="104700" cy="1304700"/>
            </a:xfrm>
            <a:prstGeom prst="round2SameRect">
              <a:avLst>
                <a:gd name="adj1" fmla="val 50000"/>
                <a:gd name="adj2" fmla="val 50000"/>
              </a:avLst>
            </a:pr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" name="Google Shape;6995;p70">
            <a:extLst>
              <a:ext uri="{FF2B5EF4-FFF2-40B4-BE49-F238E27FC236}">
                <a16:creationId xmlns:a16="http://schemas.microsoft.com/office/drawing/2014/main" id="{B8AD158C-E64A-1A7A-EDCF-1A580B1BF3ED}"/>
              </a:ext>
            </a:extLst>
          </p:cNvPr>
          <p:cNvGrpSpPr/>
          <p:nvPr/>
        </p:nvGrpSpPr>
        <p:grpSpPr>
          <a:xfrm>
            <a:off x="6327104" y="131356"/>
            <a:ext cx="1127286" cy="992798"/>
            <a:chOff x="6000718" y="3070557"/>
            <a:chExt cx="587865" cy="517731"/>
          </a:xfrm>
        </p:grpSpPr>
        <p:sp>
          <p:nvSpPr>
            <p:cNvPr id="52" name="Google Shape;6996;p70">
              <a:extLst>
                <a:ext uri="{FF2B5EF4-FFF2-40B4-BE49-F238E27FC236}">
                  <a16:creationId xmlns:a16="http://schemas.microsoft.com/office/drawing/2014/main" id="{A9205551-7DFA-E385-E6A5-4873FF94AC34}"/>
                </a:ext>
              </a:extLst>
            </p:cNvPr>
            <p:cNvSpPr/>
            <p:nvPr/>
          </p:nvSpPr>
          <p:spPr>
            <a:xfrm>
              <a:off x="6161116" y="3104229"/>
              <a:ext cx="410235" cy="449911"/>
            </a:xfrm>
            <a:custGeom>
              <a:avLst/>
              <a:gdLst/>
              <a:ahLst/>
              <a:cxnLst/>
              <a:rect l="l" t="t" r="r" b="b"/>
              <a:pathLst>
                <a:path w="71098" h="78008" extrusionOk="0">
                  <a:moveTo>
                    <a:pt x="36108" y="3531"/>
                  </a:moveTo>
                  <a:lnTo>
                    <a:pt x="36835" y="4631"/>
                  </a:lnTo>
                  <a:cubicBezTo>
                    <a:pt x="36551" y="4826"/>
                    <a:pt x="36268" y="5039"/>
                    <a:pt x="35948" y="5217"/>
                  </a:cubicBezTo>
                  <a:cubicBezTo>
                    <a:pt x="35043" y="5749"/>
                    <a:pt x="34635" y="6459"/>
                    <a:pt x="35132" y="7488"/>
                  </a:cubicBezTo>
                  <a:cubicBezTo>
                    <a:pt x="35486" y="8208"/>
                    <a:pt x="35984" y="8561"/>
                    <a:pt x="36635" y="8561"/>
                  </a:cubicBezTo>
                  <a:cubicBezTo>
                    <a:pt x="36866" y="8561"/>
                    <a:pt x="37116" y="8517"/>
                    <a:pt x="37385" y="8428"/>
                  </a:cubicBezTo>
                  <a:cubicBezTo>
                    <a:pt x="37776" y="8304"/>
                    <a:pt x="38184" y="8198"/>
                    <a:pt x="38752" y="8056"/>
                  </a:cubicBezTo>
                  <a:lnTo>
                    <a:pt x="38752" y="8056"/>
                  </a:lnTo>
                  <a:cubicBezTo>
                    <a:pt x="38412" y="9075"/>
                    <a:pt x="37909" y="9331"/>
                    <a:pt x="37373" y="9331"/>
                  </a:cubicBezTo>
                  <a:cubicBezTo>
                    <a:pt x="36833" y="9331"/>
                    <a:pt x="36258" y="9072"/>
                    <a:pt x="35779" y="9072"/>
                  </a:cubicBezTo>
                  <a:cubicBezTo>
                    <a:pt x="35690" y="9072"/>
                    <a:pt x="35604" y="9081"/>
                    <a:pt x="35522" y="9102"/>
                  </a:cubicBezTo>
                  <a:lnTo>
                    <a:pt x="33162" y="11977"/>
                  </a:lnTo>
                  <a:lnTo>
                    <a:pt x="28585" y="11037"/>
                  </a:lnTo>
                  <a:lnTo>
                    <a:pt x="31832" y="10238"/>
                  </a:lnTo>
                  <a:cubicBezTo>
                    <a:pt x="32825" y="8162"/>
                    <a:pt x="33127" y="7062"/>
                    <a:pt x="32914" y="6228"/>
                  </a:cubicBezTo>
                  <a:lnTo>
                    <a:pt x="36108" y="3531"/>
                  </a:lnTo>
                  <a:close/>
                  <a:moveTo>
                    <a:pt x="38947" y="36232"/>
                  </a:moveTo>
                  <a:lnTo>
                    <a:pt x="38947" y="36232"/>
                  </a:lnTo>
                  <a:cubicBezTo>
                    <a:pt x="40402" y="36374"/>
                    <a:pt x="40561" y="37705"/>
                    <a:pt x="41253" y="38486"/>
                  </a:cubicBezTo>
                  <a:cubicBezTo>
                    <a:pt x="40278" y="40029"/>
                    <a:pt x="42194" y="41076"/>
                    <a:pt x="41963" y="42673"/>
                  </a:cubicBezTo>
                  <a:cubicBezTo>
                    <a:pt x="41786" y="43862"/>
                    <a:pt x="42833" y="45264"/>
                    <a:pt x="43241" y="46648"/>
                  </a:cubicBezTo>
                  <a:cubicBezTo>
                    <a:pt x="43560" y="47641"/>
                    <a:pt x="43507" y="48741"/>
                    <a:pt x="43046" y="49699"/>
                  </a:cubicBezTo>
                  <a:lnTo>
                    <a:pt x="40473" y="45760"/>
                  </a:lnTo>
                  <a:cubicBezTo>
                    <a:pt x="41449" y="42726"/>
                    <a:pt x="39160" y="39728"/>
                    <a:pt x="38947" y="36232"/>
                  </a:cubicBezTo>
                  <a:close/>
                  <a:moveTo>
                    <a:pt x="36430" y="1"/>
                  </a:moveTo>
                  <a:cubicBezTo>
                    <a:pt x="35873" y="1"/>
                    <a:pt x="35316" y="87"/>
                    <a:pt x="34759" y="284"/>
                  </a:cubicBezTo>
                  <a:cubicBezTo>
                    <a:pt x="33659" y="657"/>
                    <a:pt x="32346" y="870"/>
                    <a:pt x="31885" y="2005"/>
                  </a:cubicBezTo>
                  <a:cubicBezTo>
                    <a:pt x="31264" y="3567"/>
                    <a:pt x="29809" y="3549"/>
                    <a:pt x="28656" y="3992"/>
                  </a:cubicBezTo>
                  <a:cubicBezTo>
                    <a:pt x="26331" y="4826"/>
                    <a:pt x="26012" y="5465"/>
                    <a:pt x="27006" y="7683"/>
                  </a:cubicBezTo>
                  <a:lnTo>
                    <a:pt x="29791" y="7736"/>
                  </a:lnTo>
                  <a:lnTo>
                    <a:pt x="29046" y="10327"/>
                  </a:lnTo>
                  <a:lnTo>
                    <a:pt x="28425" y="7736"/>
                  </a:lnTo>
                  <a:lnTo>
                    <a:pt x="26633" y="11143"/>
                  </a:lnTo>
                  <a:cubicBezTo>
                    <a:pt x="25746" y="11374"/>
                    <a:pt x="24734" y="11391"/>
                    <a:pt x="24113" y="11870"/>
                  </a:cubicBezTo>
                  <a:cubicBezTo>
                    <a:pt x="22960" y="12775"/>
                    <a:pt x="21328" y="12509"/>
                    <a:pt x="20352" y="13680"/>
                  </a:cubicBezTo>
                  <a:lnTo>
                    <a:pt x="19695" y="12900"/>
                  </a:lnTo>
                  <a:lnTo>
                    <a:pt x="18808" y="14106"/>
                  </a:lnTo>
                  <a:cubicBezTo>
                    <a:pt x="18523" y="13971"/>
                    <a:pt x="18518" y="13452"/>
                    <a:pt x="18160" y="13452"/>
                  </a:cubicBezTo>
                  <a:cubicBezTo>
                    <a:pt x="18049" y="13452"/>
                    <a:pt x="17905" y="13501"/>
                    <a:pt x="17708" y="13627"/>
                  </a:cubicBezTo>
                  <a:lnTo>
                    <a:pt x="18560" y="17193"/>
                  </a:lnTo>
                  <a:cubicBezTo>
                    <a:pt x="17972" y="17718"/>
                    <a:pt x="17385" y="18062"/>
                    <a:pt x="16823" y="18062"/>
                  </a:cubicBezTo>
                  <a:cubicBezTo>
                    <a:pt x="16435" y="18062"/>
                    <a:pt x="16059" y="17897"/>
                    <a:pt x="15703" y="17513"/>
                  </a:cubicBezTo>
                  <a:cubicBezTo>
                    <a:pt x="14869" y="16626"/>
                    <a:pt x="13929" y="16750"/>
                    <a:pt x="13112" y="16643"/>
                  </a:cubicBezTo>
                  <a:lnTo>
                    <a:pt x="11196" y="21381"/>
                  </a:lnTo>
                  <a:cubicBezTo>
                    <a:pt x="11922" y="22616"/>
                    <a:pt x="12753" y="22986"/>
                    <a:pt x="13632" y="22986"/>
                  </a:cubicBezTo>
                  <a:cubicBezTo>
                    <a:pt x="14835" y="22986"/>
                    <a:pt x="16130" y="22292"/>
                    <a:pt x="17371" y="22179"/>
                  </a:cubicBezTo>
                  <a:lnTo>
                    <a:pt x="17868" y="20618"/>
                  </a:lnTo>
                  <a:cubicBezTo>
                    <a:pt x="19961" y="20600"/>
                    <a:pt x="19961" y="20600"/>
                    <a:pt x="21594" y="18879"/>
                  </a:cubicBezTo>
                  <a:lnTo>
                    <a:pt x="22587" y="19784"/>
                  </a:lnTo>
                  <a:lnTo>
                    <a:pt x="24646" y="19181"/>
                  </a:lnTo>
                  <a:lnTo>
                    <a:pt x="28762" y="24788"/>
                  </a:lnTo>
                  <a:lnTo>
                    <a:pt x="24930" y="23971"/>
                  </a:lnTo>
                  <a:lnTo>
                    <a:pt x="24930" y="23971"/>
                  </a:lnTo>
                  <a:lnTo>
                    <a:pt x="26544" y="25746"/>
                  </a:lnTo>
                  <a:cubicBezTo>
                    <a:pt x="28177" y="25604"/>
                    <a:pt x="29507" y="24930"/>
                    <a:pt x="30182" y="23209"/>
                  </a:cubicBezTo>
                  <a:cubicBezTo>
                    <a:pt x="29738" y="22747"/>
                    <a:pt x="29365" y="22321"/>
                    <a:pt x="28957" y="21949"/>
                  </a:cubicBezTo>
                  <a:cubicBezTo>
                    <a:pt x="28017" y="21150"/>
                    <a:pt x="27165" y="20352"/>
                    <a:pt x="27502" y="18400"/>
                  </a:cubicBezTo>
                  <a:lnTo>
                    <a:pt x="27502" y="18400"/>
                  </a:lnTo>
                  <a:cubicBezTo>
                    <a:pt x="28336" y="19678"/>
                    <a:pt x="28709" y="20902"/>
                    <a:pt x="29472" y="21239"/>
                  </a:cubicBezTo>
                  <a:cubicBezTo>
                    <a:pt x="30678" y="21771"/>
                    <a:pt x="30785" y="22641"/>
                    <a:pt x="30927" y="23617"/>
                  </a:cubicBezTo>
                  <a:cubicBezTo>
                    <a:pt x="31016" y="24255"/>
                    <a:pt x="30874" y="24965"/>
                    <a:pt x="31087" y="25551"/>
                  </a:cubicBezTo>
                  <a:cubicBezTo>
                    <a:pt x="31282" y="26083"/>
                    <a:pt x="31832" y="26473"/>
                    <a:pt x="32187" y="26952"/>
                  </a:cubicBezTo>
                  <a:cubicBezTo>
                    <a:pt x="32275" y="27077"/>
                    <a:pt x="32329" y="27236"/>
                    <a:pt x="32329" y="27396"/>
                  </a:cubicBezTo>
                  <a:lnTo>
                    <a:pt x="34369" y="26225"/>
                  </a:lnTo>
                  <a:cubicBezTo>
                    <a:pt x="33860" y="25322"/>
                    <a:pt x="33670" y="24632"/>
                    <a:pt x="34867" y="24632"/>
                  </a:cubicBezTo>
                  <a:cubicBezTo>
                    <a:pt x="34964" y="24632"/>
                    <a:pt x="35070" y="24636"/>
                    <a:pt x="35185" y="24646"/>
                  </a:cubicBezTo>
                  <a:cubicBezTo>
                    <a:pt x="35416" y="25462"/>
                    <a:pt x="35718" y="26189"/>
                    <a:pt x="35753" y="26917"/>
                  </a:cubicBezTo>
                  <a:cubicBezTo>
                    <a:pt x="35859" y="28390"/>
                    <a:pt x="37013" y="29011"/>
                    <a:pt x="38024" y="29224"/>
                  </a:cubicBezTo>
                  <a:cubicBezTo>
                    <a:pt x="38126" y="29247"/>
                    <a:pt x="38227" y="29254"/>
                    <a:pt x="38330" y="29254"/>
                  </a:cubicBezTo>
                  <a:cubicBezTo>
                    <a:pt x="38476" y="29254"/>
                    <a:pt x="38623" y="29240"/>
                    <a:pt x="38773" y="29240"/>
                  </a:cubicBezTo>
                  <a:cubicBezTo>
                    <a:pt x="39073" y="29240"/>
                    <a:pt x="39384" y="29296"/>
                    <a:pt x="39710" y="29632"/>
                  </a:cubicBezTo>
                  <a:cubicBezTo>
                    <a:pt x="39812" y="29734"/>
                    <a:pt x="39986" y="29769"/>
                    <a:pt x="40202" y="29769"/>
                  </a:cubicBezTo>
                  <a:cubicBezTo>
                    <a:pt x="40620" y="29769"/>
                    <a:pt x="41193" y="29637"/>
                    <a:pt x="41697" y="29614"/>
                  </a:cubicBezTo>
                  <a:lnTo>
                    <a:pt x="41697" y="29614"/>
                  </a:lnTo>
                  <a:cubicBezTo>
                    <a:pt x="41182" y="31175"/>
                    <a:pt x="41608" y="32825"/>
                    <a:pt x="39657" y="33517"/>
                  </a:cubicBezTo>
                  <a:cubicBezTo>
                    <a:pt x="37368" y="32683"/>
                    <a:pt x="34369" y="33198"/>
                    <a:pt x="32488" y="30608"/>
                  </a:cubicBezTo>
                  <a:cubicBezTo>
                    <a:pt x="32240" y="30253"/>
                    <a:pt x="31388" y="30306"/>
                    <a:pt x="30820" y="30217"/>
                  </a:cubicBezTo>
                  <a:cubicBezTo>
                    <a:pt x="30607" y="30217"/>
                    <a:pt x="30395" y="30270"/>
                    <a:pt x="30182" y="30324"/>
                  </a:cubicBezTo>
                  <a:lnTo>
                    <a:pt x="29507" y="32151"/>
                  </a:lnTo>
                  <a:cubicBezTo>
                    <a:pt x="27875" y="31246"/>
                    <a:pt x="26686" y="29969"/>
                    <a:pt x="25373" y="29259"/>
                  </a:cubicBezTo>
                  <a:cubicBezTo>
                    <a:pt x="23918" y="28496"/>
                    <a:pt x="23794" y="27431"/>
                    <a:pt x="23794" y="26456"/>
                  </a:cubicBezTo>
                  <a:cubicBezTo>
                    <a:pt x="23808" y="24745"/>
                    <a:pt x="23906" y="24354"/>
                    <a:pt x="23055" y="24354"/>
                  </a:cubicBezTo>
                  <a:cubicBezTo>
                    <a:pt x="22802" y="24354"/>
                    <a:pt x="22466" y="24388"/>
                    <a:pt x="22020" y="24433"/>
                  </a:cubicBezTo>
                  <a:cubicBezTo>
                    <a:pt x="21712" y="24458"/>
                    <a:pt x="21377" y="24558"/>
                    <a:pt x="21074" y="24558"/>
                  </a:cubicBezTo>
                  <a:cubicBezTo>
                    <a:pt x="20958" y="24558"/>
                    <a:pt x="20846" y="24543"/>
                    <a:pt x="20742" y="24504"/>
                  </a:cubicBezTo>
                  <a:cubicBezTo>
                    <a:pt x="20157" y="24291"/>
                    <a:pt x="19678" y="23670"/>
                    <a:pt x="19092" y="23546"/>
                  </a:cubicBezTo>
                  <a:cubicBezTo>
                    <a:pt x="19019" y="23530"/>
                    <a:pt x="18944" y="23524"/>
                    <a:pt x="18868" y="23524"/>
                  </a:cubicBezTo>
                  <a:cubicBezTo>
                    <a:pt x="18388" y="23524"/>
                    <a:pt x="17849" y="23788"/>
                    <a:pt x="17363" y="23788"/>
                  </a:cubicBezTo>
                  <a:cubicBezTo>
                    <a:pt x="17305" y="23788"/>
                    <a:pt x="17249" y="23784"/>
                    <a:pt x="17193" y="23776"/>
                  </a:cubicBezTo>
                  <a:cubicBezTo>
                    <a:pt x="17025" y="23751"/>
                    <a:pt x="16855" y="23741"/>
                    <a:pt x="16686" y="23741"/>
                  </a:cubicBezTo>
                  <a:cubicBezTo>
                    <a:pt x="15885" y="23741"/>
                    <a:pt x="15077" y="23971"/>
                    <a:pt x="14280" y="23971"/>
                  </a:cubicBezTo>
                  <a:cubicBezTo>
                    <a:pt x="13809" y="23971"/>
                    <a:pt x="13342" y="23890"/>
                    <a:pt x="12882" y="23634"/>
                  </a:cubicBezTo>
                  <a:cubicBezTo>
                    <a:pt x="12688" y="23891"/>
                    <a:pt x="12389" y="23939"/>
                    <a:pt x="12067" y="23939"/>
                  </a:cubicBezTo>
                  <a:cubicBezTo>
                    <a:pt x="11878" y="23939"/>
                    <a:pt x="11682" y="23923"/>
                    <a:pt x="11494" y="23923"/>
                  </a:cubicBezTo>
                  <a:cubicBezTo>
                    <a:pt x="11005" y="23923"/>
                    <a:pt x="10573" y="24032"/>
                    <a:pt x="10486" y="24823"/>
                  </a:cubicBezTo>
                  <a:cubicBezTo>
                    <a:pt x="8943" y="25125"/>
                    <a:pt x="8925" y="26935"/>
                    <a:pt x="7594" y="27644"/>
                  </a:cubicBezTo>
                  <a:cubicBezTo>
                    <a:pt x="6636" y="28159"/>
                    <a:pt x="5270" y="28461"/>
                    <a:pt x="4720" y="29365"/>
                  </a:cubicBezTo>
                  <a:cubicBezTo>
                    <a:pt x="3992" y="30554"/>
                    <a:pt x="2733" y="30874"/>
                    <a:pt x="1899" y="31779"/>
                  </a:cubicBezTo>
                  <a:cubicBezTo>
                    <a:pt x="1420" y="32311"/>
                    <a:pt x="1100" y="33021"/>
                    <a:pt x="692" y="33695"/>
                  </a:cubicBezTo>
                  <a:lnTo>
                    <a:pt x="2058" y="34529"/>
                  </a:lnTo>
                  <a:lnTo>
                    <a:pt x="0" y="40331"/>
                  </a:lnTo>
                  <a:cubicBezTo>
                    <a:pt x="568" y="41839"/>
                    <a:pt x="1828" y="42460"/>
                    <a:pt x="1579" y="43844"/>
                  </a:cubicBezTo>
                  <a:cubicBezTo>
                    <a:pt x="1526" y="44093"/>
                    <a:pt x="4542" y="47659"/>
                    <a:pt x="4720" y="47677"/>
                  </a:cubicBezTo>
                  <a:cubicBezTo>
                    <a:pt x="6407" y="47823"/>
                    <a:pt x="7973" y="48589"/>
                    <a:pt x="9698" y="48589"/>
                  </a:cubicBezTo>
                  <a:cubicBezTo>
                    <a:pt x="10059" y="48589"/>
                    <a:pt x="10428" y="48555"/>
                    <a:pt x="10806" y="48475"/>
                  </a:cubicBezTo>
                  <a:cubicBezTo>
                    <a:pt x="10987" y="48438"/>
                    <a:pt x="11194" y="48420"/>
                    <a:pt x="11413" y="48420"/>
                  </a:cubicBezTo>
                  <a:cubicBezTo>
                    <a:pt x="12352" y="48420"/>
                    <a:pt x="13516" y="48748"/>
                    <a:pt x="13875" y="49309"/>
                  </a:cubicBezTo>
                  <a:cubicBezTo>
                    <a:pt x="14692" y="50587"/>
                    <a:pt x="15916" y="50622"/>
                    <a:pt x="17140" y="51048"/>
                  </a:cubicBezTo>
                  <a:lnTo>
                    <a:pt x="16076" y="56140"/>
                  </a:lnTo>
                  <a:cubicBezTo>
                    <a:pt x="17477" y="57542"/>
                    <a:pt x="16874" y="59405"/>
                    <a:pt x="17513" y="60896"/>
                  </a:cubicBezTo>
                  <a:cubicBezTo>
                    <a:pt x="17939" y="61907"/>
                    <a:pt x="17566" y="62439"/>
                    <a:pt x="17105" y="63291"/>
                  </a:cubicBezTo>
                  <a:cubicBezTo>
                    <a:pt x="16484" y="64409"/>
                    <a:pt x="14922" y="65544"/>
                    <a:pt x="15526" y="66751"/>
                  </a:cubicBezTo>
                  <a:cubicBezTo>
                    <a:pt x="16359" y="68454"/>
                    <a:pt x="16218" y="70264"/>
                    <a:pt x="16218" y="71879"/>
                  </a:cubicBezTo>
                  <a:cubicBezTo>
                    <a:pt x="16218" y="73795"/>
                    <a:pt x="17726" y="75427"/>
                    <a:pt x="16697" y="77361"/>
                  </a:cubicBezTo>
                  <a:cubicBezTo>
                    <a:pt x="17566" y="77539"/>
                    <a:pt x="18134" y="77610"/>
                    <a:pt x="18684" y="77787"/>
                  </a:cubicBezTo>
                  <a:cubicBezTo>
                    <a:pt x="19160" y="77941"/>
                    <a:pt x="19615" y="78007"/>
                    <a:pt x="20054" y="78007"/>
                  </a:cubicBezTo>
                  <a:cubicBezTo>
                    <a:pt x="21942" y="78007"/>
                    <a:pt x="23543" y="76798"/>
                    <a:pt x="25284" y="76208"/>
                  </a:cubicBezTo>
                  <a:cubicBezTo>
                    <a:pt x="25497" y="74416"/>
                    <a:pt x="27183" y="74310"/>
                    <a:pt x="28336" y="73671"/>
                  </a:cubicBezTo>
                  <a:cubicBezTo>
                    <a:pt x="29472" y="73032"/>
                    <a:pt x="29064" y="71826"/>
                    <a:pt x="29436" y="71240"/>
                  </a:cubicBezTo>
                  <a:cubicBezTo>
                    <a:pt x="30359" y="70814"/>
                    <a:pt x="31051" y="70495"/>
                    <a:pt x="31761" y="70175"/>
                  </a:cubicBezTo>
                  <a:cubicBezTo>
                    <a:pt x="32701" y="69750"/>
                    <a:pt x="34032" y="69998"/>
                    <a:pt x="34351" y="68472"/>
                  </a:cubicBezTo>
                  <a:cubicBezTo>
                    <a:pt x="34564" y="67407"/>
                    <a:pt x="35593" y="66680"/>
                    <a:pt x="35682" y="65456"/>
                  </a:cubicBezTo>
                  <a:cubicBezTo>
                    <a:pt x="35789" y="64196"/>
                    <a:pt x="36179" y="62972"/>
                    <a:pt x="36427" y="61783"/>
                  </a:cubicBezTo>
                  <a:cubicBezTo>
                    <a:pt x="38255" y="60576"/>
                    <a:pt x="39869" y="58979"/>
                    <a:pt x="41786" y="58376"/>
                  </a:cubicBezTo>
                  <a:cubicBezTo>
                    <a:pt x="44997" y="57365"/>
                    <a:pt x="46843" y="55306"/>
                    <a:pt x="48156" y="52432"/>
                  </a:cubicBezTo>
                  <a:cubicBezTo>
                    <a:pt x="47847" y="52304"/>
                    <a:pt x="47534" y="52259"/>
                    <a:pt x="47221" y="52259"/>
                  </a:cubicBezTo>
                  <a:cubicBezTo>
                    <a:pt x="46487" y="52259"/>
                    <a:pt x="45750" y="52505"/>
                    <a:pt x="45050" y="52505"/>
                  </a:cubicBezTo>
                  <a:cubicBezTo>
                    <a:pt x="44519" y="52505"/>
                    <a:pt x="44011" y="52363"/>
                    <a:pt x="43542" y="51864"/>
                  </a:cubicBezTo>
                  <a:cubicBezTo>
                    <a:pt x="44838" y="50108"/>
                    <a:pt x="44909" y="50037"/>
                    <a:pt x="46293" y="49859"/>
                  </a:cubicBezTo>
                  <a:cubicBezTo>
                    <a:pt x="49646" y="49451"/>
                    <a:pt x="52822" y="48599"/>
                    <a:pt x="55395" y="46222"/>
                  </a:cubicBezTo>
                  <a:cubicBezTo>
                    <a:pt x="55484" y="45760"/>
                    <a:pt x="55697" y="45281"/>
                    <a:pt x="55643" y="44838"/>
                  </a:cubicBezTo>
                  <a:cubicBezTo>
                    <a:pt x="55519" y="44022"/>
                    <a:pt x="55359" y="43205"/>
                    <a:pt x="55164" y="42389"/>
                  </a:cubicBezTo>
                  <a:lnTo>
                    <a:pt x="54224" y="42886"/>
                  </a:lnTo>
                  <a:lnTo>
                    <a:pt x="53887" y="41254"/>
                  </a:lnTo>
                  <a:lnTo>
                    <a:pt x="53017" y="42655"/>
                  </a:lnTo>
                  <a:cubicBezTo>
                    <a:pt x="51775" y="40810"/>
                    <a:pt x="49327" y="39763"/>
                    <a:pt x="49735" y="36906"/>
                  </a:cubicBezTo>
                  <a:lnTo>
                    <a:pt x="49735" y="36906"/>
                  </a:lnTo>
                  <a:cubicBezTo>
                    <a:pt x="51738" y="37643"/>
                    <a:pt x="51709" y="40841"/>
                    <a:pt x="54224" y="40841"/>
                  </a:cubicBezTo>
                  <a:cubicBezTo>
                    <a:pt x="54315" y="40841"/>
                    <a:pt x="54410" y="40836"/>
                    <a:pt x="54508" y="40828"/>
                  </a:cubicBezTo>
                  <a:cubicBezTo>
                    <a:pt x="55927" y="42620"/>
                    <a:pt x="57968" y="43134"/>
                    <a:pt x="59831" y="43365"/>
                  </a:cubicBezTo>
                  <a:lnTo>
                    <a:pt x="61091" y="47286"/>
                  </a:lnTo>
                  <a:lnTo>
                    <a:pt x="62244" y="46683"/>
                  </a:lnTo>
                  <a:lnTo>
                    <a:pt x="61215" y="57010"/>
                  </a:lnTo>
                  <a:cubicBezTo>
                    <a:pt x="61641" y="57382"/>
                    <a:pt x="62102" y="57613"/>
                    <a:pt x="62208" y="57950"/>
                  </a:cubicBezTo>
                  <a:cubicBezTo>
                    <a:pt x="62350" y="58411"/>
                    <a:pt x="62226" y="58944"/>
                    <a:pt x="62226" y="59547"/>
                  </a:cubicBezTo>
                  <a:cubicBezTo>
                    <a:pt x="64054" y="58323"/>
                    <a:pt x="61783" y="56531"/>
                    <a:pt x="63397" y="55164"/>
                  </a:cubicBezTo>
                  <a:cubicBezTo>
                    <a:pt x="64338" y="54348"/>
                    <a:pt x="63894" y="52503"/>
                    <a:pt x="65420" y="51421"/>
                  </a:cubicBezTo>
                  <a:cubicBezTo>
                    <a:pt x="66236" y="50835"/>
                    <a:pt x="66627" y="49575"/>
                    <a:pt x="67407" y="48670"/>
                  </a:cubicBezTo>
                  <a:cubicBezTo>
                    <a:pt x="71098" y="31370"/>
                    <a:pt x="63805" y="13556"/>
                    <a:pt x="49451" y="3265"/>
                  </a:cubicBezTo>
                  <a:lnTo>
                    <a:pt x="47836" y="4223"/>
                  </a:lnTo>
                  <a:lnTo>
                    <a:pt x="47286" y="3425"/>
                  </a:lnTo>
                  <a:lnTo>
                    <a:pt x="45068" y="5465"/>
                  </a:lnTo>
                  <a:lnTo>
                    <a:pt x="44802" y="2963"/>
                  </a:lnTo>
                  <a:cubicBezTo>
                    <a:pt x="44483" y="4383"/>
                    <a:pt x="44412" y="5554"/>
                    <a:pt x="43383" y="6193"/>
                  </a:cubicBezTo>
                  <a:lnTo>
                    <a:pt x="41094" y="4844"/>
                  </a:lnTo>
                  <a:lnTo>
                    <a:pt x="41253" y="4702"/>
                  </a:lnTo>
                  <a:lnTo>
                    <a:pt x="43436" y="4525"/>
                  </a:lnTo>
                  <a:cubicBezTo>
                    <a:pt x="43312" y="3975"/>
                    <a:pt x="43329" y="3673"/>
                    <a:pt x="43205" y="3567"/>
                  </a:cubicBezTo>
                  <a:cubicBezTo>
                    <a:pt x="41857" y="2502"/>
                    <a:pt x="40153" y="1934"/>
                    <a:pt x="38929" y="657"/>
                  </a:cubicBezTo>
                  <a:cubicBezTo>
                    <a:pt x="38787" y="497"/>
                    <a:pt x="38592" y="390"/>
                    <a:pt x="38379" y="319"/>
                  </a:cubicBezTo>
                  <a:cubicBezTo>
                    <a:pt x="37729" y="119"/>
                    <a:pt x="37080" y="1"/>
                    <a:pt x="3643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81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6997;p70">
              <a:extLst>
                <a:ext uri="{FF2B5EF4-FFF2-40B4-BE49-F238E27FC236}">
                  <a16:creationId xmlns:a16="http://schemas.microsoft.com/office/drawing/2014/main" id="{0DD9CBEC-EF95-E1DE-0B27-4A4B460C8519}"/>
                </a:ext>
              </a:extLst>
            </p:cNvPr>
            <p:cNvSpPr/>
            <p:nvPr/>
          </p:nvSpPr>
          <p:spPr>
            <a:xfrm>
              <a:off x="6032245" y="3317811"/>
              <a:ext cx="62149" cy="151155"/>
            </a:xfrm>
            <a:custGeom>
              <a:avLst/>
              <a:gdLst/>
              <a:ahLst/>
              <a:cxnLst/>
              <a:rect l="l" t="t" r="r" b="b"/>
              <a:pathLst>
                <a:path w="10771" h="26208" extrusionOk="0">
                  <a:moveTo>
                    <a:pt x="266" y="1"/>
                  </a:moveTo>
                  <a:lnTo>
                    <a:pt x="266" y="1"/>
                  </a:lnTo>
                  <a:cubicBezTo>
                    <a:pt x="0" y="9316"/>
                    <a:pt x="2679" y="18489"/>
                    <a:pt x="7914" y="26208"/>
                  </a:cubicBezTo>
                  <a:lnTo>
                    <a:pt x="9014" y="25995"/>
                  </a:lnTo>
                  <a:cubicBezTo>
                    <a:pt x="9954" y="24078"/>
                    <a:pt x="9617" y="22073"/>
                    <a:pt x="9475" y="20068"/>
                  </a:cubicBezTo>
                  <a:cubicBezTo>
                    <a:pt x="9422" y="19412"/>
                    <a:pt x="9120" y="18347"/>
                    <a:pt x="9386" y="18188"/>
                  </a:cubicBezTo>
                  <a:cubicBezTo>
                    <a:pt x="10753" y="17336"/>
                    <a:pt x="10274" y="15881"/>
                    <a:pt x="10770" y="14834"/>
                  </a:cubicBezTo>
                  <a:cubicBezTo>
                    <a:pt x="9777" y="13415"/>
                    <a:pt x="8890" y="12137"/>
                    <a:pt x="7328" y="11161"/>
                  </a:cubicBezTo>
                  <a:cubicBezTo>
                    <a:pt x="5270" y="9901"/>
                    <a:pt x="3194" y="8216"/>
                    <a:pt x="3247" y="5235"/>
                  </a:cubicBezTo>
                  <a:cubicBezTo>
                    <a:pt x="3265" y="4649"/>
                    <a:pt x="2999" y="3709"/>
                    <a:pt x="2591" y="3514"/>
                  </a:cubicBezTo>
                  <a:cubicBezTo>
                    <a:pt x="1295" y="2893"/>
                    <a:pt x="479" y="1562"/>
                    <a:pt x="408" y="604"/>
                  </a:cubicBezTo>
                  <a:cubicBezTo>
                    <a:pt x="373" y="391"/>
                    <a:pt x="337" y="196"/>
                    <a:pt x="266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81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6998;p70">
              <a:extLst>
                <a:ext uri="{FF2B5EF4-FFF2-40B4-BE49-F238E27FC236}">
                  <a16:creationId xmlns:a16="http://schemas.microsoft.com/office/drawing/2014/main" id="{6D65A1B7-597C-7E13-AFFB-1A375BFB2098}"/>
                </a:ext>
              </a:extLst>
            </p:cNvPr>
            <p:cNvSpPr/>
            <p:nvPr/>
          </p:nvSpPr>
          <p:spPr>
            <a:xfrm>
              <a:off x="6189159" y="3073176"/>
              <a:ext cx="117131" cy="35868"/>
            </a:xfrm>
            <a:custGeom>
              <a:avLst/>
              <a:gdLst/>
              <a:ahLst/>
              <a:cxnLst/>
              <a:rect l="l" t="t" r="r" b="b"/>
              <a:pathLst>
                <a:path w="20300" h="6219" extrusionOk="0">
                  <a:moveTo>
                    <a:pt x="17629" y="0"/>
                  </a:moveTo>
                  <a:cubicBezTo>
                    <a:pt x="12187" y="0"/>
                    <a:pt x="6775" y="976"/>
                    <a:pt x="1651" y="2882"/>
                  </a:cubicBezTo>
                  <a:cubicBezTo>
                    <a:pt x="1207" y="3344"/>
                    <a:pt x="764" y="3823"/>
                    <a:pt x="302" y="4266"/>
                  </a:cubicBezTo>
                  <a:cubicBezTo>
                    <a:pt x="1" y="4568"/>
                    <a:pt x="231" y="5402"/>
                    <a:pt x="214" y="6218"/>
                  </a:cubicBezTo>
                  <a:cubicBezTo>
                    <a:pt x="1402" y="5473"/>
                    <a:pt x="2201" y="4834"/>
                    <a:pt x="3141" y="4408"/>
                  </a:cubicBezTo>
                  <a:cubicBezTo>
                    <a:pt x="5525" y="3347"/>
                    <a:pt x="8003" y="2632"/>
                    <a:pt x="10607" y="2632"/>
                  </a:cubicBezTo>
                  <a:cubicBezTo>
                    <a:pt x="11182" y="2632"/>
                    <a:pt x="11763" y="2666"/>
                    <a:pt x="12350" y="2740"/>
                  </a:cubicBezTo>
                  <a:cubicBezTo>
                    <a:pt x="12586" y="2362"/>
                    <a:pt x="12876" y="2257"/>
                    <a:pt x="13186" y="2257"/>
                  </a:cubicBezTo>
                  <a:cubicBezTo>
                    <a:pt x="13571" y="2257"/>
                    <a:pt x="13986" y="2419"/>
                    <a:pt x="14364" y="2419"/>
                  </a:cubicBezTo>
                  <a:cubicBezTo>
                    <a:pt x="14550" y="2419"/>
                    <a:pt x="14727" y="2379"/>
                    <a:pt x="14887" y="2261"/>
                  </a:cubicBezTo>
                  <a:cubicBezTo>
                    <a:pt x="16502" y="1072"/>
                    <a:pt x="18472" y="718"/>
                    <a:pt x="20299" y="79"/>
                  </a:cubicBezTo>
                  <a:cubicBezTo>
                    <a:pt x="19409" y="26"/>
                    <a:pt x="18519" y="0"/>
                    <a:pt x="17629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81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6999;p70">
              <a:extLst>
                <a:ext uri="{FF2B5EF4-FFF2-40B4-BE49-F238E27FC236}">
                  <a16:creationId xmlns:a16="http://schemas.microsoft.com/office/drawing/2014/main" id="{B1441250-91A6-11B0-8CE4-37FE3B84CF63}"/>
                </a:ext>
              </a:extLst>
            </p:cNvPr>
            <p:cNvSpPr/>
            <p:nvPr/>
          </p:nvSpPr>
          <p:spPr>
            <a:xfrm>
              <a:off x="6123036" y="3116815"/>
              <a:ext cx="22734" cy="17095"/>
            </a:xfrm>
            <a:custGeom>
              <a:avLst/>
              <a:gdLst/>
              <a:ahLst/>
              <a:cxnLst/>
              <a:rect l="l" t="t" r="r" b="b"/>
              <a:pathLst>
                <a:path w="3940" h="2964" extrusionOk="0">
                  <a:moveTo>
                    <a:pt x="3940" y="1"/>
                  </a:moveTo>
                  <a:lnTo>
                    <a:pt x="3940" y="1"/>
                  </a:lnTo>
                  <a:cubicBezTo>
                    <a:pt x="2573" y="923"/>
                    <a:pt x="1260" y="1899"/>
                    <a:pt x="1" y="2964"/>
                  </a:cubicBezTo>
                  <a:cubicBezTo>
                    <a:pt x="1651" y="2839"/>
                    <a:pt x="2964" y="2094"/>
                    <a:pt x="3656" y="568"/>
                  </a:cubicBezTo>
                  <a:cubicBezTo>
                    <a:pt x="3744" y="373"/>
                    <a:pt x="3833" y="196"/>
                    <a:pt x="394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81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7000;p70">
              <a:extLst>
                <a:ext uri="{FF2B5EF4-FFF2-40B4-BE49-F238E27FC236}">
                  <a16:creationId xmlns:a16="http://schemas.microsoft.com/office/drawing/2014/main" id="{0449762A-3836-E90B-43D8-E0F50D26AC6F}"/>
                </a:ext>
              </a:extLst>
            </p:cNvPr>
            <p:cNvSpPr/>
            <p:nvPr/>
          </p:nvSpPr>
          <p:spPr>
            <a:xfrm>
              <a:off x="6099493" y="3152223"/>
              <a:ext cx="3999" cy="4205"/>
            </a:xfrm>
            <a:custGeom>
              <a:avLst/>
              <a:gdLst/>
              <a:ahLst/>
              <a:cxnLst/>
              <a:rect l="l" t="t" r="r" b="b"/>
              <a:pathLst>
                <a:path w="693" h="729" extrusionOk="0">
                  <a:moveTo>
                    <a:pt x="693" y="1"/>
                  </a:moveTo>
                  <a:cubicBezTo>
                    <a:pt x="462" y="231"/>
                    <a:pt x="231" y="480"/>
                    <a:pt x="1" y="728"/>
                  </a:cubicBezTo>
                  <a:cubicBezTo>
                    <a:pt x="284" y="533"/>
                    <a:pt x="533" y="285"/>
                    <a:pt x="693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81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7001;p70">
              <a:extLst>
                <a:ext uri="{FF2B5EF4-FFF2-40B4-BE49-F238E27FC236}">
                  <a16:creationId xmlns:a16="http://schemas.microsoft.com/office/drawing/2014/main" id="{8384521E-AF86-9387-7BF3-4EC464B07467}"/>
                </a:ext>
              </a:extLst>
            </p:cNvPr>
            <p:cNvSpPr/>
            <p:nvPr/>
          </p:nvSpPr>
          <p:spPr>
            <a:xfrm>
              <a:off x="6350890" y="3500386"/>
              <a:ext cx="45156" cy="42581"/>
            </a:xfrm>
            <a:custGeom>
              <a:avLst/>
              <a:gdLst/>
              <a:ahLst/>
              <a:cxnLst/>
              <a:rect l="l" t="t" r="r" b="b"/>
              <a:pathLst>
                <a:path w="7826" h="7383" extrusionOk="0">
                  <a:moveTo>
                    <a:pt x="7648" y="1"/>
                  </a:moveTo>
                  <a:lnTo>
                    <a:pt x="7648" y="1"/>
                  </a:lnTo>
                  <a:cubicBezTo>
                    <a:pt x="6488" y="417"/>
                    <a:pt x="5728" y="1543"/>
                    <a:pt x="4541" y="1543"/>
                  </a:cubicBezTo>
                  <a:cubicBezTo>
                    <a:pt x="4311" y="1543"/>
                    <a:pt x="4065" y="1501"/>
                    <a:pt x="3797" y="1403"/>
                  </a:cubicBezTo>
                  <a:cubicBezTo>
                    <a:pt x="3766" y="1397"/>
                    <a:pt x="3735" y="1395"/>
                    <a:pt x="3704" y="1395"/>
                  </a:cubicBezTo>
                  <a:cubicBezTo>
                    <a:pt x="3523" y="1395"/>
                    <a:pt x="3348" y="1482"/>
                    <a:pt x="3212" y="1633"/>
                  </a:cubicBezTo>
                  <a:cubicBezTo>
                    <a:pt x="2520" y="3567"/>
                    <a:pt x="142" y="4490"/>
                    <a:pt x="0" y="7045"/>
                  </a:cubicBezTo>
                  <a:lnTo>
                    <a:pt x="1633" y="7382"/>
                  </a:lnTo>
                  <a:cubicBezTo>
                    <a:pt x="2662" y="6353"/>
                    <a:pt x="3655" y="5306"/>
                    <a:pt x="4844" y="4419"/>
                  </a:cubicBezTo>
                  <a:cubicBezTo>
                    <a:pt x="6211" y="3390"/>
                    <a:pt x="7825" y="2219"/>
                    <a:pt x="7648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81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7002;p70">
              <a:extLst>
                <a:ext uri="{FF2B5EF4-FFF2-40B4-BE49-F238E27FC236}">
                  <a16:creationId xmlns:a16="http://schemas.microsoft.com/office/drawing/2014/main" id="{35861AD4-614C-919A-F7A5-0154089041D0}"/>
                </a:ext>
              </a:extLst>
            </p:cNvPr>
            <p:cNvSpPr/>
            <p:nvPr/>
          </p:nvSpPr>
          <p:spPr>
            <a:xfrm>
              <a:off x="6263064" y="3138409"/>
              <a:ext cx="28469" cy="38688"/>
            </a:xfrm>
            <a:custGeom>
              <a:avLst/>
              <a:gdLst/>
              <a:ahLst/>
              <a:cxnLst/>
              <a:rect l="l" t="t" r="r" b="b"/>
              <a:pathLst>
                <a:path w="4934" h="6708" extrusionOk="0">
                  <a:moveTo>
                    <a:pt x="2094" y="0"/>
                  </a:moveTo>
                  <a:lnTo>
                    <a:pt x="2094" y="0"/>
                  </a:lnTo>
                  <a:cubicBezTo>
                    <a:pt x="0" y="1420"/>
                    <a:pt x="3052" y="2467"/>
                    <a:pt x="1988" y="4454"/>
                  </a:cubicBezTo>
                  <a:lnTo>
                    <a:pt x="817" y="4756"/>
                  </a:lnTo>
                  <a:cubicBezTo>
                    <a:pt x="1243" y="6707"/>
                    <a:pt x="2822" y="6228"/>
                    <a:pt x="3851" y="6619"/>
                  </a:cubicBezTo>
                  <a:lnTo>
                    <a:pt x="4933" y="5430"/>
                  </a:lnTo>
                  <a:cubicBezTo>
                    <a:pt x="4685" y="3993"/>
                    <a:pt x="2768" y="2875"/>
                    <a:pt x="4206" y="1207"/>
                  </a:cubicBezTo>
                  <a:cubicBezTo>
                    <a:pt x="3883" y="979"/>
                    <a:pt x="3846" y="221"/>
                    <a:pt x="3400" y="221"/>
                  </a:cubicBezTo>
                  <a:cubicBezTo>
                    <a:pt x="3257" y="221"/>
                    <a:pt x="3072" y="299"/>
                    <a:pt x="2822" y="497"/>
                  </a:cubicBezTo>
                  <a:cubicBezTo>
                    <a:pt x="2815" y="502"/>
                    <a:pt x="2807" y="505"/>
                    <a:pt x="2796" y="505"/>
                  </a:cubicBezTo>
                  <a:cubicBezTo>
                    <a:pt x="2667" y="505"/>
                    <a:pt x="2259" y="115"/>
                    <a:pt x="2094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81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7003;p70">
              <a:extLst>
                <a:ext uri="{FF2B5EF4-FFF2-40B4-BE49-F238E27FC236}">
                  <a16:creationId xmlns:a16="http://schemas.microsoft.com/office/drawing/2014/main" id="{48FD704A-F366-DBBE-6D12-C51FAA2AADA2}"/>
                </a:ext>
              </a:extLst>
            </p:cNvPr>
            <p:cNvSpPr/>
            <p:nvPr/>
          </p:nvSpPr>
          <p:spPr>
            <a:xfrm>
              <a:off x="6251907" y="3097504"/>
              <a:ext cx="26011" cy="13686"/>
            </a:xfrm>
            <a:custGeom>
              <a:avLst/>
              <a:gdLst/>
              <a:ahLst/>
              <a:cxnLst/>
              <a:rect l="l" t="t" r="r" b="b"/>
              <a:pathLst>
                <a:path w="4508" h="2373" extrusionOk="0">
                  <a:moveTo>
                    <a:pt x="1606" y="0"/>
                  </a:moveTo>
                  <a:cubicBezTo>
                    <a:pt x="1091" y="0"/>
                    <a:pt x="558" y="171"/>
                    <a:pt x="0" y="723"/>
                  </a:cubicBezTo>
                  <a:cubicBezTo>
                    <a:pt x="430" y="1555"/>
                    <a:pt x="972" y="2195"/>
                    <a:pt x="1679" y="2195"/>
                  </a:cubicBezTo>
                  <a:cubicBezTo>
                    <a:pt x="1906" y="2195"/>
                    <a:pt x="2151" y="2129"/>
                    <a:pt x="2414" y="1982"/>
                  </a:cubicBezTo>
                  <a:cubicBezTo>
                    <a:pt x="2981" y="1663"/>
                    <a:pt x="4507" y="2373"/>
                    <a:pt x="4064" y="456"/>
                  </a:cubicBezTo>
                  <a:lnTo>
                    <a:pt x="4064" y="456"/>
                  </a:lnTo>
                  <a:cubicBezTo>
                    <a:pt x="4046" y="457"/>
                    <a:pt x="4028" y="457"/>
                    <a:pt x="4010" y="457"/>
                  </a:cubicBezTo>
                  <a:cubicBezTo>
                    <a:pt x="3239" y="457"/>
                    <a:pt x="2447" y="0"/>
                    <a:pt x="1606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81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7004;p70">
              <a:extLst>
                <a:ext uri="{FF2B5EF4-FFF2-40B4-BE49-F238E27FC236}">
                  <a16:creationId xmlns:a16="http://schemas.microsoft.com/office/drawing/2014/main" id="{6572CCF8-65BD-E987-AC8A-DF752196A228}"/>
                </a:ext>
              </a:extLst>
            </p:cNvPr>
            <p:cNvSpPr/>
            <p:nvPr/>
          </p:nvSpPr>
          <p:spPr>
            <a:xfrm>
              <a:off x="6251498" y="3152108"/>
              <a:ext cx="21609" cy="17008"/>
            </a:xfrm>
            <a:custGeom>
              <a:avLst/>
              <a:gdLst/>
              <a:ahLst/>
              <a:cxnLst/>
              <a:rect l="l" t="t" r="r" b="b"/>
              <a:pathLst>
                <a:path w="3745" h="2949" extrusionOk="0">
                  <a:moveTo>
                    <a:pt x="1345" y="1"/>
                  </a:moveTo>
                  <a:cubicBezTo>
                    <a:pt x="985" y="1"/>
                    <a:pt x="770" y="142"/>
                    <a:pt x="568" y="429"/>
                  </a:cubicBezTo>
                  <a:cubicBezTo>
                    <a:pt x="213" y="943"/>
                    <a:pt x="249" y="1706"/>
                    <a:pt x="0" y="2948"/>
                  </a:cubicBezTo>
                  <a:lnTo>
                    <a:pt x="3744" y="695"/>
                  </a:lnTo>
                  <a:cubicBezTo>
                    <a:pt x="2515" y="235"/>
                    <a:pt x="1810" y="1"/>
                    <a:pt x="1345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81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7005;p70">
              <a:extLst>
                <a:ext uri="{FF2B5EF4-FFF2-40B4-BE49-F238E27FC236}">
                  <a16:creationId xmlns:a16="http://schemas.microsoft.com/office/drawing/2014/main" id="{C58F67CF-87C6-B852-E229-1FF797BF4BEE}"/>
                </a:ext>
              </a:extLst>
            </p:cNvPr>
            <p:cNvSpPr/>
            <p:nvPr/>
          </p:nvSpPr>
          <p:spPr>
            <a:xfrm>
              <a:off x="6000718" y="3070557"/>
              <a:ext cx="587865" cy="517731"/>
            </a:xfrm>
            <a:custGeom>
              <a:avLst/>
              <a:gdLst/>
              <a:ahLst/>
              <a:cxnLst/>
              <a:rect l="l" t="t" r="r" b="b"/>
              <a:pathLst>
                <a:path w="101883" h="89767" extrusionOk="0">
                  <a:moveTo>
                    <a:pt x="50267" y="444"/>
                  </a:moveTo>
                  <a:cubicBezTo>
                    <a:pt x="55590" y="462"/>
                    <a:pt x="60878" y="1384"/>
                    <a:pt x="65881" y="3177"/>
                  </a:cubicBezTo>
                  <a:cubicBezTo>
                    <a:pt x="89445" y="11622"/>
                    <a:pt x="101883" y="37138"/>
                    <a:pt x="93614" y="60186"/>
                  </a:cubicBezTo>
                  <a:cubicBezTo>
                    <a:pt x="87173" y="78160"/>
                    <a:pt x="70033" y="89321"/>
                    <a:pt x="51598" y="89321"/>
                  </a:cubicBezTo>
                  <a:cubicBezTo>
                    <a:pt x="46275" y="89321"/>
                    <a:pt x="41005" y="88381"/>
                    <a:pt x="36002" y="86588"/>
                  </a:cubicBezTo>
                  <a:cubicBezTo>
                    <a:pt x="12421" y="78143"/>
                    <a:pt x="0" y="52628"/>
                    <a:pt x="8251" y="29597"/>
                  </a:cubicBezTo>
                  <a:cubicBezTo>
                    <a:pt x="14692" y="11605"/>
                    <a:pt x="31850" y="444"/>
                    <a:pt x="50267" y="444"/>
                  </a:cubicBezTo>
                  <a:close/>
                  <a:moveTo>
                    <a:pt x="50267" y="0"/>
                  </a:moveTo>
                  <a:cubicBezTo>
                    <a:pt x="45672" y="0"/>
                    <a:pt x="41094" y="692"/>
                    <a:pt x="36711" y="2041"/>
                  </a:cubicBezTo>
                  <a:cubicBezTo>
                    <a:pt x="32364" y="3372"/>
                    <a:pt x="28265" y="5359"/>
                    <a:pt x="24504" y="7896"/>
                  </a:cubicBezTo>
                  <a:cubicBezTo>
                    <a:pt x="11640" y="16644"/>
                    <a:pt x="4347" y="31531"/>
                    <a:pt x="5341" y="47056"/>
                  </a:cubicBezTo>
                  <a:cubicBezTo>
                    <a:pt x="5714" y="52858"/>
                    <a:pt x="7222" y="58536"/>
                    <a:pt x="9777" y="63753"/>
                  </a:cubicBezTo>
                  <a:cubicBezTo>
                    <a:pt x="12350" y="69022"/>
                    <a:pt x="15898" y="73760"/>
                    <a:pt x="20245" y="77681"/>
                  </a:cubicBezTo>
                  <a:cubicBezTo>
                    <a:pt x="28930" y="85568"/>
                    <a:pt x="40125" y="89766"/>
                    <a:pt x="51538" y="89766"/>
                  </a:cubicBezTo>
                  <a:cubicBezTo>
                    <a:pt x="56096" y="89766"/>
                    <a:pt x="60690" y="89097"/>
                    <a:pt x="65172" y="87724"/>
                  </a:cubicBezTo>
                  <a:cubicBezTo>
                    <a:pt x="69501" y="86376"/>
                    <a:pt x="73618" y="84406"/>
                    <a:pt x="77361" y="81851"/>
                  </a:cubicBezTo>
                  <a:cubicBezTo>
                    <a:pt x="90225" y="73121"/>
                    <a:pt x="97518" y="58234"/>
                    <a:pt x="96524" y="42709"/>
                  </a:cubicBezTo>
                  <a:cubicBezTo>
                    <a:pt x="96152" y="36907"/>
                    <a:pt x="94643" y="31229"/>
                    <a:pt x="92088" y="26012"/>
                  </a:cubicBezTo>
                  <a:cubicBezTo>
                    <a:pt x="89533" y="20743"/>
                    <a:pt x="85985" y="16005"/>
                    <a:pt x="81620" y="12084"/>
                  </a:cubicBezTo>
                  <a:cubicBezTo>
                    <a:pt x="73032" y="4330"/>
                    <a:pt x="61854" y="36"/>
                    <a:pt x="50285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E3E9E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96" name="Google Shape;1896;p37"/>
          <p:cNvGrpSpPr/>
          <p:nvPr/>
        </p:nvGrpSpPr>
        <p:grpSpPr>
          <a:xfrm>
            <a:off x="3994598" y="1510458"/>
            <a:ext cx="4430405" cy="3106404"/>
            <a:chOff x="862950" y="825025"/>
            <a:chExt cx="5862650" cy="4111175"/>
          </a:xfrm>
        </p:grpSpPr>
        <p:sp>
          <p:nvSpPr>
            <p:cNvPr id="1897" name="Google Shape;1897;p37"/>
            <p:cNvSpPr/>
            <p:nvPr/>
          </p:nvSpPr>
          <p:spPr>
            <a:xfrm>
              <a:off x="918425" y="825150"/>
              <a:ext cx="5767425" cy="4096250"/>
            </a:xfrm>
            <a:custGeom>
              <a:avLst/>
              <a:gdLst/>
              <a:ahLst/>
              <a:cxnLst/>
              <a:rect l="l" t="t" r="r" b="b"/>
              <a:pathLst>
                <a:path w="230697" h="163850" extrusionOk="0">
                  <a:moveTo>
                    <a:pt x="157748" y="1"/>
                  </a:moveTo>
                  <a:cubicBezTo>
                    <a:pt x="156487" y="1"/>
                    <a:pt x="155194" y="95"/>
                    <a:pt x="153872" y="291"/>
                  </a:cubicBezTo>
                  <a:cubicBezTo>
                    <a:pt x="131689" y="3582"/>
                    <a:pt x="136421" y="27649"/>
                    <a:pt x="125589" y="31421"/>
                  </a:cubicBezTo>
                  <a:cubicBezTo>
                    <a:pt x="124301" y="31860"/>
                    <a:pt x="122988" y="32046"/>
                    <a:pt x="121638" y="32046"/>
                  </a:cubicBezTo>
                  <a:cubicBezTo>
                    <a:pt x="117991" y="32046"/>
                    <a:pt x="114070" y="30689"/>
                    <a:pt x="109618" y="29313"/>
                  </a:cubicBezTo>
                  <a:cubicBezTo>
                    <a:pt x="105161" y="27947"/>
                    <a:pt x="100166" y="26580"/>
                    <a:pt x="94401" y="26580"/>
                  </a:cubicBezTo>
                  <a:cubicBezTo>
                    <a:pt x="90029" y="26580"/>
                    <a:pt x="85215" y="27366"/>
                    <a:pt x="79856" y="29535"/>
                  </a:cubicBezTo>
                  <a:cubicBezTo>
                    <a:pt x="57711" y="38482"/>
                    <a:pt x="59116" y="97413"/>
                    <a:pt x="48727" y="108726"/>
                  </a:cubicBezTo>
                  <a:cubicBezTo>
                    <a:pt x="46581" y="111073"/>
                    <a:pt x="44248" y="111937"/>
                    <a:pt x="41789" y="111937"/>
                  </a:cubicBezTo>
                  <a:cubicBezTo>
                    <a:pt x="38362" y="111937"/>
                    <a:pt x="34691" y="110258"/>
                    <a:pt x="30944" y="108578"/>
                  </a:cubicBezTo>
                  <a:cubicBezTo>
                    <a:pt x="27216" y="106926"/>
                    <a:pt x="23402" y="105261"/>
                    <a:pt x="19663" y="105261"/>
                  </a:cubicBezTo>
                  <a:cubicBezTo>
                    <a:pt x="16878" y="105261"/>
                    <a:pt x="14134" y="106185"/>
                    <a:pt x="11498" y="108726"/>
                  </a:cubicBezTo>
                  <a:cubicBezTo>
                    <a:pt x="0" y="119781"/>
                    <a:pt x="555" y="159117"/>
                    <a:pt x="665" y="163850"/>
                  </a:cubicBezTo>
                  <a:lnTo>
                    <a:pt x="230696" y="163850"/>
                  </a:lnTo>
                  <a:lnTo>
                    <a:pt x="230696" y="157269"/>
                  </a:lnTo>
                  <a:cubicBezTo>
                    <a:pt x="230696" y="152093"/>
                    <a:pt x="226445" y="147361"/>
                    <a:pt x="222193" y="142665"/>
                  </a:cubicBezTo>
                  <a:cubicBezTo>
                    <a:pt x="217979" y="137933"/>
                    <a:pt x="225521" y="112941"/>
                    <a:pt x="225964" y="92200"/>
                  </a:cubicBezTo>
                  <a:cubicBezTo>
                    <a:pt x="226328" y="76521"/>
                    <a:pt x="220754" y="69209"/>
                    <a:pt x="214147" y="69209"/>
                  </a:cubicBezTo>
                  <a:cubicBezTo>
                    <a:pt x="212014" y="69209"/>
                    <a:pt x="209773" y="69971"/>
                    <a:pt x="207590" y="71460"/>
                  </a:cubicBezTo>
                  <a:cubicBezTo>
                    <a:pt x="206669" y="72091"/>
                    <a:pt x="205798" y="72383"/>
                    <a:pt x="204974" y="72383"/>
                  </a:cubicBezTo>
                  <a:cubicBezTo>
                    <a:pt x="197788" y="72383"/>
                    <a:pt x="194148" y="50178"/>
                    <a:pt x="192025" y="37077"/>
                  </a:cubicBezTo>
                  <a:cubicBezTo>
                    <a:pt x="189835" y="23311"/>
                    <a:pt x="177610" y="1"/>
                    <a:pt x="1577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37"/>
            <p:cNvSpPr/>
            <p:nvPr/>
          </p:nvSpPr>
          <p:spPr>
            <a:xfrm>
              <a:off x="934125" y="825025"/>
              <a:ext cx="5751725" cy="4096375"/>
            </a:xfrm>
            <a:custGeom>
              <a:avLst/>
              <a:gdLst/>
              <a:ahLst/>
              <a:cxnLst/>
              <a:rect l="l" t="t" r="r" b="b"/>
              <a:pathLst>
                <a:path w="230069" h="163855" extrusionOk="0">
                  <a:moveTo>
                    <a:pt x="157126" y="0"/>
                  </a:moveTo>
                  <a:cubicBezTo>
                    <a:pt x="155832" y="0"/>
                    <a:pt x="154538" y="111"/>
                    <a:pt x="153244" y="296"/>
                  </a:cubicBezTo>
                  <a:cubicBezTo>
                    <a:pt x="131061" y="3587"/>
                    <a:pt x="135793" y="27654"/>
                    <a:pt x="124961" y="31426"/>
                  </a:cubicBezTo>
                  <a:cubicBezTo>
                    <a:pt x="123667" y="31869"/>
                    <a:pt x="122336" y="32054"/>
                    <a:pt x="121005" y="32054"/>
                  </a:cubicBezTo>
                  <a:cubicBezTo>
                    <a:pt x="117345" y="32054"/>
                    <a:pt x="113426" y="30686"/>
                    <a:pt x="108990" y="29318"/>
                  </a:cubicBezTo>
                  <a:cubicBezTo>
                    <a:pt x="108287" y="29096"/>
                    <a:pt x="107585" y="28875"/>
                    <a:pt x="106882" y="28690"/>
                  </a:cubicBezTo>
                  <a:lnTo>
                    <a:pt x="106882" y="34161"/>
                  </a:lnTo>
                  <a:lnTo>
                    <a:pt x="139380" y="34161"/>
                  </a:lnTo>
                  <a:cubicBezTo>
                    <a:pt x="139454" y="34161"/>
                    <a:pt x="139528" y="34198"/>
                    <a:pt x="139601" y="34272"/>
                  </a:cubicBezTo>
                  <a:cubicBezTo>
                    <a:pt x="139638" y="34346"/>
                    <a:pt x="139675" y="34420"/>
                    <a:pt x="139675" y="34494"/>
                  </a:cubicBezTo>
                  <a:lnTo>
                    <a:pt x="139675" y="75236"/>
                  </a:lnTo>
                  <a:cubicBezTo>
                    <a:pt x="140230" y="75236"/>
                    <a:pt x="140785" y="75199"/>
                    <a:pt x="141376" y="75199"/>
                  </a:cubicBezTo>
                  <a:cubicBezTo>
                    <a:pt x="144186" y="75162"/>
                    <a:pt x="147735" y="75088"/>
                    <a:pt x="151247" y="75014"/>
                  </a:cubicBezTo>
                  <a:lnTo>
                    <a:pt x="151321" y="75014"/>
                  </a:lnTo>
                  <a:cubicBezTo>
                    <a:pt x="153133" y="71539"/>
                    <a:pt x="154316" y="68544"/>
                    <a:pt x="155425" y="65993"/>
                  </a:cubicBezTo>
                  <a:cubicBezTo>
                    <a:pt x="156645" y="63072"/>
                    <a:pt x="157015" y="60374"/>
                    <a:pt x="157015" y="58192"/>
                  </a:cubicBezTo>
                  <a:cubicBezTo>
                    <a:pt x="157015" y="55715"/>
                    <a:pt x="156571" y="53978"/>
                    <a:pt x="156423" y="53534"/>
                  </a:cubicBezTo>
                  <a:cubicBezTo>
                    <a:pt x="155314" y="52905"/>
                    <a:pt x="153281" y="51353"/>
                    <a:pt x="151469" y="49134"/>
                  </a:cubicBezTo>
                  <a:cubicBezTo>
                    <a:pt x="149584" y="46805"/>
                    <a:pt x="147957" y="43811"/>
                    <a:pt x="147957" y="40446"/>
                  </a:cubicBezTo>
                  <a:cubicBezTo>
                    <a:pt x="147957" y="39485"/>
                    <a:pt x="148105" y="38524"/>
                    <a:pt x="148400" y="37526"/>
                  </a:cubicBezTo>
                  <a:cubicBezTo>
                    <a:pt x="148807" y="36047"/>
                    <a:pt x="149694" y="34864"/>
                    <a:pt x="150877" y="33976"/>
                  </a:cubicBezTo>
                  <a:cubicBezTo>
                    <a:pt x="152061" y="33052"/>
                    <a:pt x="153502" y="32424"/>
                    <a:pt x="155018" y="31980"/>
                  </a:cubicBezTo>
                  <a:cubicBezTo>
                    <a:pt x="158124" y="31056"/>
                    <a:pt x="161562" y="30834"/>
                    <a:pt x="164002" y="30834"/>
                  </a:cubicBezTo>
                  <a:cubicBezTo>
                    <a:pt x="165555" y="30834"/>
                    <a:pt x="166738" y="30945"/>
                    <a:pt x="167108" y="30945"/>
                  </a:cubicBezTo>
                  <a:cubicBezTo>
                    <a:pt x="167773" y="30353"/>
                    <a:pt x="171692" y="27285"/>
                    <a:pt x="179419" y="27285"/>
                  </a:cubicBezTo>
                  <a:cubicBezTo>
                    <a:pt x="180454" y="27285"/>
                    <a:pt x="181526" y="27322"/>
                    <a:pt x="182709" y="27470"/>
                  </a:cubicBezTo>
                  <a:cubicBezTo>
                    <a:pt x="185223" y="27728"/>
                    <a:pt x="187478" y="28468"/>
                    <a:pt x="189475" y="29577"/>
                  </a:cubicBezTo>
                  <a:cubicBezTo>
                    <a:pt x="184927" y="16231"/>
                    <a:pt x="173688" y="0"/>
                    <a:pt x="157126" y="0"/>
                  </a:cubicBezTo>
                  <a:close/>
                  <a:moveTo>
                    <a:pt x="213543" y="69210"/>
                  </a:moveTo>
                  <a:cubicBezTo>
                    <a:pt x="211398" y="69210"/>
                    <a:pt x="209143" y="69986"/>
                    <a:pt x="206962" y="71465"/>
                  </a:cubicBezTo>
                  <a:cubicBezTo>
                    <a:pt x="206038" y="72093"/>
                    <a:pt x="205187" y="72389"/>
                    <a:pt x="204337" y="72389"/>
                  </a:cubicBezTo>
                  <a:cubicBezTo>
                    <a:pt x="202932" y="72389"/>
                    <a:pt x="201675" y="71539"/>
                    <a:pt x="200492" y="70060"/>
                  </a:cubicBezTo>
                  <a:cubicBezTo>
                    <a:pt x="200344" y="72352"/>
                    <a:pt x="200085" y="74829"/>
                    <a:pt x="199716" y="77528"/>
                  </a:cubicBezTo>
                  <a:cubicBezTo>
                    <a:pt x="200825" y="77713"/>
                    <a:pt x="201934" y="77898"/>
                    <a:pt x="203043" y="78120"/>
                  </a:cubicBezTo>
                  <a:cubicBezTo>
                    <a:pt x="207442" y="78896"/>
                    <a:pt x="211583" y="79783"/>
                    <a:pt x="213764" y="80744"/>
                  </a:cubicBezTo>
                  <a:cubicBezTo>
                    <a:pt x="214393" y="81003"/>
                    <a:pt x="214874" y="81262"/>
                    <a:pt x="215132" y="81595"/>
                  </a:cubicBezTo>
                  <a:cubicBezTo>
                    <a:pt x="215317" y="81780"/>
                    <a:pt x="215428" y="82001"/>
                    <a:pt x="215428" y="82223"/>
                  </a:cubicBezTo>
                  <a:lnTo>
                    <a:pt x="215428" y="82260"/>
                  </a:lnTo>
                  <a:cubicBezTo>
                    <a:pt x="215391" y="82445"/>
                    <a:pt x="215354" y="82704"/>
                    <a:pt x="215280" y="83074"/>
                  </a:cubicBezTo>
                  <a:cubicBezTo>
                    <a:pt x="215206" y="83443"/>
                    <a:pt x="215095" y="83887"/>
                    <a:pt x="214948" y="84442"/>
                  </a:cubicBezTo>
                  <a:cubicBezTo>
                    <a:pt x="214652" y="85551"/>
                    <a:pt x="214282" y="86992"/>
                    <a:pt x="213801" y="88693"/>
                  </a:cubicBezTo>
                  <a:cubicBezTo>
                    <a:pt x="212840" y="92094"/>
                    <a:pt x="211583" y="96494"/>
                    <a:pt x="210289" y="101078"/>
                  </a:cubicBezTo>
                  <a:cubicBezTo>
                    <a:pt x="209883" y="102520"/>
                    <a:pt x="209476" y="103962"/>
                    <a:pt x="209069" y="105441"/>
                  </a:cubicBezTo>
                  <a:lnTo>
                    <a:pt x="224264" y="105885"/>
                  </a:lnTo>
                  <a:cubicBezTo>
                    <a:pt x="224819" y="101300"/>
                    <a:pt x="225262" y="96642"/>
                    <a:pt x="225336" y="92205"/>
                  </a:cubicBezTo>
                  <a:cubicBezTo>
                    <a:pt x="225373" y="91762"/>
                    <a:pt x="225373" y="91281"/>
                    <a:pt x="225373" y="90800"/>
                  </a:cubicBezTo>
                  <a:cubicBezTo>
                    <a:pt x="225373" y="76123"/>
                    <a:pt x="219939" y="69210"/>
                    <a:pt x="213543" y="69210"/>
                  </a:cubicBezTo>
                  <a:close/>
                  <a:moveTo>
                    <a:pt x="19040" y="105256"/>
                  </a:moveTo>
                  <a:cubicBezTo>
                    <a:pt x="16231" y="105256"/>
                    <a:pt x="13495" y="106180"/>
                    <a:pt x="10870" y="108731"/>
                  </a:cubicBezTo>
                  <a:cubicBezTo>
                    <a:pt x="925" y="118307"/>
                    <a:pt x="1" y="149029"/>
                    <a:pt x="1" y="160231"/>
                  </a:cubicBezTo>
                  <a:cubicBezTo>
                    <a:pt x="1" y="161969"/>
                    <a:pt x="1" y="163226"/>
                    <a:pt x="37" y="163855"/>
                  </a:cubicBezTo>
                  <a:lnTo>
                    <a:pt x="118972" y="163855"/>
                  </a:lnTo>
                  <a:cubicBezTo>
                    <a:pt x="119489" y="162635"/>
                    <a:pt x="120525" y="160195"/>
                    <a:pt x="121819" y="156904"/>
                  </a:cubicBezTo>
                  <a:lnTo>
                    <a:pt x="121819" y="156904"/>
                  </a:lnTo>
                  <a:cubicBezTo>
                    <a:pt x="118343" y="157717"/>
                    <a:pt x="115866" y="158087"/>
                    <a:pt x="114129" y="158087"/>
                  </a:cubicBezTo>
                  <a:cubicBezTo>
                    <a:pt x="113278" y="158087"/>
                    <a:pt x="112613" y="158013"/>
                    <a:pt x="112058" y="157828"/>
                  </a:cubicBezTo>
                  <a:cubicBezTo>
                    <a:pt x="111541" y="157644"/>
                    <a:pt x="111171" y="157348"/>
                    <a:pt x="110949" y="156978"/>
                  </a:cubicBezTo>
                  <a:cubicBezTo>
                    <a:pt x="110801" y="156719"/>
                    <a:pt x="110727" y="156423"/>
                    <a:pt x="110727" y="156128"/>
                  </a:cubicBezTo>
                  <a:cubicBezTo>
                    <a:pt x="110727" y="156017"/>
                    <a:pt x="110764" y="155906"/>
                    <a:pt x="110801" y="155758"/>
                  </a:cubicBezTo>
                  <a:cubicBezTo>
                    <a:pt x="110801" y="155573"/>
                    <a:pt x="110875" y="155351"/>
                    <a:pt x="110912" y="155056"/>
                  </a:cubicBezTo>
                  <a:cubicBezTo>
                    <a:pt x="111023" y="154501"/>
                    <a:pt x="111208" y="153725"/>
                    <a:pt x="111430" y="152800"/>
                  </a:cubicBezTo>
                  <a:cubicBezTo>
                    <a:pt x="111541" y="152394"/>
                    <a:pt x="111652" y="151950"/>
                    <a:pt x="111763" y="151469"/>
                  </a:cubicBezTo>
                  <a:cubicBezTo>
                    <a:pt x="109175" y="150065"/>
                    <a:pt x="107289" y="148142"/>
                    <a:pt x="106069" y="145739"/>
                  </a:cubicBezTo>
                  <a:cubicBezTo>
                    <a:pt x="105034" y="143595"/>
                    <a:pt x="104516" y="141007"/>
                    <a:pt x="104516" y="138049"/>
                  </a:cubicBezTo>
                  <a:cubicBezTo>
                    <a:pt x="104516" y="136385"/>
                    <a:pt x="104664" y="134574"/>
                    <a:pt x="104960" y="132614"/>
                  </a:cubicBezTo>
                  <a:cubicBezTo>
                    <a:pt x="106254" y="124703"/>
                    <a:pt x="109544" y="119268"/>
                    <a:pt x="114461" y="114055"/>
                  </a:cubicBezTo>
                  <a:cubicBezTo>
                    <a:pt x="114868" y="113648"/>
                    <a:pt x="115238" y="113242"/>
                    <a:pt x="115645" y="112835"/>
                  </a:cubicBezTo>
                  <a:lnTo>
                    <a:pt x="23810" y="112835"/>
                  </a:lnTo>
                  <a:cubicBezTo>
                    <a:pt x="23699" y="112835"/>
                    <a:pt x="23625" y="112798"/>
                    <a:pt x="23588" y="112761"/>
                  </a:cubicBezTo>
                  <a:cubicBezTo>
                    <a:pt x="23514" y="112687"/>
                    <a:pt x="23477" y="112613"/>
                    <a:pt x="23477" y="112539"/>
                  </a:cubicBezTo>
                  <a:lnTo>
                    <a:pt x="23477" y="105958"/>
                  </a:lnTo>
                  <a:cubicBezTo>
                    <a:pt x="21998" y="105515"/>
                    <a:pt x="20519" y="105256"/>
                    <a:pt x="19040" y="105256"/>
                  </a:cubicBezTo>
                  <a:close/>
                  <a:moveTo>
                    <a:pt x="220382" y="134056"/>
                  </a:moveTo>
                  <a:lnTo>
                    <a:pt x="220382" y="134056"/>
                  </a:lnTo>
                  <a:cubicBezTo>
                    <a:pt x="219902" y="134204"/>
                    <a:pt x="219458" y="134241"/>
                    <a:pt x="219199" y="134278"/>
                  </a:cubicBezTo>
                  <a:cubicBezTo>
                    <a:pt x="219162" y="134278"/>
                    <a:pt x="219125" y="134278"/>
                    <a:pt x="219088" y="134241"/>
                  </a:cubicBezTo>
                  <a:lnTo>
                    <a:pt x="212581" y="147624"/>
                  </a:lnTo>
                  <a:cubicBezTo>
                    <a:pt x="212286" y="148290"/>
                    <a:pt x="211620" y="148697"/>
                    <a:pt x="210881" y="148697"/>
                  </a:cubicBezTo>
                  <a:lnTo>
                    <a:pt x="206481" y="148660"/>
                  </a:lnTo>
                  <a:cubicBezTo>
                    <a:pt x="205446" y="149880"/>
                    <a:pt x="204411" y="151026"/>
                    <a:pt x="203450" y="152061"/>
                  </a:cubicBezTo>
                  <a:cubicBezTo>
                    <a:pt x="201453" y="154279"/>
                    <a:pt x="199716" y="156017"/>
                    <a:pt x="198570" y="156793"/>
                  </a:cubicBezTo>
                  <a:cubicBezTo>
                    <a:pt x="197608" y="157459"/>
                    <a:pt x="196869" y="157939"/>
                    <a:pt x="196277" y="158272"/>
                  </a:cubicBezTo>
                  <a:cubicBezTo>
                    <a:pt x="195649" y="158605"/>
                    <a:pt x="195205" y="158753"/>
                    <a:pt x="194762" y="158790"/>
                  </a:cubicBezTo>
                  <a:cubicBezTo>
                    <a:pt x="194503" y="158790"/>
                    <a:pt x="194244" y="158679"/>
                    <a:pt x="194022" y="158531"/>
                  </a:cubicBezTo>
                  <a:cubicBezTo>
                    <a:pt x="193837" y="158346"/>
                    <a:pt x="193689" y="158124"/>
                    <a:pt x="193542" y="157865"/>
                  </a:cubicBezTo>
                  <a:cubicBezTo>
                    <a:pt x="193283" y="157348"/>
                    <a:pt x="193098" y="156608"/>
                    <a:pt x="192765" y="155684"/>
                  </a:cubicBezTo>
                  <a:cubicBezTo>
                    <a:pt x="192469" y="154760"/>
                    <a:pt x="192248" y="153392"/>
                    <a:pt x="192100" y="151839"/>
                  </a:cubicBezTo>
                  <a:cubicBezTo>
                    <a:pt x="191989" y="150804"/>
                    <a:pt x="191915" y="149658"/>
                    <a:pt x="191841" y="148549"/>
                  </a:cubicBezTo>
                  <a:lnTo>
                    <a:pt x="189734" y="148512"/>
                  </a:lnTo>
                  <a:cubicBezTo>
                    <a:pt x="188403" y="153762"/>
                    <a:pt x="187996" y="157681"/>
                    <a:pt x="187996" y="160453"/>
                  </a:cubicBezTo>
                  <a:cubicBezTo>
                    <a:pt x="187996" y="161895"/>
                    <a:pt x="188107" y="163004"/>
                    <a:pt x="188255" y="163855"/>
                  </a:cubicBezTo>
                  <a:lnTo>
                    <a:pt x="230068" y="163855"/>
                  </a:lnTo>
                  <a:lnTo>
                    <a:pt x="230068" y="157274"/>
                  </a:lnTo>
                  <a:cubicBezTo>
                    <a:pt x="230068" y="152098"/>
                    <a:pt x="225817" y="147366"/>
                    <a:pt x="221565" y="142670"/>
                  </a:cubicBezTo>
                  <a:cubicBezTo>
                    <a:pt x="220641" y="141635"/>
                    <a:pt x="220271" y="139639"/>
                    <a:pt x="220271" y="136940"/>
                  </a:cubicBezTo>
                  <a:cubicBezTo>
                    <a:pt x="220271" y="136053"/>
                    <a:pt x="220308" y="135091"/>
                    <a:pt x="220382" y="13405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37"/>
            <p:cNvSpPr/>
            <p:nvPr/>
          </p:nvSpPr>
          <p:spPr>
            <a:xfrm>
              <a:off x="3502650" y="1514850"/>
              <a:ext cx="2496475" cy="3178275"/>
            </a:xfrm>
            <a:custGeom>
              <a:avLst/>
              <a:gdLst/>
              <a:ahLst/>
              <a:cxnLst/>
              <a:rect l="l" t="t" r="r" b="b"/>
              <a:pathLst>
                <a:path w="99859" h="127131" extrusionOk="0">
                  <a:moveTo>
                    <a:pt x="76699" y="1"/>
                  </a:moveTo>
                  <a:cubicBezTo>
                    <a:pt x="68279" y="1"/>
                    <a:pt x="64477" y="3685"/>
                    <a:pt x="64477" y="3685"/>
                  </a:cubicBezTo>
                  <a:cubicBezTo>
                    <a:pt x="64477" y="3685"/>
                    <a:pt x="63173" y="3560"/>
                    <a:pt x="61252" y="3560"/>
                  </a:cubicBezTo>
                  <a:cubicBezTo>
                    <a:pt x="56382" y="3560"/>
                    <a:pt x="47546" y="4359"/>
                    <a:pt x="45955" y="10007"/>
                  </a:cubicBezTo>
                  <a:cubicBezTo>
                    <a:pt x="43700" y="17881"/>
                    <a:pt x="51538" y="24462"/>
                    <a:pt x="53941" y="25719"/>
                  </a:cubicBezTo>
                  <a:cubicBezTo>
                    <a:pt x="53941" y="25719"/>
                    <a:pt x="55900" y="31634"/>
                    <a:pt x="52943" y="38511"/>
                  </a:cubicBezTo>
                  <a:cubicBezTo>
                    <a:pt x="50022" y="45388"/>
                    <a:pt x="46510" y="55518"/>
                    <a:pt x="31056" y="69566"/>
                  </a:cubicBezTo>
                  <a:cubicBezTo>
                    <a:pt x="15602" y="83615"/>
                    <a:pt x="5066" y="89346"/>
                    <a:pt x="2552" y="105095"/>
                  </a:cubicBezTo>
                  <a:cubicBezTo>
                    <a:pt x="1" y="120808"/>
                    <a:pt x="7580" y="126982"/>
                    <a:pt x="28394" y="127130"/>
                  </a:cubicBezTo>
                  <a:cubicBezTo>
                    <a:pt x="28456" y="127130"/>
                    <a:pt x="28519" y="127131"/>
                    <a:pt x="28581" y="127131"/>
                  </a:cubicBezTo>
                  <a:cubicBezTo>
                    <a:pt x="49374" y="127131"/>
                    <a:pt x="83025" y="102605"/>
                    <a:pt x="91429" y="73485"/>
                  </a:cubicBezTo>
                  <a:cubicBezTo>
                    <a:pt x="99858" y="44278"/>
                    <a:pt x="97492" y="32189"/>
                    <a:pt x="97049" y="21652"/>
                  </a:cubicBezTo>
                  <a:cubicBezTo>
                    <a:pt x="96642" y="11116"/>
                    <a:pt x="90616" y="1282"/>
                    <a:pt x="79931" y="172"/>
                  </a:cubicBezTo>
                  <a:cubicBezTo>
                    <a:pt x="78786" y="54"/>
                    <a:pt x="77710" y="1"/>
                    <a:pt x="766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37"/>
            <p:cNvSpPr/>
            <p:nvPr/>
          </p:nvSpPr>
          <p:spPr>
            <a:xfrm>
              <a:off x="3547025" y="1507125"/>
              <a:ext cx="2405875" cy="3193375"/>
            </a:xfrm>
            <a:custGeom>
              <a:avLst/>
              <a:gdLst/>
              <a:ahLst/>
              <a:cxnLst/>
              <a:rect l="l" t="t" r="r" b="b"/>
              <a:pathLst>
                <a:path w="96235" h="127735" extrusionOk="0">
                  <a:moveTo>
                    <a:pt x="74903" y="629"/>
                  </a:moveTo>
                  <a:cubicBezTo>
                    <a:pt x="75901" y="629"/>
                    <a:pt x="76973" y="666"/>
                    <a:pt x="78119" y="777"/>
                  </a:cubicBezTo>
                  <a:cubicBezTo>
                    <a:pt x="83369" y="1332"/>
                    <a:pt x="87473" y="4031"/>
                    <a:pt x="90320" y="7876"/>
                  </a:cubicBezTo>
                  <a:cubicBezTo>
                    <a:pt x="93166" y="11721"/>
                    <a:pt x="94756" y="16785"/>
                    <a:pt x="94978" y="21998"/>
                  </a:cubicBezTo>
                  <a:cubicBezTo>
                    <a:pt x="95126" y="26139"/>
                    <a:pt x="95606" y="30465"/>
                    <a:pt x="95606" y="36010"/>
                  </a:cubicBezTo>
                  <a:cubicBezTo>
                    <a:pt x="95606" y="44587"/>
                    <a:pt x="94497" y="55974"/>
                    <a:pt x="89358" y="73720"/>
                  </a:cubicBezTo>
                  <a:cubicBezTo>
                    <a:pt x="85181" y="88176"/>
                    <a:pt x="74718" y="101559"/>
                    <a:pt x="62666" y="111320"/>
                  </a:cubicBezTo>
                  <a:cubicBezTo>
                    <a:pt x="50650" y="121043"/>
                    <a:pt x="37082" y="127143"/>
                    <a:pt x="26767" y="127143"/>
                  </a:cubicBezTo>
                  <a:lnTo>
                    <a:pt x="26619" y="127143"/>
                  </a:lnTo>
                  <a:cubicBezTo>
                    <a:pt x="17524" y="127069"/>
                    <a:pt x="10981" y="125849"/>
                    <a:pt x="6766" y="123224"/>
                  </a:cubicBezTo>
                  <a:cubicBezTo>
                    <a:pt x="4659" y="121893"/>
                    <a:pt x="3143" y="120230"/>
                    <a:pt x="2108" y="118196"/>
                  </a:cubicBezTo>
                  <a:cubicBezTo>
                    <a:pt x="1109" y="116126"/>
                    <a:pt x="592" y="113686"/>
                    <a:pt x="592" y="110765"/>
                  </a:cubicBezTo>
                  <a:cubicBezTo>
                    <a:pt x="592" y="109138"/>
                    <a:pt x="777" y="107364"/>
                    <a:pt x="1073" y="105441"/>
                  </a:cubicBezTo>
                  <a:cubicBezTo>
                    <a:pt x="2330" y="97640"/>
                    <a:pt x="5546" y="92354"/>
                    <a:pt x="10389" y="87215"/>
                  </a:cubicBezTo>
                  <a:cubicBezTo>
                    <a:pt x="15269" y="82076"/>
                    <a:pt x="21739" y="77122"/>
                    <a:pt x="29466" y="70097"/>
                  </a:cubicBezTo>
                  <a:cubicBezTo>
                    <a:pt x="44957" y="56011"/>
                    <a:pt x="48543" y="45808"/>
                    <a:pt x="51463" y="38931"/>
                  </a:cubicBezTo>
                  <a:cubicBezTo>
                    <a:pt x="52757" y="35936"/>
                    <a:pt x="53127" y="33127"/>
                    <a:pt x="53127" y="30908"/>
                  </a:cubicBezTo>
                  <a:cubicBezTo>
                    <a:pt x="53127" y="27914"/>
                    <a:pt x="52462" y="25954"/>
                    <a:pt x="52462" y="25954"/>
                  </a:cubicBezTo>
                  <a:cubicBezTo>
                    <a:pt x="52425" y="25880"/>
                    <a:pt x="52388" y="25806"/>
                    <a:pt x="52314" y="25769"/>
                  </a:cubicBezTo>
                  <a:cubicBezTo>
                    <a:pt x="51316" y="25252"/>
                    <a:pt x="49208" y="23662"/>
                    <a:pt x="47434" y="21444"/>
                  </a:cubicBezTo>
                  <a:cubicBezTo>
                    <a:pt x="45622" y="19226"/>
                    <a:pt x="44069" y="16342"/>
                    <a:pt x="44069" y="13162"/>
                  </a:cubicBezTo>
                  <a:cubicBezTo>
                    <a:pt x="44069" y="12238"/>
                    <a:pt x="44180" y="11351"/>
                    <a:pt x="44476" y="10390"/>
                  </a:cubicBezTo>
                  <a:cubicBezTo>
                    <a:pt x="44846" y="9059"/>
                    <a:pt x="45659" y="8023"/>
                    <a:pt x="46731" y="7173"/>
                  </a:cubicBezTo>
                  <a:cubicBezTo>
                    <a:pt x="48395" y="5916"/>
                    <a:pt x="50650" y="5140"/>
                    <a:pt x="52979" y="4733"/>
                  </a:cubicBezTo>
                  <a:cubicBezTo>
                    <a:pt x="55308" y="4289"/>
                    <a:pt x="57674" y="4178"/>
                    <a:pt x="59486" y="4178"/>
                  </a:cubicBezTo>
                  <a:cubicBezTo>
                    <a:pt x="60447" y="4178"/>
                    <a:pt x="61224" y="4215"/>
                    <a:pt x="61815" y="4252"/>
                  </a:cubicBezTo>
                  <a:cubicBezTo>
                    <a:pt x="62074" y="4252"/>
                    <a:pt x="62296" y="4252"/>
                    <a:pt x="62444" y="4289"/>
                  </a:cubicBezTo>
                  <a:lnTo>
                    <a:pt x="62666" y="4289"/>
                  </a:lnTo>
                  <a:cubicBezTo>
                    <a:pt x="62695" y="4299"/>
                    <a:pt x="62722" y="4304"/>
                    <a:pt x="62747" y="4304"/>
                  </a:cubicBezTo>
                  <a:cubicBezTo>
                    <a:pt x="62816" y="4304"/>
                    <a:pt x="62870" y="4270"/>
                    <a:pt x="62924" y="4215"/>
                  </a:cubicBezTo>
                  <a:cubicBezTo>
                    <a:pt x="63109" y="4031"/>
                    <a:pt x="66843" y="629"/>
                    <a:pt x="74903" y="629"/>
                  </a:cubicBezTo>
                  <a:close/>
                  <a:moveTo>
                    <a:pt x="74903" y="1"/>
                  </a:moveTo>
                  <a:cubicBezTo>
                    <a:pt x="67145" y="1"/>
                    <a:pt x="63234" y="3109"/>
                    <a:pt x="62579" y="3682"/>
                  </a:cubicBezTo>
                  <a:lnTo>
                    <a:pt x="62579" y="3682"/>
                  </a:lnTo>
                  <a:cubicBezTo>
                    <a:pt x="62172" y="3644"/>
                    <a:pt x="61016" y="3550"/>
                    <a:pt x="59486" y="3550"/>
                  </a:cubicBezTo>
                  <a:cubicBezTo>
                    <a:pt x="57046" y="3550"/>
                    <a:pt x="53608" y="3772"/>
                    <a:pt x="50502" y="4696"/>
                  </a:cubicBezTo>
                  <a:cubicBezTo>
                    <a:pt x="48986" y="5140"/>
                    <a:pt x="47545" y="5768"/>
                    <a:pt x="46361" y="6692"/>
                  </a:cubicBezTo>
                  <a:cubicBezTo>
                    <a:pt x="45178" y="7580"/>
                    <a:pt x="44291" y="8763"/>
                    <a:pt x="43884" y="10242"/>
                  </a:cubicBezTo>
                  <a:cubicBezTo>
                    <a:pt x="43589" y="11240"/>
                    <a:pt x="43441" y="12201"/>
                    <a:pt x="43441" y="13162"/>
                  </a:cubicBezTo>
                  <a:cubicBezTo>
                    <a:pt x="43441" y="16527"/>
                    <a:pt x="45068" y="19521"/>
                    <a:pt x="46953" y="21850"/>
                  </a:cubicBezTo>
                  <a:cubicBezTo>
                    <a:pt x="48750" y="24079"/>
                    <a:pt x="50792" y="25644"/>
                    <a:pt x="51923" y="26272"/>
                  </a:cubicBezTo>
                  <a:lnTo>
                    <a:pt x="51923" y="26272"/>
                  </a:lnTo>
                  <a:cubicBezTo>
                    <a:pt x="52058" y="26769"/>
                    <a:pt x="52499" y="28466"/>
                    <a:pt x="52499" y="30908"/>
                  </a:cubicBezTo>
                  <a:cubicBezTo>
                    <a:pt x="52499" y="33090"/>
                    <a:pt x="52129" y="35788"/>
                    <a:pt x="50909" y="38709"/>
                  </a:cubicBezTo>
                  <a:cubicBezTo>
                    <a:pt x="47951" y="45586"/>
                    <a:pt x="44476" y="55605"/>
                    <a:pt x="29059" y="69617"/>
                  </a:cubicBezTo>
                  <a:cubicBezTo>
                    <a:pt x="21369" y="76641"/>
                    <a:pt x="14863" y="81595"/>
                    <a:pt x="9945" y="86771"/>
                  </a:cubicBezTo>
                  <a:cubicBezTo>
                    <a:pt x="5028" y="91984"/>
                    <a:pt x="1738" y="97419"/>
                    <a:pt x="444" y="105330"/>
                  </a:cubicBezTo>
                  <a:cubicBezTo>
                    <a:pt x="148" y="107290"/>
                    <a:pt x="0" y="109101"/>
                    <a:pt x="0" y="110765"/>
                  </a:cubicBezTo>
                  <a:cubicBezTo>
                    <a:pt x="0" y="113723"/>
                    <a:pt x="518" y="116311"/>
                    <a:pt x="1553" y="118455"/>
                  </a:cubicBezTo>
                  <a:cubicBezTo>
                    <a:pt x="3180" y="121708"/>
                    <a:pt x="6027" y="124001"/>
                    <a:pt x="10167" y="125516"/>
                  </a:cubicBezTo>
                  <a:cubicBezTo>
                    <a:pt x="14308" y="126995"/>
                    <a:pt x="19743" y="127698"/>
                    <a:pt x="26619" y="127735"/>
                  </a:cubicBezTo>
                  <a:lnTo>
                    <a:pt x="26767" y="127735"/>
                  </a:lnTo>
                  <a:cubicBezTo>
                    <a:pt x="37304" y="127735"/>
                    <a:pt x="50946" y="121597"/>
                    <a:pt x="63072" y="111763"/>
                  </a:cubicBezTo>
                  <a:cubicBezTo>
                    <a:pt x="75162" y="101966"/>
                    <a:pt x="85735" y="88546"/>
                    <a:pt x="89950" y="73868"/>
                  </a:cubicBezTo>
                  <a:cubicBezTo>
                    <a:pt x="95089" y="56085"/>
                    <a:pt x="96235" y="44624"/>
                    <a:pt x="96235" y="36010"/>
                  </a:cubicBezTo>
                  <a:cubicBezTo>
                    <a:pt x="96235" y="30428"/>
                    <a:pt x="95754" y="26065"/>
                    <a:pt x="95606" y="21961"/>
                  </a:cubicBezTo>
                  <a:cubicBezTo>
                    <a:pt x="95384" y="16638"/>
                    <a:pt x="93758" y="11499"/>
                    <a:pt x="90800" y="7506"/>
                  </a:cubicBezTo>
                  <a:cubicBezTo>
                    <a:pt x="87879" y="3550"/>
                    <a:pt x="83591" y="740"/>
                    <a:pt x="78193" y="186"/>
                  </a:cubicBezTo>
                  <a:cubicBezTo>
                    <a:pt x="77010" y="38"/>
                    <a:pt x="75938" y="1"/>
                    <a:pt x="749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37"/>
            <p:cNvSpPr/>
            <p:nvPr/>
          </p:nvSpPr>
          <p:spPr>
            <a:xfrm>
              <a:off x="4746725" y="1839875"/>
              <a:ext cx="464000" cy="184875"/>
            </a:xfrm>
            <a:custGeom>
              <a:avLst/>
              <a:gdLst/>
              <a:ahLst/>
              <a:cxnLst/>
              <a:rect l="l" t="t" r="r" b="b"/>
              <a:pathLst>
                <a:path w="18560" h="7395" extrusionOk="0">
                  <a:moveTo>
                    <a:pt x="4732" y="0"/>
                  </a:moveTo>
                  <a:cubicBezTo>
                    <a:pt x="3549" y="0"/>
                    <a:pt x="2514" y="111"/>
                    <a:pt x="1701" y="407"/>
                  </a:cubicBezTo>
                  <a:cubicBezTo>
                    <a:pt x="1294" y="592"/>
                    <a:pt x="961" y="777"/>
                    <a:pt x="666" y="1035"/>
                  </a:cubicBezTo>
                  <a:cubicBezTo>
                    <a:pt x="370" y="1294"/>
                    <a:pt x="185" y="1664"/>
                    <a:pt x="74" y="2034"/>
                  </a:cubicBezTo>
                  <a:cubicBezTo>
                    <a:pt x="37" y="2255"/>
                    <a:pt x="0" y="2477"/>
                    <a:pt x="0" y="2662"/>
                  </a:cubicBezTo>
                  <a:cubicBezTo>
                    <a:pt x="0" y="3475"/>
                    <a:pt x="370" y="4178"/>
                    <a:pt x="961" y="4733"/>
                  </a:cubicBezTo>
                  <a:cubicBezTo>
                    <a:pt x="1812" y="5620"/>
                    <a:pt x="3106" y="6285"/>
                    <a:pt x="4511" y="6729"/>
                  </a:cubicBezTo>
                  <a:cubicBezTo>
                    <a:pt x="5915" y="7136"/>
                    <a:pt x="7431" y="7394"/>
                    <a:pt x="8651" y="7394"/>
                  </a:cubicBezTo>
                  <a:cubicBezTo>
                    <a:pt x="9391" y="7394"/>
                    <a:pt x="10056" y="7320"/>
                    <a:pt x="10537" y="7099"/>
                  </a:cubicBezTo>
                  <a:cubicBezTo>
                    <a:pt x="10796" y="7025"/>
                    <a:pt x="11017" y="6877"/>
                    <a:pt x="11165" y="6729"/>
                  </a:cubicBezTo>
                  <a:cubicBezTo>
                    <a:pt x="11350" y="6544"/>
                    <a:pt x="11461" y="6285"/>
                    <a:pt x="11461" y="6063"/>
                  </a:cubicBezTo>
                  <a:cubicBezTo>
                    <a:pt x="11461" y="5694"/>
                    <a:pt x="11313" y="5361"/>
                    <a:pt x="11128" y="5065"/>
                  </a:cubicBezTo>
                  <a:cubicBezTo>
                    <a:pt x="10759" y="4622"/>
                    <a:pt x="10167" y="4289"/>
                    <a:pt x="9539" y="4067"/>
                  </a:cubicBezTo>
                  <a:cubicBezTo>
                    <a:pt x="8540" y="3697"/>
                    <a:pt x="7394" y="3549"/>
                    <a:pt x="6470" y="3475"/>
                  </a:cubicBezTo>
                  <a:cubicBezTo>
                    <a:pt x="5546" y="3365"/>
                    <a:pt x="4843" y="3365"/>
                    <a:pt x="4843" y="3365"/>
                  </a:cubicBezTo>
                  <a:lnTo>
                    <a:pt x="4843" y="3993"/>
                  </a:lnTo>
                  <a:lnTo>
                    <a:pt x="5102" y="3993"/>
                  </a:lnTo>
                  <a:cubicBezTo>
                    <a:pt x="5694" y="4030"/>
                    <a:pt x="7209" y="4104"/>
                    <a:pt x="8503" y="4400"/>
                  </a:cubicBezTo>
                  <a:cubicBezTo>
                    <a:pt x="9169" y="4548"/>
                    <a:pt x="9760" y="4769"/>
                    <a:pt x="10204" y="5065"/>
                  </a:cubicBezTo>
                  <a:cubicBezTo>
                    <a:pt x="10426" y="5213"/>
                    <a:pt x="10574" y="5361"/>
                    <a:pt x="10685" y="5509"/>
                  </a:cubicBezTo>
                  <a:cubicBezTo>
                    <a:pt x="10796" y="5694"/>
                    <a:pt x="10833" y="5842"/>
                    <a:pt x="10833" y="6063"/>
                  </a:cubicBezTo>
                  <a:cubicBezTo>
                    <a:pt x="10833" y="6137"/>
                    <a:pt x="10796" y="6211"/>
                    <a:pt x="10722" y="6285"/>
                  </a:cubicBezTo>
                  <a:cubicBezTo>
                    <a:pt x="10611" y="6433"/>
                    <a:pt x="10352" y="6544"/>
                    <a:pt x="10019" y="6655"/>
                  </a:cubicBezTo>
                  <a:cubicBezTo>
                    <a:pt x="9650" y="6729"/>
                    <a:pt x="9169" y="6766"/>
                    <a:pt x="8651" y="6766"/>
                  </a:cubicBezTo>
                  <a:cubicBezTo>
                    <a:pt x="7099" y="6766"/>
                    <a:pt x="5065" y="6359"/>
                    <a:pt x="3401" y="5620"/>
                  </a:cubicBezTo>
                  <a:cubicBezTo>
                    <a:pt x="2588" y="5287"/>
                    <a:pt x="1886" y="4806"/>
                    <a:pt x="1405" y="4326"/>
                  </a:cubicBezTo>
                  <a:cubicBezTo>
                    <a:pt x="887" y="3808"/>
                    <a:pt x="629" y="3254"/>
                    <a:pt x="629" y="2662"/>
                  </a:cubicBezTo>
                  <a:cubicBezTo>
                    <a:pt x="629" y="2514"/>
                    <a:pt x="666" y="2366"/>
                    <a:pt x="703" y="2182"/>
                  </a:cubicBezTo>
                  <a:cubicBezTo>
                    <a:pt x="740" y="1923"/>
                    <a:pt x="887" y="1701"/>
                    <a:pt x="1072" y="1479"/>
                  </a:cubicBezTo>
                  <a:cubicBezTo>
                    <a:pt x="1405" y="1183"/>
                    <a:pt x="1886" y="961"/>
                    <a:pt x="2514" y="814"/>
                  </a:cubicBezTo>
                  <a:cubicBezTo>
                    <a:pt x="3106" y="703"/>
                    <a:pt x="3882" y="629"/>
                    <a:pt x="4732" y="629"/>
                  </a:cubicBezTo>
                  <a:cubicBezTo>
                    <a:pt x="7357" y="629"/>
                    <a:pt x="10796" y="1257"/>
                    <a:pt x="13531" y="1923"/>
                  </a:cubicBezTo>
                  <a:cubicBezTo>
                    <a:pt x="14936" y="2218"/>
                    <a:pt x="16156" y="2551"/>
                    <a:pt x="17007" y="2773"/>
                  </a:cubicBezTo>
                  <a:cubicBezTo>
                    <a:pt x="17450" y="2921"/>
                    <a:pt x="17783" y="2995"/>
                    <a:pt x="18042" y="3069"/>
                  </a:cubicBezTo>
                  <a:cubicBezTo>
                    <a:pt x="18264" y="3143"/>
                    <a:pt x="18412" y="3180"/>
                    <a:pt x="18412" y="3180"/>
                  </a:cubicBezTo>
                  <a:lnTo>
                    <a:pt x="18559" y="2588"/>
                  </a:lnTo>
                  <a:cubicBezTo>
                    <a:pt x="18559" y="2588"/>
                    <a:pt x="16452" y="1960"/>
                    <a:pt x="13679" y="1294"/>
                  </a:cubicBezTo>
                  <a:cubicBezTo>
                    <a:pt x="10907" y="666"/>
                    <a:pt x="7468" y="0"/>
                    <a:pt x="47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37"/>
            <p:cNvSpPr/>
            <p:nvPr/>
          </p:nvSpPr>
          <p:spPr>
            <a:xfrm>
              <a:off x="5240275" y="1582925"/>
              <a:ext cx="685825" cy="691375"/>
            </a:xfrm>
            <a:custGeom>
              <a:avLst/>
              <a:gdLst/>
              <a:ahLst/>
              <a:cxnLst/>
              <a:rect l="l" t="t" r="r" b="b"/>
              <a:pathLst>
                <a:path w="27433" h="27655" extrusionOk="0">
                  <a:moveTo>
                    <a:pt x="13901" y="0"/>
                  </a:moveTo>
                  <a:cubicBezTo>
                    <a:pt x="12201" y="0"/>
                    <a:pt x="8984" y="74"/>
                    <a:pt x="6027" y="703"/>
                  </a:cubicBezTo>
                  <a:cubicBezTo>
                    <a:pt x="4585" y="999"/>
                    <a:pt x="3180" y="1442"/>
                    <a:pt x="2108" y="2071"/>
                  </a:cubicBezTo>
                  <a:cubicBezTo>
                    <a:pt x="999" y="2699"/>
                    <a:pt x="185" y="3587"/>
                    <a:pt x="0" y="4733"/>
                  </a:cubicBezTo>
                  <a:cubicBezTo>
                    <a:pt x="0" y="4844"/>
                    <a:pt x="0" y="4954"/>
                    <a:pt x="0" y="5065"/>
                  </a:cubicBezTo>
                  <a:cubicBezTo>
                    <a:pt x="0" y="5842"/>
                    <a:pt x="333" y="6692"/>
                    <a:pt x="888" y="7616"/>
                  </a:cubicBezTo>
                  <a:cubicBezTo>
                    <a:pt x="1849" y="9280"/>
                    <a:pt x="3550" y="11203"/>
                    <a:pt x="5694" y="13236"/>
                  </a:cubicBezTo>
                  <a:cubicBezTo>
                    <a:pt x="8836" y="16304"/>
                    <a:pt x="12977" y="19558"/>
                    <a:pt x="16896" y="22220"/>
                  </a:cubicBezTo>
                  <a:cubicBezTo>
                    <a:pt x="20852" y="24882"/>
                    <a:pt x="24660" y="26952"/>
                    <a:pt x="27248" y="27654"/>
                  </a:cubicBezTo>
                  <a:lnTo>
                    <a:pt x="27433" y="27026"/>
                  </a:lnTo>
                  <a:cubicBezTo>
                    <a:pt x="25547" y="26545"/>
                    <a:pt x="22885" y="25251"/>
                    <a:pt x="20002" y="23477"/>
                  </a:cubicBezTo>
                  <a:cubicBezTo>
                    <a:pt x="15676" y="20815"/>
                    <a:pt x="10796" y="17155"/>
                    <a:pt x="7025" y="13680"/>
                  </a:cubicBezTo>
                  <a:cubicBezTo>
                    <a:pt x="5139" y="11942"/>
                    <a:pt x="3513" y="10241"/>
                    <a:pt x="2367" y="8725"/>
                  </a:cubicBezTo>
                  <a:cubicBezTo>
                    <a:pt x="1221" y="7247"/>
                    <a:pt x="592" y="5916"/>
                    <a:pt x="592" y="5065"/>
                  </a:cubicBezTo>
                  <a:cubicBezTo>
                    <a:pt x="592" y="4991"/>
                    <a:pt x="629" y="4917"/>
                    <a:pt x="629" y="4844"/>
                  </a:cubicBezTo>
                  <a:cubicBezTo>
                    <a:pt x="777" y="3919"/>
                    <a:pt x="1405" y="3217"/>
                    <a:pt x="2404" y="2625"/>
                  </a:cubicBezTo>
                  <a:cubicBezTo>
                    <a:pt x="3882" y="1738"/>
                    <a:pt x="6175" y="1220"/>
                    <a:pt x="8356" y="925"/>
                  </a:cubicBezTo>
                  <a:cubicBezTo>
                    <a:pt x="10537" y="666"/>
                    <a:pt x="12644" y="629"/>
                    <a:pt x="13901" y="629"/>
                  </a:cubicBezTo>
                  <a:lnTo>
                    <a:pt x="15011" y="629"/>
                  </a:lnTo>
                  <a:lnTo>
                    <a:pt x="150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37"/>
            <p:cNvSpPr/>
            <p:nvPr/>
          </p:nvSpPr>
          <p:spPr>
            <a:xfrm>
              <a:off x="5406650" y="1584775"/>
              <a:ext cx="438125" cy="367875"/>
            </a:xfrm>
            <a:custGeom>
              <a:avLst/>
              <a:gdLst/>
              <a:ahLst/>
              <a:cxnLst/>
              <a:rect l="l" t="t" r="r" b="b"/>
              <a:pathLst>
                <a:path w="17525" h="14715" extrusionOk="0">
                  <a:moveTo>
                    <a:pt x="3475" y="0"/>
                  </a:moveTo>
                  <a:cubicBezTo>
                    <a:pt x="3475" y="0"/>
                    <a:pt x="2625" y="518"/>
                    <a:pt x="1775" y="1368"/>
                  </a:cubicBezTo>
                  <a:cubicBezTo>
                    <a:pt x="924" y="2256"/>
                    <a:pt x="37" y="3476"/>
                    <a:pt x="0" y="4917"/>
                  </a:cubicBezTo>
                  <a:cubicBezTo>
                    <a:pt x="0" y="5509"/>
                    <a:pt x="148" y="6101"/>
                    <a:pt x="481" y="6692"/>
                  </a:cubicBezTo>
                  <a:cubicBezTo>
                    <a:pt x="961" y="7616"/>
                    <a:pt x="1960" y="8541"/>
                    <a:pt x="3254" y="9465"/>
                  </a:cubicBezTo>
                  <a:cubicBezTo>
                    <a:pt x="5213" y="10833"/>
                    <a:pt x="7801" y="12127"/>
                    <a:pt x="10426" y="13125"/>
                  </a:cubicBezTo>
                  <a:cubicBezTo>
                    <a:pt x="13014" y="14086"/>
                    <a:pt x="15602" y="14715"/>
                    <a:pt x="17524" y="14715"/>
                  </a:cubicBezTo>
                  <a:lnTo>
                    <a:pt x="17524" y="14123"/>
                  </a:lnTo>
                  <a:cubicBezTo>
                    <a:pt x="15121" y="14123"/>
                    <a:pt x="11387" y="13014"/>
                    <a:pt x="8097" y="11461"/>
                  </a:cubicBezTo>
                  <a:cubicBezTo>
                    <a:pt x="6433" y="10722"/>
                    <a:pt x="4880" y="9835"/>
                    <a:pt x="3623" y="8947"/>
                  </a:cubicBezTo>
                  <a:cubicBezTo>
                    <a:pt x="2366" y="8097"/>
                    <a:pt x="1442" y="7173"/>
                    <a:pt x="1035" y="6396"/>
                  </a:cubicBezTo>
                  <a:cubicBezTo>
                    <a:pt x="740" y="5879"/>
                    <a:pt x="629" y="5398"/>
                    <a:pt x="629" y="4917"/>
                  </a:cubicBezTo>
                  <a:cubicBezTo>
                    <a:pt x="629" y="3734"/>
                    <a:pt x="1405" y="2625"/>
                    <a:pt x="2181" y="1812"/>
                  </a:cubicBezTo>
                  <a:cubicBezTo>
                    <a:pt x="2588" y="1405"/>
                    <a:pt x="2995" y="1072"/>
                    <a:pt x="3291" y="851"/>
                  </a:cubicBezTo>
                  <a:cubicBezTo>
                    <a:pt x="3438" y="740"/>
                    <a:pt x="3586" y="666"/>
                    <a:pt x="3660" y="592"/>
                  </a:cubicBezTo>
                  <a:lnTo>
                    <a:pt x="3771" y="518"/>
                  </a:lnTo>
                  <a:lnTo>
                    <a:pt x="3808" y="518"/>
                  </a:lnTo>
                  <a:lnTo>
                    <a:pt x="347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37"/>
            <p:cNvSpPr/>
            <p:nvPr/>
          </p:nvSpPr>
          <p:spPr>
            <a:xfrm>
              <a:off x="4434325" y="2717300"/>
              <a:ext cx="1258875" cy="2210575"/>
            </a:xfrm>
            <a:custGeom>
              <a:avLst/>
              <a:gdLst/>
              <a:ahLst/>
              <a:cxnLst/>
              <a:rect l="l" t="t" r="r" b="b"/>
              <a:pathLst>
                <a:path w="50355" h="88423" extrusionOk="0">
                  <a:moveTo>
                    <a:pt x="29766" y="1"/>
                  </a:moveTo>
                  <a:cubicBezTo>
                    <a:pt x="24738" y="1"/>
                    <a:pt x="21221" y="247"/>
                    <a:pt x="21221" y="247"/>
                  </a:cubicBezTo>
                  <a:cubicBezTo>
                    <a:pt x="21221" y="247"/>
                    <a:pt x="14936" y="18696"/>
                    <a:pt x="11609" y="35850"/>
                  </a:cubicBezTo>
                  <a:cubicBezTo>
                    <a:pt x="8282" y="53004"/>
                    <a:pt x="0" y="88422"/>
                    <a:pt x="0" y="88422"/>
                  </a:cubicBezTo>
                  <a:lnTo>
                    <a:pt x="33939" y="88422"/>
                  </a:lnTo>
                  <a:cubicBezTo>
                    <a:pt x="33939" y="88422"/>
                    <a:pt x="34124" y="80511"/>
                    <a:pt x="35418" y="70159"/>
                  </a:cubicBezTo>
                  <a:cubicBezTo>
                    <a:pt x="36712" y="59844"/>
                    <a:pt x="50354" y="4314"/>
                    <a:pt x="50354" y="4314"/>
                  </a:cubicBezTo>
                  <a:cubicBezTo>
                    <a:pt x="50354" y="4314"/>
                    <a:pt x="47212" y="802"/>
                    <a:pt x="38191" y="247"/>
                  </a:cubicBezTo>
                  <a:cubicBezTo>
                    <a:pt x="35171" y="62"/>
                    <a:pt x="32280" y="1"/>
                    <a:pt x="297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37"/>
            <p:cNvSpPr/>
            <p:nvPr/>
          </p:nvSpPr>
          <p:spPr>
            <a:xfrm>
              <a:off x="4426000" y="2709600"/>
              <a:ext cx="1275500" cy="2226600"/>
            </a:xfrm>
            <a:custGeom>
              <a:avLst/>
              <a:gdLst/>
              <a:ahLst/>
              <a:cxnLst/>
              <a:rect l="l" t="t" r="r" b="b"/>
              <a:pathLst>
                <a:path w="51020" h="89064" extrusionOk="0">
                  <a:moveTo>
                    <a:pt x="30094" y="629"/>
                  </a:moveTo>
                  <a:cubicBezTo>
                    <a:pt x="32608" y="629"/>
                    <a:pt x="35492" y="666"/>
                    <a:pt x="38487" y="851"/>
                  </a:cubicBezTo>
                  <a:cubicBezTo>
                    <a:pt x="42960" y="1147"/>
                    <a:pt x="45992" y="2145"/>
                    <a:pt x="47840" y="3069"/>
                  </a:cubicBezTo>
                  <a:cubicBezTo>
                    <a:pt x="48802" y="3513"/>
                    <a:pt x="49467" y="3957"/>
                    <a:pt x="49874" y="4289"/>
                  </a:cubicBezTo>
                  <a:cubicBezTo>
                    <a:pt x="50096" y="4474"/>
                    <a:pt x="50243" y="4585"/>
                    <a:pt x="50317" y="4696"/>
                  </a:cubicBezTo>
                  <a:lnTo>
                    <a:pt x="50350" y="4718"/>
                  </a:lnTo>
                  <a:lnTo>
                    <a:pt x="50350" y="4718"/>
                  </a:lnTo>
                  <a:cubicBezTo>
                    <a:pt x="49952" y="6341"/>
                    <a:pt x="46759" y="19392"/>
                    <a:pt x="43404" y="33607"/>
                  </a:cubicBezTo>
                  <a:cubicBezTo>
                    <a:pt x="41629" y="41186"/>
                    <a:pt x="39781" y="49098"/>
                    <a:pt x="38339" y="55753"/>
                  </a:cubicBezTo>
                  <a:cubicBezTo>
                    <a:pt x="36860" y="62444"/>
                    <a:pt x="35751" y="67842"/>
                    <a:pt x="35455" y="70430"/>
                  </a:cubicBezTo>
                  <a:cubicBezTo>
                    <a:pt x="34307" y="79613"/>
                    <a:pt x="34032" y="86906"/>
                    <a:pt x="33985" y="88435"/>
                  </a:cubicBezTo>
                  <a:lnTo>
                    <a:pt x="715" y="88435"/>
                  </a:lnTo>
                  <a:cubicBezTo>
                    <a:pt x="1603" y="84627"/>
                    <a:pt x="9110" y="52359"/>
                    <a:pt x="12238" y="36232"/>
                  </a:cubicBezTo>
                  <a:cubicBezTo>
                    <a:pt x="13901" y="27655"/>
                    <a:pt x="16304" y="18745"/>
                    <a:pt x="18264" y="12016"/>
                  </a:cubicBezTo>
                  <a:cubicBezTo>
                    <a:pt x="19262" y="8652"/>
                    <a:pt x="20149" y="5805"/>
                    <a:pt x="20815" y="3809"/>
                  </a:cubicBezTo>
                  <a:cubicBezTo>
                    <a:pt x="21111" y="2810"/>
                    <a:pt x="21369" y="1997"/>
                    <a:pt x="21554" y="1480"/>
                  </a:cubicBezTo>
                  <a:cubicBezTo>
                    <a:pt x="21652" y="1188"/>
                    <a:pt x="21718" y="978"/>
                    <a:pt x="21759" y="844"/>
                  </a:cubicBezTo>
                  <a:lnTo>
                    <a:pt x="21759" y="844"/>
                  </a:lnTo>
                  <a:cubicBezTo>
                    <a:pt x="21863" y="839"/>
                    <a:pt x="22005" y="830"/>
                    <a:pt x="22183" y="814"/>
                  </a:cubicBezTo>
                  <a:cubicBezTo>
                    <a:pt x="23403" y="740"/>
                    <a:pt x="26323" y="629"/>
                    <a:pt x="30094" y="629"/>
                  </a:cubicBezTo>
                  <a:close/>
                  <a:moveTo>
                    <a:pt x="30094" y="1"/>
                  </a:moveTo>
                  <a:cubicBezTo>
                    <a:pt x="25066" y="1"/>
                    <a:pt x="21517" y="259"/>
                    <a:pt x="21517" y="259"/>
                  </a:cubicBezTo>
                  <a:cubicBezTo>
                    <a:pt x="21406" y="259"/>
                    <a:pt x="21295" y="333"/>
                    <a:pt x="21258" y="444"/>
                  </a:cubicBezTo>
                  <a:cubicBezTo>
                    <a:pt x="21258" y="444"/>
                    <a:pt x="14973" y="18930"/>
                    <a:pt x="11646" y="36121"/>
                  </a:cubicBezTo>
                  <a:cubicBezTo>
                    <a:pt x="9982" y="44661"/>
                    <a:pt x="7062" y="57823"/>
                    <a:pt x="4585" y="68840"/>
                  </a:cubicBezTo>
                  <a:cubicBezTo>
                    <a:pt x="3328" y="74312"/>
                    <a:pt x="2182" y="79303"/>
                    <a:pt x="1368" y="82889"/>
                  </a:cubicBezTo>
                  <a:cubicBezTo>
                    <a:pt x="962" y="84664"/>
                    <a:pt x="629" y="86105"/>
                    <a:pt x="370" y="87141"/>
                  </a:cubicBezTo>
                  <a:cubicBezTo>
                    <a:pt x="148" y="88139"/>
                    <a:pt x="0" y="88693"/>
                    <a:pt x="0" y="88693"/>
                  </a:cubicBezTo>
                  <a:cubicBezTo>
                    <a:pt x="0" y="88767"/>
                    <a:pt x="0" y="88878"/>
                    <a:pt x="74" y="88952"/>
                  </a:cubicBezTo>
                  <a:cubicBezTo>
                    <a:pt x="148" y="89026"/>
                    <a:pt x="222" y="89063"/>
                    <a:pt x="333" y="89063"/>
                  </a:cubicBezTo>
                  <a:lnTo>
                    <a:pt x="34272" y="89063"/>
                  </a:lnTo>
                  <a:cubicBezTo>
                    <a:pt x="34420" y="89063"/>
                    <a:pt x="34568" y="88915"/>
                    <a:pt x="34568" y="88767"/>
                  </a:cubicBezTo>
                  <a:cubicBezTo>
                    <a:pt x="34568" y="88767"/>
                    <a:pt x="34605" y="88250"/>
                    <a:pt x="34642" y="87362"/>
                  </a:cubicBezTo>
                  <a:cubicBezTo>
                    <a:pt x="34753" y="84664"/>
                    <a:pt x="35085" y="78268"/>
                    <a:pt x="36047" y="70504"/>
                  </a:cubicBezTo>
                  <a:cubicBezTo>
                    <a:pt x="36379" y="67953"/>
                    <a:pt x="37452" y="62555"/>
                    <a:pt x="38930" y="55900"/>
                  </a:cubicBezTo>
                  <a:cubicBezTo>
                    <a:pt x="41112" y="45918"/>
                    <a:pt x="44143" y="33089"/>
                    <a:pt x="46583" y="22812"/>
                  </a:cubicBezTo>
                  <a:cubicBezTo>
                    <a:pt x="47840" y="17636"/>
                    <a:pt x="48949" y="13125"/>
                    <a:pt x="49726" y="9872"/>
                  </a:cubicBezTo>
                  <a:cubicBezTo>
                    <a:pt x="50133" y="8245"/>
                    <a:pt x="50428" y="6951"/>
                    <a:pt x="50650" y="6064"/>
                  </a:cubicBezTo>
                  <a:cubicBezTo>
                    <a:pt x="50872" y="5177"/>
                    <a:pt x="50983" y="4696"/>
                    <a:pt x="50983" y="4696"/>
                  </a:cubicBezTo>
                  <a:cubicBezTo>
                    <a:pt x="51020" y="4585"/>
                    <a:pt x="50983" y="4474"/>
                    <a:pt x="50909" y="4400"/>
                  </a:cubicBezTo>
                  <a:cubicBezTo>
                    <a:pt x="50872" y="4363"/>
                    <a:pt x="47655" y="814"/>
                    <a:pt x="38524" y="259"/>
                  </a:cubicBezTo>
                  <a:cubicBezTo>
                    <a:pt x="35492" y="75"/>
                    <a:pt x="32608" y="1"/>
                    <a:pt x="300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37"/>
            <p:cNvSpPr/>
            <p:nvPr/>
          </p:nvSpPr>
          <p:spPr>
            <a:xfrm>
              <a:off x="5009200" y="2762300"/>
              <a:ext cx="495450" cy="732950"/>
            </a:xfrm>
            <a:custGeom>
              <a:avLst/>
              <a:gdLst/>
              <a:ahLst/>
              <a:cxnLst/>
              <a:rect l="l" t="t" r="r" b="b"/>
              <a:pathLst>
                <a:path w="19818" h="29318" extrusionOk="0">
                  <a:moveTo>
                    <a:pt x="2515" y="0"/>
                  </a:moveTo>
                  <a:cubicBezTo>
                    <a:pt x="2515" y="0"/>
                    <a:pt x="1" y="10685"/>
                    <a:pt x="1" y="16970"/>
                  </a:cubicBezTo>
                  <a:cubicBezTo>
                    <a:pt x="1" y="22449"/>
                    <a:pt x="3278" y="29317"/>
                    <a:pt x="8798" y="29317"/>
                  </a:cubicBezTo>
                  <a:cubicBezTo>
                    <a:pt x="9646" y="29317"/>
                    <a:pt x="10548" y="29155"/>
                    <a:pt x="11499" y="28800"/>
                  </a:cubicBezTo>
                  <a:cubicBezTo>
                    <a:pt x="18671" y="26101"/>
                    <a:pt x="19817" y="18522"/>
                    <a:pt x="19817" y="13605"/>
                  </a:cubicBezTo>
                  <a:cubicBezTo>
                    <a:pt x="19817" y="8688"/>
                    <a:pt x="19521" y="1959"/>
                    <a:pt x="19521" y="1959"/>
                  </a:cubicBezTo>
                  <a:cubicBezTo>
                    <a:pt x="19521" y="1959"/>
                    <a:pt x="17513" y="3566"/>
                    <a:pt x="14167" y="3566"/>
                  </a:cubicBezTo>
                  <a:cubicBezTo>
                    <a:pt x="13089" y="3566"/>
                    <a:pt x="11871" y="3399"/>
                    <a:pt x="10537" y="2958"/>
                  </a:cubicBezTo>
                  <a:cubicBezTo>
                    <a:pt x="5066" y="1109"/>
                    <a:pt x="2515" y="0"/>
                    <a:pt x="2515" y="0"/>
                  </a:cubicBezTo>
                  <a:close/>
                </a:path>
              </a:pathLst>
            </a:custGeom>
            <a:solidFill>
              <a:srgbClr val="ADAD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37"/>
            <p:cNvSpPr/>
            <p:nvPr/>
          </p:nvSpPr>
          <p:spPr>
            <a:xfrm>
              <a:off x="5024925" y="2762300"/>
              <a:ext cx="478800" cy="363925"/>
            </a:xfrm>
            <a:custGeom>
              <a:avLst/>
              <a:gdLst/>
              <a:ahLst/>
              <a:cxnLst/>
              <a:rect l="l" t="t" r="r" b="b"/>
              <a:pathLst>
                <a:path w="19152" h="14557" extrusionOk="0">
                  <a:moveTo>
                    <a:pt x="1886" y="0"/>
                  </a:moveTo>
                  <a:cubicBezTo>
                    <a:pt x="1886" y="0"/>
                    <a:pt x="740" y="4917"/>
                    <a:pt x="0" y="10056"/>
                  </a:cubicBezTo>
                  <a:cubicBezTo>
                    <a:pt x="1494" y="12453"/>
                    <a:pt x="4130" y="14556"/>
                    <a:pt x="8798" y="14556"/>
                  </a:cubicBezTo>
                  <a:cubicBezTo>
                    <a:pt x="9098" y="14556"/>
                    <a:pt x="9406" y="14547"/>
                    <a:pt x="9724" y="14530"/>
                  </a:cubicBezTo>
                  <a:cubicBezTo>
                    <a:pt x="13901" y="14271"/>
                    <a:pt x="16933" y="12792"/>
                    <a:pt x="19151" y="10685"/>
                  </a:cubicBezTo>
                  <a:cubicBezTo>
                    <a:pt x="19077" y="6396"/>
                    <a:pt x="18892" y="1959"/>
                    <a:pt x="18892" y="1959"/>
                  </a:cubicBezTo>
                  <a:cubicBezTo>
                    <a:pt x="18892" y="1959"/>
                    <a:pt x="16884" y="3566"/>
                    <a:pt x="13538" y="3566"/>
                  </a:cubicBezTo>
                  <a:cubicBezTo>
                    <a:pt x="12460" y="3566"/>
                    <a:pt x="11242" y="3399"/>
                    <a:pt x="9908" y="2958"/>
                  </a:cubicBezTo>
                  <a:cubicBezTo>
                    <a:pt x="4437" y="1109"/>
                    <a:pt x="1886" y="0"/>
                    <a:pt x="18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37"/>
            <p:cNvSpPr/>
            <p:nvPr/>
          </p:nvSpPr>
          <p:spPr>
            <a:xfrm>
              <a:off x="5031400" y="2805725"/>
              <a:ext cx="452900" cy="320750"/>
            </a:xfrm>
            <a:custGeom>
              <a:avLst/>
              <a:gdLst/>
              <a:ahLst/>
              <a:cxnLst/>
              <a:rect l="l" t="t" r="r" b="b"/>
              <a:pathLst>
                <a:path w="18116" h="12830" extrusionOk="0">
                  <a:moveTo>
                    <a:pt x="18116" y="2773"/>
                  </a:moveTo>
                  <a:lnTo>
                    <a:pt x="18079" y="2810"/>
                  </a:lnTo>
                  <a:cubicBezTo>
                    <a:pt x="18079" y="2810"/>
                    <a:pt x="18042" y="2810"/>
                    <a:pt x="18042" y="2847"/>
                  </a:cubicBezTo>
                  <a:cubicBezTo>
                    <a:pt x="17931" y="2995"/>
                    <a:pt x="17820" y="3180"/>
                    <a:pt x="17635" y="3402"/>
                  </a:cubicBezTo>
                  <a:cubicBezTo>
                    <a:pt x="17302" y="3883"/>
                    <a:pt x="16859" y="4585"/>
                    <a:pt x="16378" y="5435"/>
                  </a:cubicBezTo>
                  <a:cubicBezTo>
                    <a:pt x="15417" y="7099"/>
                    <a:pt x="14345" y="9317"/>
                    <a:pt x="13864" y="11536"/>
                  </a:cubicBezTo>
                  <a:cubicBezTo>
                    <a:pt x="13827" y="11683"/>
                    <a:pt x="13827" y="11831"/>
                    <a:pt x="13790" y="11979"/>
                  </a:cubicBezTo>
                  <a:cubicBezTo>
                    <a:pt x="15232" y="11499"/>
                    <a:pt x="16526" y="10833"/>
                    <a:pt x="17598" y="10020"/>
                  </a:cubicBezTo>
                  <a:cubicBezTo>
                    <a:pt x="17820" y="6914"/>
                    <a:pt x="18005" y="4437"/>
                    <a:pt x="18116" y="2773"/>
                  </a:cubicBezTo>
                  <a:close/>
                  <a:moveTo>
                    <a:pt x="1553" y="1"/>
                  </a:moveTo>
                  <a:lnTo>
                    <a:pt x="1553" y="75"/>
                  </a:lnTo>
                  <a:cubicBezTo>
                    <a:pt x="1294" y="1184"/>
                    <a:pt x="998" y="2700"/>
                    <a:pt x="666" y="4437"/>
                  </a:cubicBezTo>
                  <a:cubicBezTo>
                    <a:pt x="444" y="5768"/>
                    <a:pt x="185" y="7247"/>
                    <a:pt x="0" y="8689"/>
                  </a:cubicBezTo>
                  <a:cubicBezTo>
                    <a:pt x="1516" y="10944"/>
                    <a:pt x="4104" y="12829"/>
                    <a:pt x="8503" y="12829"/>
                  </a:cubicBezTo>
                  <a:cubicBezTo>
                    <a:pt x="8799" y="12829"/>
                    <a:pt x="9132" y="12793"/>
                    <a:pt x="9465" y="12793"/>
                  </a:cubicBezTo>
                  <a:cubicBezTo>
                    <a:pt x="10796" y="12719"/>
                    <a:pt x="12016" y="12497"/>
                    <a:pt x="13125" y="12201"/>
                  </a:cubicBezTo>
                  <a:cubicBezTo>
                    <a:pt x="13162" y="11942"/>
                    <a:pt x="13236" y="11683"/>
                    <a:pt x="13273" y="11388"/>
                  </a:cubicBezTo>
                  <a:cubicBezTo>
                    <a:pt x="13975" y="8171"/>
                    <a:pt x="15897" y="4955"/>
                    <a:pt x="16933" y="3365"/>
                  </a:cubicBezTo>
                  <a:lnTo>
                    <a:pt x="16933" y="3365"/>
                  </a:lnTo>
                  <a:cubicBezTo>
                    <a:pt x="15676" y="3920"/>
                    <a:pt x="14234" y="4252"/>
                    <a:pt x="12644" y="4326"/>
                  </a:cubicBezTo>
                  <a:cubicBezTo>
                    <a:pt x="12348" y="4363"/>
                    <a:pt x="12053" y="4363"/>
                    <a:pt x="11757" y="4363"/>
                  </a:cubicBezTo>
                  <a:cubicBezTo>
                    <a:pt x="6655" y="4363"/>
                    <a:pt x="3512" y="2219"/>
                    <a:pt x="1553" y="1"/>
                  </a:cubicBezTo>
                  <a:close/>
                </a:path>
              </a:pathLst>
            </a:custGeom>
            <a:solidFill>
              <a:srgbClr val="9C9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37"/>
            <p:cNvSpPr/>
            <p:nvPr/>
          </p:nvSpPr>
          <p:spPr>
            <a:xfrm>
              <a:off x="5001825" y="2754200"/>
              <a:ext cx="510200" cy="748450"/>
            </a:xfrm>
            <a:custGeom>
              <a:avLst/>
              <a:gdLst/>
              <a:ahLst/>
              <a:cxnLst/>
              <a:rect l="l" t="t" r="r" b="b"/>
              <a:pathLst>
                <a:path w="20408" h="29938" extrusionOk="0">
                  <a:moveTo>
                    <a:pt x="3044" y="746"/>
                  </a:moveTo>
                  <a:lnTo>
                    <a:pt x="3044" y="746"/>
                  </a:lnTo>
                  <a:cubicBezTo>
                    <a:pt x="3908" y="1120"/>
                    <a:pt x="6406" y="2112"/>
                    <a:pt x="10722" y="3540"/>
                  </a:cubicBezTo>
                  <a:cubicBezTo>
                    <a:pt x="12089" y="4021"/>
                    <a:pt x="13383" y="4206"/>
                    <a:pt x="14493" y="4206"/>
                  </a:cubicBezTo>
                  <a:cubicBezTo>
                    <a:pt x="16987" y="4206"/>
                    <a:pt x="18742" y="3330"/>
                    <a:pt x="19532" y="2835"/>
                  </a:cubicBezTo>
                  <a:lnTo>
                    <a:pt x="19532" y="2835"/>
                  </a:lnTo>
                  <a:cubicBezTo>
                    <a:pt x="19537" y="3002"/>
                    <a:pt x="19546" y="3202"/>
                    <a:pt x="19558" y="3430"/>
                  </a:cubicBezTo>
                  <a:cubicBezTo>
                    <a:pt x="19631" y="5537"/>
                    <a:pt x="19779" y="10269"/>
                    <a:pt x="19779" y="13929"/>
                  </a:cubicBezTo>
                  <a:cubicBezTo>
                    <a:pt x="19779" y="16369"/>
                    <a:pt x="19521" y="19475"/>
                    <a:pt x="18374" y="22248"/>
                  </a:cubicBezTo>
                  <a:cubicBezTo>
                    <a:pt x="17191" y="25020"/>
                    <a:pt x="15195" y="27497"/>
                    <a:pt x="11720" y="28828"/>
                  </a:cubicBezTo>
                  <a:cubicBezTo>
                    <a:pt x="10759" y="29161"/>
                    <a:pt x="9908" y="29309"/>
                    <a:pt x="9095" y="29309"/>
                  </a:cubicBezTo>
                  <a:cubicBezTo>
                    <a:pt x="7764" y="29309"/>
                    <a:pt x="6581" y="28902"/>
                    <a:pt x="5546" y="28200"/>
                  </a:cubicBezTo>
                  <a:cubicBezTo>
                    <a:pt x="3993" y="27165"/>
                    <a:pt x="2736" y="25464"/>
                    <a:pt x="1886" y="23505"/>
                  </a:cubicBezTo>
                  <a:cubicBezTo>
                    <a:pt x="1072" y="21545"/>
                    <a:pt x="592" y="19327"/>
                    <a:pt x="592" y="17294"/>
                  </a:cubicBezTo>
                  <a:cubicBezTo>
                    <a:pt x="592" y="14188"/>
                    <a:pt x="1220" y="9936"/>
                    <a:pt x="1849" y="6498"/>
                  </a:cubicBezTo>
                  <a:cubicBezTo>
                    <a:pt x="2181" y="4761"/>
                    <a:pt x="2477" y="3245"/>
                    <a:pt x="2736" y="2136"/>
                  </a:cubicBezTo>
                  <a:cubicBezTo>
                    <a:pt x="2847" y="1581"/>
                    <a:pt x="2958" y="1174"/>
                    <a:pt x="3032" y="842"/>
                  </a:cubicBezTo>
                  <a:cubicBezTo>
                    <a:pt x="3036" y="808"/>
                    <a:pt x="3040" y="776"/>
                    <a:pt x="3044" y="746"/>
                  </a:cubicBezTo>
                  <a:close/>
                  <a:moveTo>
                    <a:pt x="2828" y="1"/>
                  </a:moveTo>
                  <a:cubicBezTo>
                    <a:pt x="2782" y="1"/>
                    <a:pt x="2736" y="10"/>
                    <a:pt x="2699" y="28"/>
                  </a:cubicBezTo>
                  <a:cubicBezTo>
                    <a:pt x="2588" y="65"/>
                    <a:pt x="2551" y="139"/>
                    <a:pt x="2514" y="250"/>
                  </a:cubicBezTo>
                  <a:cubicBezTo>
                    <a:pt x="2514" y="250"/>
                    <a:pt x="1886" y="2912"/>
                    <a:pt x="1257" y="6387"/>
                  </a:cubicBezTo>
                  <a:cubicBezTo>
                    <a:pt x="629" y="9862"/>
                    <a:pt x="0" y="14114"/>
                    <a:pt x="0" y="17294"/>
                  </a:cubicBezTo>
                  <a:cubicBezTo>
                    <a:pt x="0" y="20103"/>
                    <a:pt x="813" y="23246"/>
                    <a:pt x="2366" y="25686"/>
                  </a:cubicBezTo>
                  <a:cubicBezTo>
                    <a:pt x="3143" y="26906"/>
                    <a:pt x="4067" y="27978"/>
                    <a:pt x="5213" y="28718"/>
                  </a:cubicBezTo>
                  <a:cubicBezTo>
                    <a:pt x="6322" y="29494"/>
                    <a:pt x="7653" y="29938"/>
                    <a:pt x="9095" y="29938"/>
                  </a:cubicBezTo>
                  <a:cubicBezTo>
                    <a:pt x="9982" y="29938"/>
                    <a:pt x="10943" y="29753"/>
                    <a:pt x="11905" y="29383"/>
                  </a:cubicBezTo>
                  <a:cubicBezTo>
                    <a:pt x="15602" y="28015"/>
                    <a:pt x="17746" y="25390"/>
                    <a:pt x="18929" y="22469"/>
                  </a:cubicBezTo>
                  <a:cubicBezTo>
                    <a:pt x="20112" y="19586"/>
                    <a:pt x="20408" y="16406"/>
                    <a:pt x="20408" y="13929"/>
                  </a:cubicBezTo>
                  <a:cubicBezTo>
                    <a:pt x="20408" y="9012"/>
                    <a:pt x="20112" y="2283"/>
                    <a:pt x="20112" y="2283"/>
                  </a:cubicBezTo>
                  <a:cubicBezTo>
                    <a:pt x="20112" y="2136"/>
                    <a:pt x="20038" y="2062"/>
                    <a:pt x="19927" y="1988"/>
                  </a:cubicBezTo>
                  <a:cubicBezTo>
                    <a:pt x="19906" y="1977"/>
                    <a:pt x="19878" y="1972"/>
                    <a:pt x="19847" y="1972"/>
                  </a:cubicBezTo>
                  <a:cubicBezTo>
                    <a:pt x="19773" y="1972"/>
                    <a:pt x="19684" y="1999"/>
                    <a:pt x="19631" y="2025"/>
                  </a:cubicBezTo>
                  <a:lnTo>
                    <a:pt x="19594" y="2062"/>
                  </a:lnTo>
                  <a:cubicBezTo>
                    <a:pt x="19410" y="2210"/>
                    <a:pt x="17524" y="3577"/>
                    <a:pt x="14493" y="3577"/>
                  </a:cubicBezTo>
                  <a:cubicBezTo>
                    <a:pt x="13420" y="3577"/>
                    <a:pt x="12237" y="3393"/>
                    <a:pt x="10943" y="2986"/>
                  </a:cubicBezTo>
                  <a:cubicBezTo>
                    <a:pt x="8208" y="2062"/>
                    <a:pt x="6211" y="1322"/>
                    <a:pt x="4880" y="805"/>
                  </a:cubicBezTo>
                  <a:cubicBezTo>
                    <a:pt x="4215" y="583"/>
                    <a:pt x="3734" y="361"/>
                    <a:pt x="3438" y="250"/>
                  </a:cubicBezTo>
                  <a:cubicBezTo>
                    <a:pt x="3253" y="176"/>
                    <a:pt x="3143" y="102"/>
                    <a:pt x="3069" y="102"/>
                  </a:cubicBezTo>
                  <a:cubicBezTo>
                    <a:pt x="2995" y="65"/>
                    <a:pt x="2958" y="28"/>
                    <a:pt x="2958" y="28"/>
                  </a:cubicBezTo>
                  <a:cubicBezTo>
                    <a:pt x="2921" y="10"/>
                    <a:pt x="2875" y="1"/>
                    <a:pt x="28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37"/>
            <p:cNvSpPr/>
            <p:nvPr/>
          </p:nvSpPr>
          <p:spPr>
            <a:xfrm>
              <a:off x="5354875" y="2859575"/>
              <a:ext cx="133125" cy="419400"/>
            </a:xfrm>
            <a:custGeom>
              <a:avLst/>
              <a:gdLst/>
              <a:ahLst/>
              <a:cxnLst/>
              <a:rect l="l" t="t" r="r" b="b"/>
              <a:pathLst>
                <a:path w="5325" h="16776" extrusionOk="0">
                  <a:moveTo>
                    <a:pt x="4991" y="0"/>
                  </a:moveTo>
                  <a:cubicBezTo>
                    <a:pt x="4895" y="0"/>
                    <a:pt x="4800" y="49"/>
                    <a:pt x="4733" y="139"/>
                  </a:cubicBezTo>
                  <a:cubicBezTo>
                    <a:pt x="4733" y="139"/>
                    <a:pt x="1332" y="4649"/>
                    <a:pt x="334" y="9234"/>
                  </a:cubicBezTo>
                  <a:cubicBezTo>
                    <a:pt x="112" y="10343"/>
                    <a:pt x="1" y="11341"/>
                    <a:pt x="1" y="12228"/>
                  </a:cubicBezTo>
                  <a:cubicBezTo>
                    <a:pt x="1" y="15001"/>
                    <a:pt x="925" y="16591"/>
                    <a:pt x="925" y="16628"/>
                  </a:cubicBezTo>
                  <a:cubicBezTo>
                    <a:pt x="999" y="16726"/>
                    <a:pt x="1106" y="16776"/>
                    <a:pt x="1213" y="16776"/>
                  </a:cubicBezTo>
                  <a:cubicBezTo>
                    <a:pt x="1266" y="16776"/>
                    <a:pt x="1319" y="16763"/>
                    <a:pt x="1369" y="16739"/>
                  </a:cubicBezTo>
                  <a:cubicBezTo>
                    <a:pt x="1517" y="16665"/>
                    <a:pt x="1554" y="16443"/>
                    <a:pt x="1480" y="16295"/>
                  </a:cubicBezTo>
                  <a:cubicBezTo>
                    <a:pt x="1369" y="16147"/>
                    <a:pt x="629" y="14705"/>
                    <a:pt x="629" y="12228"/>
                  </a:cubicBezTo>
                  <a:cubicBezTo>
                    <a:pt x="629" y="11378"/>
                    <a:pt x="703" y="10417"/>
                    <a:pt x="925" y="9382"/>
                  </a:cubicBezTo>
                  <a:cubicBezTo>
                    <a:pt x="1406" y="7163"/>
                    <a:pt x="2478" y="4945"/>
                    <a:pt x="3439" y="3281"/>
                  </a:cubicBezTo>
                  <a:cubicBezTo>
                    <a:pt x="3920" y="2431"/>
                    <a:pt x="4363" y="1729"/>
                    <a:pt x="4696" y="1248"/>
                  </a:cubicBezTo>
                  <a:cubicBezTo>
                    <a:pt x="4881" y="1026"/>
                    <a:pt x="4992" y="841"/>
                    <a:pt x="5103" y="693"/>
                  </a:cubicBezTo>
                  <a:cubicBezTo>
                    <a:pt x="5177" y="582"/>
                    <a:pt x="5251" y="509"/>
                    <a:pt x="5251" y="509"/>
                  </a:cubicBezTo>
                  <a:cubicBezTo>
                    <a:pt x="5325" y="361"/>
                    <a:pt x="5325" y="176"/>
                    <a:pt x="5177" y="65"/>
                  </a:cubicBezTo>
                  <a:cubicBezTo>
                    <a:pt x="5118" y="21"/>
                    <a:pt x="5054" y="0"/>
                    <a:pt x="49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37"/>
            <p:cNvSpPr/>
            <p:nvPr/>
          </p:nvSpPr>
          <p:spPr>
            <a:xfrm>
              <a:off x="3913950" y="2701900"/>
              <a:ext cx="2461350" cy="2225975"/>
            </a:xfrm>
            <a:custGeom>
              <a:avLst/>
              <a:gdLst/>
              <a:ahLst/>
              <a:cxnLst/>
              <a:rect l="l" t="t" r="r" b="b"/>
              <a:pathLst>
                <a:path w="98454" h="89039" extrusionOk="0">
                  <a:moveTo>
                    <a:pt x="45813" y="0"/>
                  </a:moveTo>
                  <a:cubicBezTo>
                    <a:pt x="45788" y="0"/>
                    <a:pt x="45770" y="13"/>
                    <a:pt x="45770" y="13"/>
                  </a:cubicBezTo>
                  <a:cubicBezTo>
                    <a:pt x="45770" y="13"/>
                    <a:pt x="18819" y="457"/>
                    <a:pt x="16859" y="567"/>
                  </a:cubicBezTo>
                  <a:cubicBezTo>
                    <a:pt x="14863" y="715"/>
                    <a:pt x="15713" y="14210"/>
                    <a:pt x="15713" y="33434"/>
                  </a:cubicBezTo>
                  <a:cubicBezTo>
                    <a:pt x="15713" y="51106"/>
                    <a:pt x="2219" y="83863"/>
                    <a:pt x="1" y="89038"/>
                  </a:cubicBezTo>
                  <a:lnTo>
                    <a:pt x="25584" y="89038"/>
                  </a:lnTo>
                  <a:cubicBezTo>
                    <a:pt x="26398" y="85489"/>
                    <a:pt x="30280" y="69259"/>
                    <a:pt x="33126" y="60423"/>
                  </a:cubicBezTo>
                  <a:cubicBezTo>
                    <a:pt x="36380" y="50441"/>
                    <a:pt x="40594" y="38093"/>
                    <a:pt x="41408" y="30625"/>
                  </a:cubicBezTo>
                  <a:cubicBezTo>
                    <a:pt x="42258" y="23194"/>
                    <a:pt x="45770" y="3377"/>
                    <a:pt x="45770" y="3377"/>
                  </a:cubicBezTo>
                  <a:cubicBezTo>
                    <a:pt x="46226" y="275"/>
                    <a:pt x="45932" y="0"/>
                    <a:pt x="45813" y="0"/>
                  </a:cubicBezTo>
                  <a:close/>
                  <a:moveTo>
                    <a:pt x="67668" y="1054"/>
                  </a:moveTo>
                  <a:cubicBezTo>
                    <a:pt x="63932" y="1054"/>
                    <a:pt x="63331" y="2426"/>
                    <a:pt x="63331" y="4375"/>
                  </a:cubicBezTo>
                  <a:cubicBezTo>
                    <a:pt x="63331" y="4375"/>
                    <a:pt x="62629" y="13211"/>
                    <a:pt x="61779" y="26854"/>
                  </a:cubicBezTo>
                  <a:cubicBezTo>
                    <a:pt x="60928" y="40459"/>
                    <a:pt x="57564" y="57059"/>
                    <a:pt x="53238" y="68150"/>
                  </a:cubicBezTo>
                  <a:cubicBezTo>
                    <a:pt x="48876" y="79241"/>
                    <a:pt x="49024" y="85970"/>
                    <a:pt x="49135" y="88077"/>
                  </a:cubicBezTo>
                  <a:cubicBezTo>
                    <a:pt x="49172" y="88447"/>
                    <a:pt x="49209" y="88780"/>
                    <a:pt x="49209" y="89038"/>
                  </a:cubicBezTo>
                  <a:lnTo>
                    <a:pt x="68766" y="89038"/>
                  </a:lnTo>
                  <a:cubicBezTo>
                    <a:pt x="68248" y="85896"/>
                    <a:pt x="67990" y="78465"/>
                    <a:pt x="72759" y="65451"/>
                  </a:cubicBezTo>
                  <a:cubicBezTo>
                    <a:pt x="72759" y="65451"/>
                    <a:pt x="72759" y="77134"/>
                    <a:pt x="73868" y="80498"/>
                  </a:cubicBezTo>
                  <a:cubicBezTo>
                    <a:pt x="74489" y="82381"/>
                    <a:pt x="74727" y="83383"/>
                    <a:pt x="75575" y="83383"/>
                  </a:cubicBezTo>
                  <a:cubicBezTo>
                    <a:pt x="76242" y="83383"/>
                    <a:pt x="77286" y="82762"/>
                    <a:pt x="79192" y="81459"/>
                  </a:cubicBezTo>
                  <a:cubicBezTo>
                    <a:pt x="83554" y="78539"/>
                    <a:pt x="98453" y="59425"/>
                    <a:pt x="98453" y="59425"/>
                  </a:cubicBezTo>
                  <a:lnTo>
                    <a:pt x="98453" y="53103"/>
                  </a:lnTo>
                  <a:cubicBezTo>
                    <a:pt x="98453" y="53103"/>
                    <a:pt x="92538" y="56615"/>
                    <a:pt x="88323" y="58722"/>
                  </a:cubicBezTo>
                  <a:cubicBezTo>
                    <a:pt x="87504" y="59132"/>
                    <a:pt x="86834" y="59335"/>
                    <a:pt x="86294" y="59335"/>
                  </a:cubicBezTo>
                  <a:cubicBezTo>
                    <a:pt x="84060" y="59335"/>
                    <a:pt x="84066" y="55855"/>
                    <a:pt x="84959" y="49184"/>
                  </a:cubicBezTo>
                  <a:cubicBezTo>
                    <a:pt x="86068" y="40903"/>
                    <a:pt x="95791" y="9440"/>
                    <a:pt x="95902" y="7185"/>
                  </a:cubicBezTo>
                  <a:cubicBezTo>
                    <a:pt x="96050" y="4930"/>
                    <a:pt x="79192" y="2564"/>
                    <a:pt x="71761" y="1418"/>
                  </a:cubicBezTo>
                  <a:cubicBezTo>
                    <a:pt x="70093" y="1169"/>
                    <a:pt x="68749" y="1054"/>
                    <a:pt x="67668" y="105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37"/>
            <p:cNvSpPr/>
            <p:nvPr/>
          </p:nvSpPr>
          <p:spPr>
            <a:xfrm>
              <a:off x="5139525" y="3731850"/>
              <a:ext cx="1235775" cy="1196025"/>
            </a:xfrm>
            <a:custGeom>
              <a:avLst/>
              <a:gdLst/>
              <a:ahLst/>
              <a:cxnLst/>
              <a:rect l="l" t="t" r="r" b="b"/>
              <a:pathLst>
                <a:path w="49431" h="47841" extrusionOk="0">
                  <a:moveTo>
                    <a:pt x="32276" y="0"/>
                  </a:moveTo>
                  <a:cubicBezTo>
                    <a:pt x="32276" y="0"/>
                    <a:pt x="14678" y="31388"/>
                    <a:pt x="5842" y="37969"/>
                  </a:cubicBezTo>
                  <a:cubicBezTo>
                    <a:pt x="3883" y="39448"/>
                    <a:pt x="1960" y="40779"/>
                    <a:pt x="259" y="42073"/>
                  </a:cubicBezTo>
                  <a:cubicBezTo>
                    <a:pt x="1" y="44402"/>
                    <a:pt x="75" y="46029"/>
                    <a:pt x="112" y="46879"/>
                  </a:cubicBezTo>
                  <a:cubicBezTo>
                    <a:pt x="149" y="47249"/>
                    <a:pt x="186" y="47582"/>
                    <a:pt x="186" y="47840"/>
                  </a:cubicBezTo>
                  <a:lnTo>
                    <a:pt x="19743" y="47840"/>
                  </a:lnTo>
                  <a:cubicBezTo>
                    <a:pt x="19225" y="44698"/>
                    <a:pt x="18967" y="37267"/>
                    <a:pt x="23736" y="24253"/>
                  </a:cubicBezTo>
                  <a:cubicBezTo>
                    <a:pt x="23736" y="24253"/>
                    <a:pt x="23736" y="35936"/>
                    <a:pt x="24845" y="39300"/>
                  </a:cubicBezTo>
                  <a:cubicBezTo>
                    <a:pt x="25466" y="41183"/>
                    <a:pt x="25704" y="42185"/>
                    <a:pt x="26552" y="42185"/>
                  </a:cubicBezTo>
                  <a:cubicBezTo>
                    <a:pt x="27219" y="42185"/>
                    <a:pt x="28263" y="41564"/>
                    <a:pt x="30169" y="40261"/>
                  </a:cubicBezTo>
                  <a:cubicBezTo>
                    <a:pt x="34531" y="37341"/>
                    <a:pt x="49430" y="18227"/>
                    <a:pt x="49430" y="18227"/>
                  </a:cubicBezTo>
                  <a:lnTo>
                    <a:pt x="49430" y="11905"/>
                  </a:lnTo>
                  <a:cubicBezTo>
                    <a:pt x="49430" y="11905"/>
                    <a:pt x="43515" y="15417"/>
                    <a:pt x="39300" y="17524"/>
                  </a:cubicBezTo>
                  <a:cubicBezTo>
                    <a:pt x="38481" y="17934"/>
                    <a:pt x="37811" y="18137"/>
                    <a:pt x="37271" y="18137"/>
                  </a:cubicBezTo>
                  <a:cubicBezTo>
                    <a:pt x="35037" y="18137"/>
                    <a:pt x="35043" y="14657"/>
                    <a:pt x="35936" y="7986"/>
                  </a:cubicBezTo>
                  <a:cubicBezTo>
                    <a:pt x="36158" y="6396"/>
                    <a:pt x="36676" y="3919"/>
                    <a:pt x="37415" y="962"/>
                  </a:cubicBezTo>
                  <a:lnTo>
                    <a:pt x="3227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37"/>
            <p:cNvSpPr/>
            <p:nvPr/>
          </p:nvSpPr>
          <p:spPr>
            <a:xfrm>
              <a:off x="3913950" y="3766050"/>
              <a:ext cx="429825" cy="1161825"/>
            </a:xfrm>
            <a:custGeom>
              <a:avLst/>
              <a:gdLst/>
              <a:ahLst/>
              <a:cxnLst/>
              <a:rect l="l" t="t" r="r" b="b"/>
              <a:pathLst>
                <a:path w="17193" h="46473" extrusionOk="0">
                  <a:moveTo>
                    <a:pt x="17192" y="0"/>
                  </a:moveTo>
                  <a:lnTo>
                    <a:pt x="13162" y="8097"/>
                  </a:lnTo>
                  <a:cubicBezTo>
                    <a:pt x="9095" y="24549"/>
                    <a:pt x="1590" y="42738"/>
                    <a:pt x="1" y="46472"/>
                  </a:cubicBezTo>
                  <a:lnTo>
                    <a:pt x="6101" y="46472"/>
                  </a:lnTo>
                  <a:lnTo>
                    <a:pt x="171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37"/>
            <p:cNvSpPr/>
            <p:nvPr/>
          </p:nvSpPr>
          <p:spPr>
            <a:xfrm>
              <a:off x="5142300" y="4519325"/>
              <a:ext cx="933525" cy="401150"/>
            </a:xfrm>
            <a:custGeom>
              <a:avLst/>
              <a:gdLst/>
              <a:ahLst/>
              <a:cxnLst/>
              <a:rect l="l" t="t" r="r" b="b"/>
              <a:pathLst>
                <a:path w="37341" h="16046" extrusionOk="0">
                  <a:moveTo>
                    <a:pt x="24142" y="777"/>
                  </a:moveTo>
                  <a:lnTo>
                    <a:pt x="24142" y="777"/>
                  </a:lnTo>
                  <a:cubicBezTo>
                    <a:pt x="24216" y="1886"/>
                    <a:pt x="24290" y="2995"/>
                    <a:pt x="24401" y="3993"/>
                  </a:cubicBezTo>
                  <a:cubicBezTo>
                    <a:pt x="24549" y="5546"/>
                    <a:pt x="24771" y="6914"/>
                    <a:pt x="25030" y="7690"/>
                  </a:cubicBezTo>
                  <a:cubicBezTo>
                    <a:pt x="25252" y="8430"/>
                    <a:pt x="25436" y="8984"/>
                    <a:pt x="25621" y="9428"/>
                  </a:cubicBezTo>
                  <a:cubicBezTo>
                    <a:pt x="25769" y="9872"/>
                    <a:pt x="25954" y="10167"/>
                    <a:pt x="26102" y="10278"/>
                  </a:cubicBezTo>
                  <a:cubicBezTo>
                    <a:pt x="26213" y="10352"/>
                    <a:pt x="26287" y="10389"/>
                    <a:pt x="26435" y="10389"/>
                  </a:cubicBezTo>
                  <a:lnTo>
                    <a:pt x="26472" y="10389"/>
                  </a:lnTo>
                  <a:cubicBezTo>
                    <a:pt x="26693" y="10389"/>
                    <a:pt x="27100" y="10241"/>
                    <a:pt x="27655" y="9945"/>
                  </a:cubicBezTo>
                  <a:cubicBezTo>
                    <a:pt x="28209" y="9650"/>
                    <a:pt x="28949" y="9169"/>
                    <a:pt x="29910" y="8541"/>
                  </a:cubicBezTo>
                  <a:cubicBezTo>
                    <a:pt x="30797" y="7912"/>
                    <a:pt x="32276" y="6507"/>
                    <a:pt x="33940" y="4696"/>
                  </a:cubicBezTo>
                  <a:cubicBezTo>
                    <a:pt x="35012" y="3550"/>
                    <a:pt x="36158" y="2256"/>
                    <a:pt x="37341" y="888"/>
                  </a:cubicBezTo>
                  <a:lnTo>
                    <a:pt x="24142" y="777"/>
                  </a:lnTo>
                  <a:close/>
                  <a:moveTo>
                    <a:pt x="11868" y="0"/>
                  </a:moveTo>
                  <a:cubicBezTo>
                    <a:pt x="9613" y="2847"/>
                    <a:pt x="7506" y="5176"/>
                    <a:pt x="5731" y="6470"/>
                  </a:cubicBezTo>
                  <a:cubicBezTo>
                    <a:pt x="3883" y="7875"/>
                    <a:pt x="2108" y="9132"/>
                    <a:pt x="481" y="10315"/>
                  </a:cubicBezTo>
                  <a:cubicBezTo>
                    <a:pt x="333" y="11757"/>
                    <a:pt x="259" y="12940"/>
                    <a:pt x="259" y="13827"/>
                  </a:cubicBezTo>
                  <a:cubicBezTo>
                    <a:pt x="259" y="14493"/>
                    <a:pt x="296" y="15010"/>
                    <a:pt x="333" y="15343"/>
                  </a:cubicBezTo>
                  <a:lnTo>
                    <a:pt x="1" y="15380"/>
                  </a:lnTo>
                  <a:lnTo>
                    <a:pt x="333" y="15380"/>
                  </a:lnTo>
                  <a:cubicBezTo>
                    <a:pt x="333" y="15602"/>
                    <a:pt x="370" y="15824"/>
                    <a:pt x="370" y="16046"/>
                  </a:cubicBezTo>
                  <a:lnTo>
                    <a:pt x="19299" y="16046"/>
                  </a:lnTo>
                  <a:cubicBezTo>
                    <a:pt x="19151" y="15195"/>
                    <a:pt x="19077" y="14086"/>
                    <a:pt x="19077" y="12681"/>
                  </a:cubicBezTo>
                  <a:cubicBezTo>
                    <a:pt x="19077" y="9872"/>
                    <a:pt x="19447" y="5953"/>
                    <a:pt x="20778" y="740"/>
                  </a:cubicBezTo>
                  <a:lnTo>
                    <a:pt x="13273" y="666"/>
                  </a:lnTo>
                  <a:cubicBezTo>
                    <a:pt x="12682" y="666"/>
                    <a:pt x="12201" y="407"/>
                    <a:pt x="118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37"/>
            <p:cNvSpPr/>
            <p:nvPr/>
          </p:nvSpPr>
          <p:spPr>
            <a:xfrm>
              <a:off x="3925975" y="4024850"/>
              <a:ext cx="355850" cy="895625"/>
            </a:xfrm>
            <a:custGeom>
              <a:avLst/>
              <a:gdLst/>
              <a:ahLst/>
              <a:cxnLst/>
              <a:rect l="l" t="t" r="r" b="b"/>
              <a:pathLst>
                <a:path w="14234" h="35825" extrusionOk="0">
                  <a:moveTo>
                    <a:pt x="14234" y="0"/>
                  </a:moveTo>
                  <a:lnTo>
                    <a:pt x="11498" y="8060"/>
                  </a:lnTo>
                  <a:lnTo>
                    <a:pt x="12348" y="7912"/>
                  </a:lnTo>
                  <a:lnTo>
                    <a:pt x="14234" y="0"/>
                  </a:lnTo>
                  <a:close/>
                  <a:moveTo>
                    <a:pt x="7727" y="27358"/>
                  </a:moveTo>
                  <a:lnTo>
                    <a:pt x="7727" y="27358"/>
                  </a:lnTo>
                  <a:cubicBezTo>
                    <a:pt x="5805" y="27913"/>
                    <a:pt x="4104" y="28394"/>
                    <a:pt x="2847" y="28726"/>
                  </a:cubicBezTo>
                  <a:cubicBezTo>
                    <a:pt x="1590" y="31980"/>
                    <a:pt x="555" y="34457"/>
                    <a:pt x="0" y="35825"/>
                  </a:cubicBezTo>
                  <a:lnTo>
                    <a:pt x="5694" y="35825"/>
                  </a:lnTo>
                  <a:lnTo>
                    <a:pt x="7727" y="2735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Google Shape;1916;p37"/>
            <p:cNvSpPr/>
            <p:nvPr/>
          </p:nvSpPr>
          <p:spPr>
            <a:xfrm>
              <a:off x="3906550" y="2694575"/>
              <a:ext cx="2476150" cy="2241625"/>
            </a:xfrm>
            <a:custGeom>
              <a:avLst/>
              <a:gdLst/>
              <a:ahLst/>
              <a:cxnLst/>
              <a:rect l="l" t="t" r="r" b="b"/>
              <a:pathLst>
                <a:path w="99046" h="89665" extrusionOk="0">
                  <a:moveTo>
                    <a:pt x="25427" y="29501"/>
                  </a:moveTo>
                  <a:cubicBezTo>
                    <a:pt x="25333" y="29501"/>
                    <a:pt x="25243" y="29537"/>
                    <a:pt x="25178" y="29624"/>
                  </a:cubicBezTo>
                  <a:lnTo>
                    <a:pt x="20704" y="35502"/>
                  </a:lnTo>
                  <a:cubicBezTo>
                    <a:pt x="20594" y="35650"/>
                    <a:pt x="20594" y="35835"/>
                    <a:pt x="20741" y="35946"/>
                  </a:cubicBezTo>
                  <a:cubicBezTo>
                    <a:pt x="20803" y="35992"/>
                    <a:pt x="20872" y="36013"/>
                    <a:pt x="20939" y="36013"/>
                  </a:cubicBezTo>
                  <a:cubicBezTo>
                    <a:pt x="21031" y="36013"/>
                    <a:pt x="21121" y="35973"/>
                    <a:pt x="21185" y="35909"/>
                  </a:cubicBezTo>
                  <a:lnTo>
                    <a:pt x="25659" y="29993"/>
                  </a:lnTo>
                  <a:cubicBezTo>
                    <a:pt x="25769" y="29846"/>
                    <a:pt x="25732" y="29661"/>
                    <a:pt x="25622" y="29550"/>
                  </a:cubicBezTo>
                  <a:cubicBezTo>
                    <a:pt x="25560" y="29519"/>
                    <a:pt x="25493" y="29501"/>
                    <a:pt x="25427" y="29501"/>
                  </a:cubicBezTo>
                  <a:close/>
                  <a:moveTo>
                    <a:pt x="84879" y="20321"/>
                  </a:moveTo>
                  <a:cubicBezTo>
                    <a:pt x="84739" y="20321"/>
                    <a:pt x="84619" y="20421"/>
                    <a:pt x="84590" y="20566"/>
                  </a:cubicBezTo>
                  <a:lnTo>
                    <a:pt x="79044" y="41196"/>
                  </a:lnTo>
                  <a:cubicBezTo>
                    <a:pt x="79007" y="41343"/>
                    <a:pt x="79118" y="41528"/>
                    <a:pt x="79266" y="41565"/>
                  </a:cubicBezTo>
                  <a:cubicBezTo>
                    <a:pt x="79297" y="41571"/>
                    <a:pt x="79326" y="41574"/>
                    <a:pt x="79355" y="41574"/>
                  </a:cubicBezTo>
                  <a:cubicBezTo>
                    <a:pt x="79497" y="41574"/>
                    <a:pt x="79605" y="41497"/>
                    <a:pt x="79636" y="41343"/>
                  </a:cubicBezTo>
                  <a:lnTo>
                    <a:pt x="85181" y="20714"/>
                  </a:lnTo>
                  <a:cubicBezTo>
                    <a:pt x="85255" y="20529"/>
                    <a:pt x="85144" y="20381"/>
                    <a:pt x="84996" y="20344"/>
                  </a:cubicBezTo>
                  <a:cubicBezTo>
                    <a:pt x="84957" y="20328"/>
                    <a:pt x="84917" y="20321"/>
                    <a:pt x="84879" y="20321"/>
                  </a:cubicBezTo>
                  <a:close/>
                  <a:moveTo>
                    <a:pt x="45982" y="639"/>
                  </a:moveTo>
                  <a:cubicBezTo>
                    <a:pt x="46008" y="736"/>
                    <a:pt x="46029" y="896"/>
                    <a:pt x="46029" y="1119"/>
                  </a:cubicBezTo>
                  <a:cubicBezTo>
                    <a:pt x="46029" y="1600"/>
                    <a:pt x="45955" y="2376"/>
                    <a:pt x="45771" y="3633"/>
                  </a:cubicBezTo>
                  <a:cubicBezTo>
                    <a:pt x="45771" y="3633"/>
                    <a:pt x="42258" y="23413"/>
                    <a:pt x="41408" y="30881"/>
                  </a:cubicBezTo>
                  <a:cubicBezTo>
                    <a:pt x="40595" y="38275"/>
                    <a:pt x="36380" y="50623"/>
                    <a:pt x="33127" y="60605"/>
                  </a:cubicBezTo>
                  <a:cubicBezTo>
                    <a:pt x="30343" y="69280"/>
                    <a:pt x="26571" y="84987"/>
                    <a:pt x="25644" y="89036"/>
                  </a:cubicBezTo>
                  <a:lnTo>
                    <a:pt x="779" y="89036"/>
                  </a:lnTo>
                  <a:cubicBezTo>
                    <a:pt x="2092" y="85905"/>
                    <a:pt x="5803" y="76838"/>
                    <a:pt x="9281" y="66336"/>
                  </a:cubicBezTo>
                  <a:cubicBezTo>
                    <a:pt x="12941" y="55244"/>
                    <a:pt x="16305" y="42637"/>
                    <a:pt x="16342" y="33727"/>
                  </a:cubicBezTo>
                  <a:cubicBezTo>
                    <a:pt x="16342" y="24854"/>
                    <a:pt x="16157" y="17202"/>
                    <a:pt x="16157" y="11545"/>
                  </a:cubicBezTo>
                  <a:cubicBezTo>
                    <a:pt x="16157" y="8218"/>
                    <a:pt x="16194" y="5593"/>
                    <a:pt x="16416" y="3781"/>
                  </a:cubicBezTo>
                  <a:cubicBezTo>
                    <a:pt x="16490" y="2894"/>
                    <a:pt x="16638" y="2191"/>
                    <a:pt x="16786" y="1748"/>
                  </a:cubicBezTo>
                  <a:cubicBezTo>
                    <a:pt x="16860" y="1526"/>
                    <a:pt x="16933" y="1378"/>
                    <a:pt x="17007" y="1267"/>
                  </a:cubicBezTo>
                  <a:cubicBezTo>
                    <a:pt x="17081" y="1193"/>
                    <a:pt x="17118" y="1193"/>
                    <a:pt x="17155" y="1193"/>
                  </a:cubicBezTo>
                  <a:cubicBezTo>
                    <a:pt x="17636" y="1156"/>
                    <a:pt x="19706" y="1082"/>
                    <a:pt x="22516" y="1045"/>
                  </a:cubicBezTo>
                  <a:cubicBezTo>
                    <a:pt x="26694" y="934"/>
                    <a:pt x="32609" y="860"/>
                    <a:pt x="37452" y="750"/>
                  </a:cubicBezTo>
                  <a:cubicBezTo>
                    <a:pt x="39855" y="713"/>
                    <a:pt x="42036" y="676"/>
                    <a:pt x="43589" y="676"/>
                  </a:cubicBezTo>
                  <a:cubicBezTo>
                    <a:pt x="44869" y="645"/>
                    <a:pt x="45721" y="640"/>
                    <a:pt x="45982" y="639"/>
                  </a:cubicBezTo>
                  <a:close/>
                  <a:moveTo>
                    <a:pt x="67916" y="1637"/>
                  </a:moveTo>
                  <a:cubicBezTo>
                    <a:pt x="68988" y="1637"/>
                    <a:pt x="70319" y="1785"/>
                    <a:pt x="72020" y="2007"/>
                  </a:cubicBezTo>
                  <a:cubicBezTo>
                    <a:pt x="75717" y="2598"/>
                    <a:pt x="81743" y="3448"/>
                    <a:pt x="86845" y="4484"/>
                  </a:cubicBezTo>
                  <a:cubicBezTo>
                    <a:pt x="89396" y="4964"/>
                    <a:pt x="91725" y="5519"/>
                    <a:pt x="93389" y="6073"/>
                  </a:cubicBezTo>
                  <a:cubicBezTo>
                    <a:pt x="94202" y="6332"/>
                    <a:pt x="94867" y="6591"/>
                    <a:pt x="95311" y="6887"/>
                  </a:cubicBezTo>
                  <a:cubicBezTo>
                    <a:pt x="95533" y="6998"/>
                    <a:pt x="95681" y="7109"/>
                    <a:pt x="95792" y="7219"/>
                  </a:cubicBezTo>
                  <a:cubicBezTo>
                    <a:pt x="95903" y="7330"/>
                    <a:pt x="95903" y="7404"/>
                    <a:pt x="95903" y="7441"/>
                  </a:cubicBezTo>
                  <a:cubicBezTo>
                    <a:pt x="95903" y="7552"/>
                    <a:pt x="95866" y="7811"/>
                    <a:pt x="95792" y="8144"/>
                  </a:cubicBezTo>
                  <a:cubicBezTo>
                    <a:pt x="95200" y="10806"/>
                    <a:pt x="92760" y="19198"/>
                    <a:pt x="90320" y="27849"/>
                  </a:cubicBezTo>
                  <a:cubicBezTo>
                    <a:pt x="87880" y="36537"/>
                    <a:pt x="85477" y="45484"/>
                    <a:pt x="84959" y="49440"/>
                  </a:cubicBezTo>
                  <a:cubicBezTo>
                    <a:pt x="84590" y="52028"/>
                    <a:pt x="84368" y="54135"/>
                    <a:pt x="84368" y="55762"/>
                  </a:cubicBezTo>
                  <a:cubicBezTo>
                    <a:pt x="84368" y="57056"/>
                    <a:pt x="84516" y="58054"/>
                    <a:pt x="84848" y="58794"/>
                  </a:cubicBezTo>
                  <a:cubicBezTo>
                    <a:pt x="85033" y="59163"/>
                    <a:pt x="85255" y="59459"/>
                    <a:pt x="85551" y="59644"/>
                  </a:cubicBezTo>
                  <a:cubicBezTo>
                    <a:pt x="85847" y="59829"/>
                    <a:pt x="86216" y="59940"/>
                    <a:pt x="86586" y="59940"/>
                  </a:cubicBezTo>
                  <a:cubicBezTo>
                    <a:pt x="87215" y="59940"/>
                    <a:pt x="87917" y="59718"/>
                    <a:pt x="88767" y="59311"/>
                  </a:cubicBezTo>
                  <a:cubicBezTo>
                    <a:pt x="92261" y="57533"/>
                    <a:pt x="96924" y="54816"/>
                    <a:pt x="98417" y="53938"/>
                  </a:cubicBezTo>
                  <a:lnTo>
                    <a:pt x="98417" y="53938"/>
                  </a:lnTo>
                  <a:lnTo>
                    <a:pt x="98417" y="59631"/>
                  </a:lnTo>
                  <a:lnTo>
                    <a:pt x="98417" y="59631"/>
                  </a:lnTo>
                  <a:cubicBezTo>
                    <a:pt x="98320" y="59757"/>
                    <a:pt x="98132" y="60003"/>
                    <a:pt x="97862" y="60346"/>
                  </a:cubicBezTo>
                  <a:cubicBezTo>
                    <a:pt x="96383" y="62195"/>
                    <a:pt x="92686" y="66853"/>
                    <a:pt x="88878" y="71364"/>
                  </a:cubicBezTo>
                  <a:cubicBezTo>
                    <a:pt x="86993" y="73619"/>
                    <a:pt x="85070" y="75874"/>
                    <a:pt x="83370" y="77686"/>
                  </a:cubicBezTo>
                  <a:cubicBezTo>
                    <a:pt x="81706" y="79497"/>
                    <a:pt x="80227" y="80902"/>
                    <a:pt x="79340" y="81531"/>
                  </a:cubicBezTo>
                  <a:cubicBezTo>
                    <a:pt x="78379" y="82159"/>
                    <a:pt x="77639" y="82640"/>
                    <a:pt x="77085" y="82935"/>
                  </a:cubicBezTo>
                  <a:cubicBezTo>
                    <a:pt x="76493" y="83268"/>
                    <a:pt x="76123" y="83379"/>
                    <a:pt x="75865" y="83379"/>
                  </a:cubicBezTo>
                  <a:cubicBezTo>
                    <a:pt x="75717" y="83379"/>
                    <a:pt x="75643" y="83342"/>
                    <a:pt x="75532" y="83268"/>
                  </a:cubicBezTo>
                  <a:cubicBezTo>
                    <a:pt x="75384" y="83157"/>
                    <a:pt x="75199" y="82862"/>
                    <a:pt x="75051" y="82418"/>
                  </a:cubicBezTo>
                  <a:cubicBezTo>
                    <a:pt x="74866" y="81974"/>
                    <a:pt x="74682" y="81420"/>
                    <a:pt x="74460" y="80680"/>
                  </a:cubicBezTo>
                  <a:cubicBezTo>
                    <a:pt x="74201" y="79904"/>
                    <a:pt x="73979" y="78536"/>
                    <a:pt x="73831" y="76983"/>
                  </a:cubicBezTo>
                  <a:cubicBezTo>
                    <a:pt x="73572" y="74654"/>
                    <a:pt x="73461" y="71844"/>
                    <a:pt x="73388" y="69626"/>
                  </a:cubicBezTo>
                  <a:cubicBezTo>
                    <a:pt x="73388" y="68517"/>
                    <a:pt x="73351" y="67556"/>
                    <a:pt x="73351" y="66853"/>
                  </a:cubicBezTo>
                  <a:cubicBezTo>
                    <a:pt x="73351" y="66151"/>
                    <a:pt x="73351" y="65744"/>
                    <a:pt x="73351" y="65744"/>
                  </a:cubicBezTo>
                  <a:cubicBezTo>
                    <a:pt x="73351" y="65596"/>
                    <a:pt x="73240" y="65485"/>
                    <a:pt x="73092" y="65448"/>
                  </a:cubicBezTo>
                  <a:cubicBezTo>
                    <a:pt x="72944" y="65448"/>
                    <a:pt x="72796" y="65522"/>
                    <a:pt x="72759" y="65670"/>
                  </a:cubicBezTo>
                  <a:cubicBezTo>
                    <a:pt x="72750" y="65695"/>
                    <a:pt x="72741" y="65719"/>
                    <a:pt x="72732" y="65744"/>
                  </a:cubicBezTo>
                  <a:lnTo>
                    <a:pt x="72722" y="65744"/>
                  </a:lnTo>
                  <a:cubicBezTo>
                    <a:pt x="72722" y="65746"/>
                    <a:pt x="72722" y="65755"/>
                    <a:pt x="72722" y="65771"/>
                  </a:cubicBezTo>
                  <a:lnTo>
                    <a:pt x="72722" y="65771"/>
                  </a:lnTo>
                  <a:cubicBezTo>
                    <a:pt x="69315" y="75070"/>
                    <a:pt x="68507" y="81545"/>
                    <a:pt x="68507" y="85671"/>
                  </a:cubicBezTo>
                  <a:cubicBezTo>
                    <a:pt x="68507" y="87058"/>
                    <a:pt x="68592" y="88163"/>
                    <a:pt x="68711" y="89036"/>
                  </a:cubicBezTo>
                  <a:lnTo>
                    <a:pt x="49802" y="89036"/>
                  </a:lnTo>
                  <a:cubicBezTo>
                    <a:pt x="49780" y="88832"/>
                    <a:pt x="49763" y="88618"/>
                    <a:pt x="49763" y="88370"/>
                  </a:cubicBezTo>
                  <a:lnTo>
                    <a:pt x="49431" y="88370"/>
                  </a:lnTo>
                  <a:lnTo>
                    <a:pt x="49763" y="88333"/>
                  </a:lnTo>
                  <a:cubicBezTo>
                    <a:pt x="49726" y="88000"/>
                    <a:pt x="49689" y="87483"/>
                    <a:pt x="49689" y="86817"/>
                  </a:cubicBezTo>
                  <a:cubicBezTo>
                    <a:pt x="49689" y="83786"/>
                    <a:pt x="50244" y="77649"/>
                    <a:pt x="53793" y="68554"/>
                  </a:cubicBezTo>
                  <a:cubicBezTo>
                    <a:pt x="58156" y="57389"/>
                    <a:pt x="61557" y="40826"/>
                    <a:pt x="62407" y="27147"/>
                  </a:cubicBezTo>
                  <a:cubicBezTo>
                    <a:pt x="62814" y="20344"/>
                    <a:pt x="63184" y="14725"/>
                    <a:pt x="63479" y="10806"/>
                  </a:cubicBezTo>
                  <a:cubicBezTo>
                    <a:pt x="63627" y="8846"/>
                    <a:pt x="63738" y="7330"/>
                    <a:pt x="63812" y="6295"/>
                  </a:cubicBezTo>
                  <a:cubicBezTo>
                    <a:pt x="63886" y="5260"/>
                    <a:pt x="63923" y="4705"/>
                    <a:pt x="63923" y="4705"/>
                  </a:cubicBezTo>
                  <a:lnTo>
                    <a:pt x="63923" y="4668"/>
                  </a:lnTo>
                  <a:cubicBezTo>
                    <a:pt x="63923" y="4188"/>
                    <a:pt x="63960" y="3781"/>
                    <a:pt x="64071" y="3411"/>
                  </a:cubicBezTo>
                  <a:cubicBezTo>
                    <a:pt x="64219" y="2857"/>
                    <a:pt x="64515" y="2450"/>
                    <a:pt x="65069" y="2154"/>
                  </a:cubicBezTo>
                  <a:cubicBezTo>
                    <a:pt x="65661" y="1859"/>
                    <a:pt x="66548" y="1637"/>
                    <a:pt x="67916" y="1637"/>
                  </a:cubicBezTo>
                  <a:close/>
                  <a:moveTo>
                    <a:pt x="46167" y="0"/>
                  </a:moveTo>
                  <a:cubicBezTo>
                    <a:pt x="46146" y="0"/>
                    <a:pt x="46124" y="3"/>
                    <a:pt x="46103" y="10"/>
                  </a:cubicBezTo>
                  <a:cubicBezTo>
                    <a:pt x="46090" y="10"/>
                    <a:pt x="46078" y="11"/>
                    <a:pt x="46066" y="12"/>
                  </a:cubicBezTo>
                  <a:lnTo>
                    <a:pt x="46066" y="12"/>
                  </a:lnTo>
                  <a:lnTo>
                    <a:pt x="46066" y="10"/>
                  </a:lnTo>
                  <a:cubicBezTo>
                    <a:pt x="46066" y="10"/>
                    <a:pt x="39338" y="121"/>
                    <a:pt x="32350" y="232"/>
                  </a:cubicBezTo>
                  <a:cubicBezTo>
                    <a:pt x="28838" y="306"/>
                    <a:pt x="25289" y="380"/>
                    <a:pt x="22479" y="417"/>
                  </a:cubicBezTo>
                  <a:cubicBezTo>
                    <a:pt x="19669" y="491"/>
                    <a:pt x="17636" y="528"/>
                    <a:pt x="17118" y="565"/>
                  </a:cubicBezTo>
                  <a:cubicBezTo>
                    <a:pt x="16896" y="602"/>
                    <a:pt x="16675" y="713"/>
                    <a:pt x="16564" y="897"/>
                  </a:cubicBezTo>
                  <a:cubicBezTo>
                    <a:pt x="16305" y="1193"/>
                    <a:pt x="16157" y="1637"/>
                    <a:pt x="16009" y="2228"/>
                  </a:cubicBezTo>
                  <a:cubicBezTo>
                    <a:pt x="15639" y="3966"/>
                    <a:pt x="15529" y="7182"/>
                    <a:pt x="15529" y="11545"/>
                  </a:cubicBezTo>
                  <a:cubicBezTo>
                    <a:pt x="15529" y="17202"/>
                    <a:pt x="15713" y="24854"/>
                    <a:pt x="15713" y="33727"/>
                  </a:cubicBezTo>
                  <a:cubicBezTo>
                    <a:pt x="15713" y="42490"/>
                    <a:pt x="12349" y="55097"/>
                    <a:pt x="8689" y="66114"/>
                  </a:cubicBezTo>
                  <a:cubicBezTo>
                    <a:pt x="5029" y="77168"/>
                    <a:pt x="1110" y="86633"/>
                    <a:pt x="38" y="89220"/>
                  </a:cubicBezTo>
                  <a:cubicBezTo>
                    <a:pt x="1" y="89331"/>
                    <a:pt x="1" y="89442"/>
                    <a:pt x="38" y="89516"/>
                  </a:cubicBezTo>
                  <a:cubicBezTo>
                    <a:pt x="112" y="89590"/>
                    <a:pt x="223" y="89664"/>
                    <a:pt x="297" y="89664"/>
                  </a:cubicBezTo>
                  <a:lnTo>
                    <a:pt x="25880" y="89664"/>
                  </a:lnTo>
                  <a:cubicBezTo>
                    <a:pt x="26028" y="89664"/>
                    <a:pt x="26139" y="89553"/>
                    <a:pt x="26176" y="89405"/>
                  </a:cubicBezTo>
                  <a:cubicBezTo>
                    <a:pt x="26989" y="85856"/>
                    <a:pt x="30871" y="69626"/>
                    <a:pt x="33718" y="60790"/>
                  </a:cubicBezTo>
                  <a:cubicBezTo>
                    <a:pt x="36972" y="50845"/>
                    <a:pt x="41186" y="38460"/>
                    <a:pt x="42036" y="30955"/>
                  </a:cubicBezTo>
                  <a:cubicBezTo>
                    <a:pt x="42443" y="27258"/>
                    <a:pt x="43515" y="20455"/>
                    <a:pt x="44514" y="14577"/>
                  </a:cubicBezTo>
                  <a:cubicBezTo>
                    <a:pt x="44994" y="11619"/>
                    <a:pt x="45475" y="8920"/>
                    <a:pt x="45807" y="6961"/>
                  </a:cubicBezTo>
                  <a:cubicBezTo>
                    <a:pt x="45992" y="5962"/>
                    <a:pt x="46140" y="5149"/>
                    <a:pt x="46214" y="4595"/>
                  </a:cubicBezTo>
                  <a:cubicBezTo>
                    <a:pt x="46325" y="4040"/>
                    <a:pt x="46362" y="3744"/>
                    <a:pt x="46362" y="3744"/>
                  </a:cubicBezTo>
                  <a:cubicBezTo>
                    <a:pt x="46584" y="2450"/>
                    <a:pt x="46621" y="1637"/>
                    <a:pt x="46621" y="1119"/>
                  </a:cubicBezTo>
                  <a:cubicBezTo>
                    <a:pt x="46621" y="750"/>
                    <a:pt x="46584" y="528"/>
                    <a:pt x="46547" y="343"/>
                  </a:cubicBezTo>
                  <a:cubicBezTo>
                    <a:pt x="46510" y="232"/>
                    <a:pt x="46473" y="158"/>
                    <a:pt x="46399" y="84"/>
                  </a:cubicBezTo>
                  <a:cubicBezTo>
                    <a:pt x="46339" y="54"/>
                    <a:pt x="46255" y="0"/>
                    <a:pt x="46167" y="0"/>
                  </a:cubicBezTo>
                  <a:close/>
                  <a:moveTo>
                    <a:pt x="67916" y="1045"/>
                  </a:moveTo>
                  <a:cubicBezTo>
                    <a:pt x="66030" y="1045"/>
                    <a:pt x="64884" y="1378"/>
                    <a:pt x="64182" y="2044"/>
                  </a:cubicBezTo>
                  <a:cubicBezTo>
                    <a:pt x="63812" y="2376"/>
                    <a:pt x="63590" y="2783"/>
                    <a:pt x="63479" y="3227"/>
                  </a:cubicBezTo>
                  <a:cubicBezTo>
                    <a:pt x="63371" y="3660"/>
                    <a:pt x="63333" y="4128"/>
                    <a:pt x="63332" y="4632"/>
                  </a:cubicBezTo>
                  <a:lnTo>
                    <a:pt x="63332" y="4632"/>
                  </a:lnTo>
                  <a:lnTo>
                    <a:pt x="63332" y="4631"/>
                  </a:lnTo>
                  <a:cubicBezTo>
                    <a:pt x="63332" y="4631"/>
                    <a:pt x="62629" y="13504"/>
                    <a:pt x="61779" y="27110"/>
                  </a:cubicBezTo>
                  <a:cubicBezTo>
                    <a:pt x="60928" y="40715"/>
                    <a:pt x="57564" y="57278"/>
                    <a:pt x="53239" y="68332"/>
                  </a:cubicBezTo>
                  <a:cubicBezTo>
                    <a:pt x="49615" y="77464"/>
                    <a:pt x="49098" y="83712"/>
                    <a:pt x="49098" y="86817"/>
                  </a:cubicBezTo>
                  <a:cubicBezTo>
                    <a:pt x="49098" y="87483"/>
                    <a:pt x="49098" y="88000"/>
                    <a:pt x="49135" y="88407"/>
                  </a:cubicBezTo>
                  <a:cubicBezTo>
                    <a:pt x="49172" y="88777"/>
                    <a:pt x="49172" y="89073"/>
                    <a:pt x="49209" y="89368"/>
                  </a:cubicBezTo>
                  <a:cubicBezTo>
                    <a:pt x="49209" y="89516"/>
                    <a:pt x="49357" y="89664"/>
                    <a:pt x="49505" y="89664"/>
                  </a:cubicBezTo>
                  <a:lnTo>
                    <a:pt x="69062" y="89664"/>
                  </a:lnTo>
                  <a:cubicBezTo>
                    <a:pt x="69173" y="89664"/>
                    <a:pt x="69247" y="89627"/>
                    <a:pt x="69321" y="89553"/>
                  </a:cubicBezTo>
                  <a:cubicBezTo>
                    <a:pt x="69358" y="89479"/>
                    <a:pt x="69395" y="89405"/>
                    <a:pt x="69395" y="89294"/>
                  </a:cubicBezTo>
                  <a:cubicBezTo>
                    <a:pt x="69247" y="88444"/>
                    <a:pt x="69099" y="87224"/>
                    <a:pt x="69099" y="85671"/>
                  </a:cubicBezTo>
                  <a:cubicBezTo>
                    <a:pt x="69099" y="81879"/>
                    <a:pt x="69819" y="75960"/>
                    <a:pt x="72738" y="67481"/>
                  </a:cubicBezTo>
                  <a:lnTo>
                    <a:pt x="72738" y="67481"/>
                  </a:lnTo>
                  <a:cubicBezTo>
                    <a:pt x="72756" y="68639"/>
                    <a:pt x="72793" y="70268"/>
                    <a:pt x="72870" y="72029"/>
                  </a:cubicBezTo>
                  <a:cubicBezTo>
                    <a:pt x="72944" y="73693"/>
                    <a:pt x="73055" y="75467"/>
                    <a:pt x="73203" y="77057"/>
                  </a:cubicBezTo>
                  <a:cubicBezTo>
                    <a:pt x="73351" y="78610"/>
                    <a:pt x="73572" y="79978"/>
                    <a:pt x="73868" y="80902"/>
                  </a:cubicBezTo>
                  <a:cubicBezTo>
                    <a:pt x="74201" y="81826"/>
                    <a:pt x="74386" y="82566"/>
                    <a:pt x="74645" y="83083"/>
                  </a:cubicBezTo>
                  <a:cubicBezTo>
                    <a:pt x="74792" y="83342"/>
                    <a:pt x="74940" y="83564"/>
                    <a:pt x="75125" y="83749"/>
                  </a:cubicBezTo>
                  <a:cubicBezTo>
                    <a:pt x="75347" y="83897"/>
                    <a:pt x="75606" y="84008"/>
                    <a:pt x="75865" y="84008"/>
                  </a:cubicBezTo>
                  <a:cubicBezTo>
                    <a:pt x="76308" y="83971"/>
                    <a:pt x="76752" y="83823"/>
                    <a:pt x="77380" y="83490"/>
                  </a:cubicBezTo>
                  <a:cubicBezTo>
                    <a:pt x="77972" y="83157"/>
                    <a:pt x="78711" y="82677"/>
                    <a:pt x="79673" y="82011"/>
                  </a:cubicBezTo>
                  <a:cubicBezTo>
                    <a:pt x="80819" y="81235"/>
                    <a:pt x="82556" y="79497"/>
                    <a:pt x="84553" y="77279"/>
                  </a:cubicBezTo>
                  <a:cubicBezTo>
                    <a:pt x="90616" y="70661"/>
                    <a:pt x="98971" y="59903"/>
                    <a:pt x="98971" y="59903"/>
                  </a:cubicBezTo>
                  <a:cubicBezTo>
                    <a:pt x="99008" y="59866"/>
                    <a:pt x="99045" y="59792"/>
                    <a:pt x="99045" y="59718"/>
                  </a:cubicBezTo>
                  <a:lnTo>
                    <a:pt x="99045" y="53396"/>
                  </a:lnTo>
                  <a:cubicBezTo>
                    <a:pt x="99045" y="53285"/>
                    <a:pt x="98971" y="53174"/>
                    <a:pt x="98897" y="53137"/>
                  </a:cubicBezTo>
                  <a:cubicBezTo>
                    <a:pt x="98842" y="53100"/>
                    <a:pt x="98786" y="53082"/>
                    <a:pt x="98731" y="53082"/>
                  </a:cubicBezTo>
                  <a:cubicBezTo>
                    <a:pt x="98675" y="53082"/>
                    <a:pt x="98620" y="53100"/>
                    <a:pt x="98565" y="53137"/>
                  </a:cubicBezTo>
                  <a:cubicBezTo>
                    <a:pt x="98565" y="53137"/>
                    <a:pt x="98232" y="53359"/>
                    <a:pt x="97603" y="53729"/>
                  </a:cubicBezTo>
                  <a:cubicBezTo>
                    <a:pt x="95755" y="54801"/>
                    <a:pt x="91651" y="57167"/>
                    <a:pt x="88472" y="58757"/>
                  </a:cubicBezTo>
                  <a:cubicBezTo>
                    <a:pt x="87695" y="59126"/>
                    <a:pt x="87067" y="59311"/>
                    <a:pt x="86586" y="59311"/>
                  </a:cubicBezTo>
                  <a:cubicBezTo>
                    <a:pt x="86290" y="59311"/>
                    <a:pt x="86068" y="59237"/>
                    <a:pt x="85884" y="59126"/>
                  </a:cubicBezTo>
                  <a:cubicBezTo>
                    <a:pt x="85625" y="58941"/>
                    <a:pt x="85403" y="58609"/>
                    <a:pt x="85218" y="58017"/>
                  </a:cubicBezTo>
                  <a:cubicBezTo>
                    <a:pt x="85070" y="57463"/>
                    <a:pt x="84996" y="56723"/>
                    <a:pt x="84996" y="55762"/>
                  </a:cubicBezTo>
                  <a:cubicBezTo>
                    <a:pt x="84996" y="54172"/>
                    <a:pt x="85218" y="52102"/>
                    <a:pt x="85551" y="49514"/>
                  </a:cubicBezTo>
                  <a:cubicBezTo>
                    <a:pt x="86105" y="45410"/>
                    <a:pt x="88804" y="35465"/>
                    <a:pt x="91392" y="26296"/>
                  </a:cubicBezTo>
                  <a:cubicBezTo>
                    <a:pt x="92686" y="21712"/>
                    <a:pt x="93943" y="17312"/>
                    <a:pt x="94904" y="13911"/>
                  </a:cubicBezTo>
                  <a:cubicBezTo>
                    <a:pt x="95385" y="12210"/>
                    <a:pt x="95755" y="10769"/>
                    <a:pt x="96051" y="9660"/>
                  </a:cubicBezTo>
                  <a:cubicBezTo>
                    <a:pt x="96198" y="9105"/>
                    <a:pt x="96309" y="8661"/>
                    <a:pt x="96383" y="8292"/>
                  </a:cubicBezTo>
                  <a:cubicBezTo>
                    <a:pt x="96457" y="7922"/>
                    <a:pt x="96494" y="7663"/>
                    <a:pt x="96531" y="7478"/>
                  </a:cubicBezTo>
                  <a:lnTo>
                    <a:pt x="96531" y="7441"/>
                  </a:lnTo>
                  <a:cubicBezTo>
                    <a:pt x="96531" y="7219"/>
                    <a:pt x="96420" y="6998"/>
                    <a:pt x="96235" y="6813"/>
                  </a:cubicBezTo>
                  <a:cubicBezTo>
                    <a:pt x="95977" y="6480"/>
                    <a:pt x="95496" y="6221"/>
                    <a:pt x="94867" y="5962"/>
                  </a:cubicBezTo>
                  <a:cubicBezTo>
                    <a:pt x="92686" y="5001"/>
                    <a:pt x="88545" y="4114"/>
                    <a:pt x="84146" y="3338"/>
                  </a:cubicBezTo>
                  <a:cubicBezTo>
                    <a:pt x="79746" y="2561"/>
                    <a:pt x="75125" y="1859"/>
                    <a:pt x="72094" y="1415"/>
                  </a:cubicBezTo>
                  <a:cubicBezTo>
                    <a:pt x="70393" y="1156"/>
                    <a:pt x="69025" y="1045"/>
                    <a:pt x="67916" y="104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Google Shape;1917;p37"/>
            <p:cNvSpPr/>
            <p:nvPr/>
          </p:nvSpPr>
          <p:spPr>
            <a:xfrm>
              <a:off x="4643200" y="2691125"/>
              <a:ext cx="389150" cy="1764450"/>
            </a:xfrm>
            <a:custGeom>
              <a:avLst/>
              <a:gdLst/>
              <a:ahLst/>
              <a:cxnLst/>
              <a:rect l="l" t="t" r="r" b="b"/>
              <a:pathLst>
                <a:path w="15566" h="70578" extrusionOk="0">
                  <a:moveTo>
                    <a:pt x="15189" y="0"/>
                  </a:moveTo>
                  <a:cubicBezTo>
                    <a:pt x="15084" y="0"/>
                    <a:pt x="14986" y="50"/>
                    <a:pt x="14937" y="148"/>
                  </a:cubicBezTo>
                  <a:lnTo>
                    <a:pt x="3845" y="20112"/>
                  </a:lnTo>
                  <a:cubicBezTo>
                    <a:pt x="3771" y="20223"/>
                    <a:pt x="3771" y="20334"/>
                    <a:pt x="3845" y="20445"/>
                  </a:cubicBezTo>
                  <a:lnTo>
                    <a:pt x="8171" y="26360"/>
                  </a:lnTo>
                  <a:lnTo>
                    <a:pt x="3217" y="29836"/>
                  </a:lnTo>
                  <a:cubicBezTo>
                    <a:pt x="3143" y="29873"/>
                    <a:pt x="3106" y="29984"/>
                    <a:pt x="3106" y="30057"/>
                  </a:cubicBezTo>
                  <a:lnTo>
                    <a:pt x="0" y="70245"/>
                  </a:lnTo>
                  <a:cubicBezTo>
                    <a:pt x="0" y="70393"/>
                    <a:pt x="111" y="70540"/>
                    <a:pt x="296" y="70577"/>
                  </a:cubicBezTo>
                  <a:cubicBezTo>
                    <a:pt x="444" y="70577"/>
                    <a:pt x="592" y="70429"/>
                    <a:pt x="629" y="70282"/>
                  </a:cubicBezTo>
                  <a:lnTo>
                    <a:pt x="3698" y="30242"/>
                  </a:lnTo>
                  <a:lnTo>
                    <a:pt x="8763" y="26693"/>
                  </a:lnTo>
                  <a:cubicBezTo>
                    <a:pt x="8836" y="26656"/>
                    <a:pt x="8910" y="26582"/>
                    <a:pt x="8910" y="26471"/>
                  </a:cubicBezTo>
                  <a:cubicBezTo>
                    <a:pt x="8910" y="26397"/>
                    <a:pt x="8910" y="26323"/>
                    <a:pt x="8836" y="26249"/>
                  </a:cubicBezTo>
                  <a:lnTo>
                    <a:pt x="4474" y="20223"/>
                  </a:lnTo>
                  <a:lnTo>
                    <a:pt x="15454" y="444"/>
                  </a:lnTo>
                  <a:cubicBezTo>
                    <a:pt x="15565" y="296"/>
                    <a:pt x="15491" y="111"/>
                    <a:pt x="15343" y="37"/>
                  </a:cubicBezTo>
                  <a:cubicBezTo>
                    <a:pt x="15294" y="13"/>
                    <a:pt x="15241" y="0"/>
                    <a:pt x="1518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1918;p37"/>
            <p:cNvSpPr/>
            <p:nvPr/>
          </p:nvSpPr>
          <p:spPr>
            <a:xfrm>
              <a:off x="5353025" y="2758425"/>
              <a:ext cx="360500" cy="1559225"/>
            </a:xfrm>
            <a:custGeom>
              <a:avLst/>
              <a:gdLst/>
              <a:ahLst/>
              <a:cxnLst/>
              <a:rect l="l" t="t" r="r" b="b"/>
              <a:pathLst>
                <a:path w="14420" h="62369" extrusionOk="0">
                  <a:moveTo>
                    <a:pt x="9892" y="0"/>
                  </a:moveTo>
                  <a:cubicBezTo>
                    <a:pt x="9873" y="0"/>
                    <a:pt x="9854" y="2"/>
                    <a:pt x="9835" y="7"/>
                  </a:cubicBezTo>
                  <a:cubicBezTo>
                    <a:pt x="9650" y="7"/>
                    <a:pt x="9539" y="192"/>
                    <a:pt x="9576" y="340"/>
                  </a:cubicBezTo>
                  <a:lnTo>
                    <a:pt x="12941" y="20637"/>
                  </a:lnTo>
                  <a:lnTo>
                    <a:pt x="8393" y="24112"/>
                  </a:lnTo>
                  <a:cubicBezTo>
                    <a:pt x="8356" y="24186"/>
                    <a:pt x="8282" y="24260"/>
                    <a:pt x="8282" y="24334"/>
                  </a:cubicBezTo>
                  <a:cubicBezTo>
                    <a:pt x="8282" y="24445"/>
                    <a:pt x="8319" y="24519"/>
                    <a:pt x="8393" y="24593"/>
                  </a:cubicBezTo>
                  <a:lnTo>
                    <a:pt x="13717" y="29399"/>
                  </a:lnTo>
                  <a:lnTo>
                    <a:pt x="75" y="61933"/>
                  </a:lnTo>
                  <a:cubicBezTo>
                    <a:pt x="1" y="62081"/>
                    <a:pt x="75" y="62266"/>
                    <a:pt x="223" y="62340"/>
                  </a:cubicBezTo>
                  <a:cubicBezTo>
                    <a:pt x="262" y="62360"/>
                    <a:pt x="305" y="62369"/>
                    <a:pt x="347" y="62369"/>
                  </a:cubicBezTo>
                  <a:cubicBezTo>
                    <a:pt x="462" y="62369"/>
                    <a:pt x="575" y="62300"/>
                    <a:pt x="629" y="62192"/>
                  </a:cubicBezTo>
                  <a:lnTo>
                    <a:pt x="14382" y="29436"/>
                  </a:lnTo>
                  <a:cubicBezTo>
                    <a:pt x="14419" y="29325"/>
                    <a:pt x="14419" y="29177"/>
                    <a:pt x="14309" y="29103"/>
                  </a:cubicBezTo>
                  <a:lnTo>
                    <a:pt x="9096" y="24371"/>
                  </a:lnTo>
                  <a:lnTo>
                    <a:pt x="13458" y="21043"/>
                  </a:lnTo>
                  <a:cubicBezTo>
                    <a:pt x="13569" y="20970"/>
                    <a:pt x="13606" y="20859"/>
                    <a:pt x="13569" y="20748"/>
                  </a:cubicBezTo>
                  <a:lnTo>
                    <a:pt x="10168" y="266"/>
                  </a:lnTo>
                  <a:cubicBezTo>
                    <a:pt x="10136" y="105"/>
                    <a:pt x="10019" y="0"/>
                    <a:pt x="98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Google Shape;1919;p37"/>
            <p:cNvSpPr/>
            <p:nvPr/>
          </p:nvSpPr>
          <p:spPr>
            <a:xfrm>
              <a:off x="4686650" y="3654175"/>
              <a:ext cx="1109125" cy="736700"/>
            </a:xfrm>
            <a:custGeom>
              <a:avLst/>
              <a:gdLst/>
              <a:ahLst/>
              <a:cxnLst/>
              <a:rect l="l" t="t" r="r" b="b"/>
              <a:pathLst>
                <a:path w="44365" h="29468" extrusionOk="0">
                  <a:moveTo>
                    <a:pt x="25076" y="0"/>
                  </a:moveTo>
                  <a:cubicBezTo>
                    <a:pt x="23741" y="0"/>
                    <a:pt x="16385" y="10267"/>
                    <a:pt x="12200" y="13755"/>
                  </a:cubicBezTo>
                  <a:cubicBezTo>
                    <a:pt x="7986" y="17267"/>
                    <a:pt x="813" y="20225"/>
                    <a:pt x="813" y="20225"/>
                  </a:cubicBezTo>
                  <a:lnTo>
                    <a:pt x="0" y="29467"/>
                  </a:lnTo>
                  <a:lnTo>
                    <a:pt x="12053" y="19227"/>
                  </a:lnTo>
                  <a:lnTo>
                    <a:pt x="13605" y="19227"/>
                  </a:lnTo>
                  <a:cubicBezTo>
                    <a:pt x="15158" y="19227"/>
                    <a:pt x="18115" y="17120"/>
                    <a:pt x="18116" y="17119"/>
                  </a:cubicBezTo>
                  <a:lnTo>
                    <a:pt x="18116" y="17119"/>
                  </a:lnTo>
                  <a:cubicBezTo>
                    <a:pt x="18115" y="17119"/>
                    <a:pt x="17265" y="17970"/>
                    <a:pt x="16822" y="18376"/>
                  </a:cubicBezTo>
                  <a:cubicBezTo>
                    <a:pt x="16415" y="18820"/>
                    <a:pt x="16267" y="20225"/>
                    <a:pt x="16970" y="20336"/>
                  </a:cubicBezTo>
                  <a:cubicBezTo>
                    <a:pt x="17012" y="20345"/>
                    <a:pt x="17060" y="20349"/>
                    <a:pt x="17114" y="20349"/>
                  </a:cubicBezTo>
                  <a:cubicBezTo>
                    <a:pt x="17949" y="20349"/>
                    <a:pt x="20131" y="19298"/>
                    <a:pt x="23292" y="18117"/>
                  </a:cubicBezTo>
                  <a:cubicBezTo>
                    <a:pt x="26656" y="16860"/>
                    <a:pt x="31573" y="13459"/>
                    <a:pt x="32275" y="12757"/>
                  </a:cubicBezTo>
                  <a:cubicBezTo>
                    <a:pt x="32978" y="12054"/>
                    <a:pt x="28616" y="6435"/>
                    <a:pt x="28615" y="6435"/>
                  </a:cubicBezTo>
                  <a:lnTo>
                    <a:pt x="28615" y="6435"/>
                  </a:lnTo>
                  <a:cubicBezTo>
                    <a:pt x="28616" y="6435"/>
                    <a:pt x="36638" y="10649"/>
                    <a:pt x="39596" y="10649"/>
                  </a:cubicBezTo>
                  <a:cubicBezTo>
                    <a:pt x="42553" y="10649"/>
                    <a:pt x="44069" y="9836"/>
                    <a:pt x="44217" y="8986"/>
                  </a:cubicBezTo>
                  <a:cubicBezTo>
                    <a:pt x="44365" y="8135"/>
                    <a:pt x="41555" y="8135"/>
                    <a:pt x="37747" y="6878"/>
                  </a:cubicBezTo>
                  <a:cubicBezTo>
                    <a:pt x="33976" y="5621"/>
                    <a:pt x="26397" y="113"/>
                    <a:pt x="25103" y="2"/>
                  </a:cubicBezTo>
                  <a:cubicBezTo>
                    <a:pt x="25094" y="1"/>
                    <a:pt x="25085" y="0"/>
                    <a:pt x="25076" y="0"/>
                  </a:cubicBezTo>
                  <a:close/>
                </a:path>
              </a:pathLst>
            </a:custGeom>
            <a:solidFill>
              <a:srgbClr val="ADAD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1920;p37"/>
            <p:cNvSpPr/>
            <p:nvPr/>
          </p:nvSpPr>
          <p:spPr>
            <a:xfrm>
              <a:off x="5364125" y="3758650"/>
              <a:ext cx="397450" cy="161775"/>
            </a:xfrm>
            <a:custGeom>
              <a:avLst/>
              <a:gdLst/>
              <a:ahLst/>
              <a:cxnLst/>
              <a:rect l="l" t="t" r="r" b="b"/>
              <a:pathLst>
                <a:path w="15898" h="6471" extrusionOk="0">
                  <a:moveTo>
                    <a:pt x="1" y="0"/>
                  </a:moveTo>
                  <a:lnTo>
                    <a:pt x="1516" y="2256"/>
                  </a:lnTo>
                  <a:cubicBezTo>
                    <a:pt x="1516" y="2256"/>
                    <a:pt x="9539" y="6470"/>
                    <a:pt x="12497" y="6470"/>
                  </a:cubicBezTo>
                  <a:cubicBezTo>
                    <a:pt x="13975" y="6470"/>
                    <a:pt x="15122" y="6285"/>
                    <a:pt x="15898" y="5953"/>
                  </a:cubicBezTo>
                  <a:lnTo>
                    <a:pt x="15750" y="5916"/>
                  </a:lnTo>
                  <a:cubicBezTo>
                    <a:pt x="9133" y="5472"/>
                    <a:pt x="1" y="1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37"/>
            <p:cNvSpPr/>
            <p:nvPr/>
          </p:nvSpPr>
          <p:spPr>
            <a:xfrm>
              <a:off x="4686650" y="3815025"/>
              <a:ext cx="824450" cy="575850"/>
            </a:xfrm>
            <a:custGeom>
              <a:avLst/>
              <a:gdLst/>
              <a:ahLst/>
              <a:cxnLst/>
              <a:rect l="l" t="t" r="r" b="b"/>
              <a:pathLst>
                <a:path w="32978" h="23034" extrusionOk="0">
                  <a:moveTo>
                    <a:pt x="28615" y="1"/>
                  </a:moveTo>
                  <a:lnTo>
                    <a:pt x="28615" y="1"/>
                  </a:lnTo>
                  <a:cubicBezTo>
                    <a:pt x="28615" y="1"/>
                    <a:pt x="29613" y="4363"/>
                    <a:pt x="28467" y="5287"/>
                  </a:cubicBezTo>
                  <a:cubicBezTo>
                    <a:pt x="28269" y="5446"/>
                    <a:pt x="28046" y="5512"/>
                    <a:pt x="27815" y="5512"/>
                  </a:cubicBezTo>
                  <a:cubicBezTo>
                    <a:pt x="26756" y="5512"/>
                    <a:pt x="25510" y="4142"/>
                    <a:pt x="25510" y="4141"/>
                  </a:cubicBezTo>
                  <a:lnTo>
                    <a:pt x="25510" y="4141"/>
                  </a:lnTo>
                  <a:cubicBezTo>
                    <a:pt x="25510" y="4142"/>
                    <a:pt x="25990" y="8689"/>
                    <a:pt x="24623" y="8911"/>
                  </a:cubicBezTo>
                  <a:cubicBezTo>
                    <a:pt x="24504" y="8933"/>
                    <a:pt x="24382" y="8943"/>
                    <a:pt x="24259" y="8943"/>
                  </a:cubicBezTo>
                  <a:cubicBezTo>
                    <a:pt x="22949" y="8943"/>
                    <a:pt x="21406" y="7801"/>
                    <a:pt x="21406" y="7801"/>
                  </a:cubicBezTo>
                  <a:cubicBezTo>
                    <a:pt x="21406" y="7801"/>
                    <a:pt x="21406" y="10759"/>
                    <a:pt x="20038" y="10759"/>
                  </a:cubicBezTo>
                  <a:cubicBezTo>
                    <a:pt x="18670" y="10759"/>
                    <a:pt x="16637" y="6397"/>
                    <a:pt x="16637" y="6397"/>
                  </a:cubicBezTo>
                  <a:lnTo>
                    <a:pt x="16637" y="6397"/>
                  </a:lnTo>
                  <a:cubicBezTo>
                    <a:pt x="16637" y="6397"/>
                    <a:pt x="17117" y="8578"/>
                    <a:pt x="15713" y="10057"/>
                  </a:cubicBezTo>
                  <a:cubicBezTo>
                    <a:pt x="14744" y="11077"/>
                    <a:pt x="13159" y="11235"/>
                    <a:pt x="12269" y="11235"/>
                  </a:cubicBezTo>
                  <a:cubicBezTo>
                    <a:pt x="11869" y="11235"/>
                    <a:pt x="11609" y="11203"/>
                    <a:pt x="11609" y="11203"/>
                  </a:cubicBezTo>
                  <a:lnTo>
                    <a:pt x="887" y="18967"/>
                  </a:lnTo>
                  <a:lnTo>
                    <a:pt x="296" y="19669"/>
                  </a:lnTo>
                  <a:lnTo>
                    <a:pt x="0" y="23033"/>
                  </a:lnTo>
                  <a:lnTo>
                    <a:pt x="0" y="23033"/>
                  </a:lnTo>
                  <a:lnTo>
                    <a:pt x="12053" y="12793"/>
                  </a:lnTo>
                  <a:lnTo>
                    <a:pt x="13605" y="12793"/>
                  </a:lnTo>
                  <a:cubicBezTo>
                    <a:pt x="15158" y="12793"/>
                    <a:pt x="18115" y="10686"/>
                    <a:pt x="18116" y="10685"/>
                  </a:cubicBezTo>
                  <a:lnTo>
                    <a:pt x="18116" y="10685"/>
                  </a:lnTo>
                  <a:cubicBezTo>
                    <a:pt x="18115" y="10685"/>
                    <a:pt x="17265" y="11536"/>
                    <a:pt x="16822" y="11942"/>
                  </a:cubicBezTo>
                  <a:cubicBezTo>
                    <a:pt x="16415" y="12386"/>
                    <a:pt x="16267" y="13791"/>
                    <a:pt x="16970" y="13902"/>
                  </a:cubicBezTo>
                  <a:cubicBezTo>
                    <a:pt x="17012" y="13911"/>
                    <a:pt x="17060" y="13915"/>
                    <a:pt x="17114" y="13915"/>
                  </a:cubicBezTo>
                  <a:cubicBezTo>
                    <a:pt x="17949" y="13915"/>
                    <a:pt x="20131" y="12864"/>
                    <a:pt x="23292" y="11683"/>
                  </a:cubicBezTo>
                  <a:cubicBezTo>
                    <a:pt x="26656" y="10426"/>
                    <a:pt x="31573" y="7025"/>
                    <a:pt x="32275" y="6323"/>
                  </a:cubicBezTo>
                  <a:cubicBezTo>
                    <a:pt x="32978" y="5620"/>
                    <a:pt x="28616" y="1"/>
                    <a:pt x="286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37"/>
            <p:cNvSpPr/>
            <p:nvPr/>
          </p:nvSpPr>
          <p:spPr>
            <a:xfrm>
              <a:off x="5364125" y="3758650"/>
              <a:ext cx="329075" cy="154375"/>
            </a:xfrm>
            <a:custGeom>
              <a:avLst/>
              <a:gdLst/>
              <a:ahLst/>
              <a:cxnLst/>
              <a:rect l="l" t="t" r="r" b="b"/>
              <a:pathLst>
                <a:path w="13163" h="6175" extrusionOk="0">
                  <a:moveTo>
                    <a:pt x="1" y="0"/>
                  </a:moveTo>
                  <a:lnTo>
                    <a:pt x="1368" y="1997"/>
                  </a:lnTo>
                  <a:cubicBezTo>
                    <a:pt x="1405" y="1997"/>
                    <a:pt x="1479" y="1960"/>
                    <a:pt x="1516" y="1960"/>
                  </a:cubicBezTo>
                  <a:cubicBezTo>
                    <a:pt x="1590" y="1960"/>
                    <a:pt x="1627" y="1960"/>
                    <a:pt x="1664" y="1997"/>
                  </a:cubicBezTo>
                  <a:cubicBezTo>
                    <a:pt x="1664" y="1997"/>
                    <a:pt x="1960" y="2145"/>
                    <a:pt x="2441" y="2404"/>
                  </a:cubicBezTo>
                  <a:cubicBezTo>
                    <a:pt x="2921" y="2625"/>
                    <a:pt x="3587" y="2958"/>
                    <a:pt x="4363" y="3328"/>
                  </a:cubicBezTo>
                  <a:cubicBezTo>
                    <a:pt x="5916" y="4067"/>
                    <a:pt x="7912" y="4955"/>
                    <a:pt x="9613" y="5546"/>
                  </a:cubicBezTo>
                  <a:cubicBezTo>
                    <a:pt x="10759" y="5916"/>
                    <a:pt x="11794" y="6175"/>
                    <a:pt x="12497" y="6175"/>
                  </a:cubicBezTo>
                  <a:lnTo>
                    <a:pt x="12866" y="6175"/>
                  </a:lnTo>
                  <a:lnTo>
                    <a:pt x="13162" y="5546"/>
                  </a:lnTo>
                  <a:cubicBezTo>
                    <a:pt x="6988" y="4178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9C9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37"/>
            <p:cNvSpPr/>
            <p:nvPr/>
          </p:nvSpPr>
          <p:spPr>
            <a:xfrm>
              <a:off x="4747650" y="3832600"/>
              <a:ext cx="740350" cy="496350"/>
            </a:xfrm>
            <a:custGeom>
              <a:avLst/>
              <a:gdLst/>
              <a:ahLst/>
              <a:cxnLst/>
              <a:rect l="l" t="t" r="r" b="b"/>
              <a:pathLst>
                <a:path w="29614" h="19854" extrusionOk="0">
                  <a:moveTo>
                    <a:pt x="26323" y="0"/>
                  </a:moveTo>
                  <a:lnTo>
                    <a:pt x="26323" y="0"/>
                  </a:lnTo>
                  <a:cubicBezTo>
                    <a:pt x="26434" y="666"/>
                    <a:pt x="26582" y="1664"/>
                    <a:pt x="26582" y="2588"/>
                  </a:cubicBezTo>
                  <a:cubicBezTo>
                    <a:pt x="26582" y="3438"/>
                    <a:pt x="26471" y="4252"/>
                    <a:pt x="26027" y="4584"/>
                  </a:cubicBezTo>
                  <a:cubicBezTo>
                    <a:pt x="25843" y="4732"/>
                    <a:pt x="25621" y="4806"/>
                    <a:pt x="25362" y="4806"/>
                  </a:cubicBezTo>
                  <a:cubicBezTo>
                    <a:pt x="24290" y="4806"/>
                    <a:pt x="23070" y="3439"/>
                    <a:pt x="23070" y="3438"/>
                  </a:cubicBezTo>
                  <a:lnTo>
                    <a:pt x="23070" y="3438"/>
                  </a:lnTo>
                  <a:cubicBezTo>
                    <a:pt x="23070" y="3439"/>
                    <a:pt x="23144" y="4141"/>
                    <a:pt x="23144" y="5028"/>
                  </a:cubicBezTo>
                  <a:cubicBezTo>
                    <a:pt x="23144" y="6396"/>
                    <a:pt x="22996" y="8097"/>
                    <a:pt x="22183" y="8208"/>
                  </a:cubicBezTo>
                  <a:cubicBezTo>
                    <a:pt x="22072" y="8245"/>
                    <a:pt x="21961" y="8245"/>
                    <a:pt x="21850" y="8245"/>
                  </a:cubicBezTo>
                  <a:cubicBezTo>
                    <a:pt x="20519" y="8245"/>
                    <a:pt x="18966" y="7098"/>
                    <a:pt x="18966" y="7098"/>
                  </a:cubicBezTo>
                  <a:cubicBezTo>
                    <a:pt x="18966" y="7098"/>
                    <a:pt x="18966" y="10056"/>
                    <a:pt x="17598" y="10056"/>
                  </a:cubicBezTo>
                  <a:cubicBezTo>
                    <a:pt x="16230" y="10056"/>
                    <a:pt x="14197" y="5694"/>
                    <a:pt x="14197" y="5694"/>
                  </a:cubicBezTo>
                  <a:lnTo>
                    <a:pt x="14197" y="5694"/>
                  </a:lnTo>
                  <a:cubicBezTo>
                    <a:pt x="14197" y="5694"/>
                    <a:pt x="14271" y="6100"/>
                    <a:pt x="14271" y="6618"/>
                  </a:cubicBezTo>
                  <a:cubicBezTo>
                    <a:pt x="14271" y="7394"/>
                    <a:pt x="14086" y="8503"/>
                    <a:pt x="13273" y="9354"/>
                  </a:cubicBezTo>
                  <a:cubicBezTo>
                    <a:pt x="12311" y="10389"/>
                    <a:pt x="10722" y="10537"/>
                    <a:pt x="9834" y="10537"/>
                  </a:cubicBezTo>
                  <a:cubicBezTo>
                    <a:pt x="9428" y="10537"/>
                    <a:pt x="9169" y="10500"/>
                    <a:pt x="9169" y="10500"/>
                  </a:cubicBezTo>
                  <a:lnTo>
                    <a:pt x="370" y="16859"/>
                  </a:lnTo>
                  <a:lnTo>
                    <a:pt x="0" y="19853"/>
                  </a:lnTo>
                  <a:lnTo>
                    <a:pt x="9428" y="11868"/>
                  </a:lnTo>
                  <a:cubicBezTo>
                    <a:pt x="9465" y="11794"/>
                    <a:pt x="9539" y="11794"/>
                    <a:pt x="9613" y="11794"/>
                  </a:cubicBezTo>
                  <a:lnTo>
                    <a:pt x="11165" y="11794"/>
                  </a:lnTo>
                  <a:cubicBezTo>
                    <a:pt x="11461" y="11794"/>
                    <a:pt x="11831" y="11683"/>
                    <a:pt x="12237" y="11535"/>
                  </a:cubicBezTo>
                  <a:cubicBezTo>
                    <a:pt x="12644" y="11387"/>
                    <a:pt x="13088" y="11202"/>
                    <a:pt x="13494" y="10980"/>
                  </a:cubicBezTo>
                  <a:cubicBezTo>
                    <a:pt x="14308" y="10537"/>
                    <a:pt x="15084" y="10019"/>
                    <a:pt x="15343" y="9834"/>
                  </a:cubicBezTo>
                  <a:cubicBezTo>
                    <a:pt x="15454" y="9760"/>
                    <a:pt x="15491" y="9723"/>
                    <a:pt x="15491" y="9723"/>
                  </a:cubicBezTo>
                  <a:cubicBezTo>
                    <a:pt x="15528" y="9686"/>
                    <a:pt x="15602" y="9686"/>
                    <a:pt x="15676" y="9686"/>
                  </a:cubicBezTo>
                  <a:cubicBezTo>
                    <a:pt x="15750" y="9686"/>
                    <a:pt x="15824" y="9723"/>
                    <a:pt x="15898" y="9797"/>
                  </a:cubicBezTo>
                  <a:cubicBezTo>
                    <a:pt x="16008" y="9908"/>
                    <a:pt x="15971" y="10093"/>
                    <a:pt x="15861" y="10204"/>
                  </a:cubicBezTo>
                  <a:cubicBezTo>
                    <a:pt x="15861" y="10204"/>
                    <a:pt x="15047" y="11054"/>
                    <a:pt x="14604" y="11461"/>
                  </a:cubicBezTo>
                  <a:cubicBezTo>
                    <a:pt x="14567" y="11535"/>
                    <a:pt x="14493" y="11646"/>
                    <a:pt x="14419" y="11794"/>
                  </a:cubicBezTo>
                  <a:cubicBezTo>
                    <a:pt x="14382" y="11979"/>
                    <a:pt x="14345" y="12163"/>
                    <a:pt x="14345" y="12348"/>
                  </a:cubicBezTo>
                  <a:cubicBezTo>
                    <a:pt x="14345" y="12533"/>
                    <a:pt x="14382" y="12681"/>
                    <a:pt x="14419" y="12755"/>
                  </a:cubicBezTo>
                  <a:cubicBezTo>
                    <a:pt x="14493" y="12866"/>
                    <a:pt x="14530" y="12903"/>
                    <a:pt x="14604" y="12903"/>
                  </a:cubicBezTo>
                  <a:lnTo>
                    <a:pt x="14677" y="12903"/>
                  </a:lnTo>
                  <a:cubicBezTo>
                    <a:pt x="14825" y="12903"/>
                    <a:pt x="15084" y="12866"/>
                    <a:pt x="15454" y="12755"/>
                  </a:cubicBezTo>
                  <a:cubicBezTo>
                    <a:pt x="15787" y="12644"/>
                    <a:pt x="16230" y="12459"/>
                    <a:pt x="16785" y="12274"/>
                  </a:cubicBezTo>
                  <a:cubicBezTo>
                    <a:pt x="17820" y="11831"/>
                    <a:pt x="19151" y="11276"/>
                    <a:pt x="20741" y="10685"/>
                  </a:cubicBezTo>
                  <a:cubicBezTo>
                    <a:pt x="23218" y="9760"/>
                    <a:pt x="26619" y="7616"/>
                    <a:pt x="28431" y="6322"/>
                  </a:cubicBezTo>
                  <a:cubicBezTo>
                    <a:pt x="29022" y="5915"/>
                    <a:pt x="29466" y="5583"/>
                    <a:pt x="29614" y="5435"/>
                  </a:cubicBezTo>
                  <a:lnTo>
                    <a:pt x="29614" y="5398"/>
                  </a:lnTo>
                  <a:cubicBezTo>
                    <a:pt x="29614" y="5250"/>
                    <a:pt x="29503" y="4917"/>
                    <a:pt x="29318" y="4511"/>
                  </a:cubicBezTo>
                  <a:cubicBezTo>
                    <a:pt x="29096" y="4067"/>
                    <a:pt x="28800" y="3586"/>
                    <a:pt x="28468" y="3069"/>
                  </a:cubicBezTo>
                  <a:cubicBezTo>
                    <a:pt x="27839" y="2070"/>
                    <a:pt x="27063" y="961"/>
                    <a:pt x="26545" y="259"/>
                  </a:cubicBezTo>
                  <a:cubicBezTo>
                    <a:pt x="26471" y="185"/>
                    <a:pt x="26397" y="74"/>
                    <a:pt x="26323" y="0"/>
                  </a:cubicBezTo>
                  <a:close/>
                </a:path>
              </a:pathLst>
            </a:custGeom>
            <a:solidFill>
              <a:srgbClr val="9C9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37"/>
            <p:cNvSpPr/>
            <p:nvPr/>
          </p:nvSpPr>
          <p:spPr>
            <a:xfrm>
              <a:off x="5105325" y="4022100"/>
              <a:ext cx="42550" cy="68175"/>
            </a:xfrm>
            <a:custGeom>
              <a:avLst/>
              <a:gdLst/>
              <a:ahLst/>
              <a:cxnLst/>
              <a:rect l="l" t="t" r="r" b="b"/>
              <a:pathLst>
                <a:path w="1702" h="2727" extrusionOk="0">
                  <a:moveTo>
                    <a:pt x="395" y="0"/>
                  </a:moveTo>
                  <a:cubicBezTo>
                    <a:pt x="340" y="0"/>
                    <a:pt x="281" y="13"/>
                    <a:pt x="223" y="36"/>
                  </a:cubicBezTo>
                  <a:cubicBezTo>
                    <a:pt x="75" y="110"/>
                    <a:pt x="1" y="258"/>
                    <a:pt x="75" y="443"/>
                  </a:cubicBezTo>
                  <a:lnTo>
                    <a:pt x="1073" y="2550"/>
                  </a:lnTo>
                  <a:cubicBezTo>
                    <a:pt x="1127" y="2658"/>
                    <a:pt x="1241" y="2727"/>
                    <a:pt x="1356" y="2727"/>
                  </a:cubicBezTo>
                  <a:cubicBezTo>
                    <a:pt x="1398" y="2727"/>
                    <a:pt x="1440" y="2718"/>
                    <a:pt x="1480" y="2698"/>
                  </a:cubicBezTo>
                  <a:cubicBezTo>
                    <a:pt x="1627" y="2624"/>
                    <a:pt x="1701" y="2439"/>
                    <a:pt x="1627" y="2291"/>
                  </a:cubicBezTo>
                  <a:lnTo>
                    <a:pt x="666" y="184"/>
                  </a:lnTo>
                  <a:cubicBezTo>
                    <a:pt x="616" y="58"/>
                    <a:pt x="513" y="0"/>
                    <a:pt x="3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37"/>
            <p:cNvSpPr/>
            <p:nvPr/>
          </p:nvSpPr>
          <p:spPr>
            <a:xfrm>
              <a:off x="5196825" y="3955100"/>
              <a:ext cx="80450" cy="159375"/>
            </a:xfrm>
            <a:custGeom>
              <a:avLst/>
              <a:gdLst/>
              <a:ahLst/>
              <a:cxnLst/>
              <a:rect l="l" t="t" r="r" b="b"/>
              <a:pathLst>
                <a:path w="3218" h="6375" extrusionOk="0">
                  <a:moveTo>
                    <a:pt x="377" y="1"/>
                  </a:moveTo>
                  <a:cubicBezTo>
                    <a:pt x="325" y="1"/>
                    <a:pt x="272" y="17"/>
                    <a:pt x="223" y="54"/>
                  </a:cubicBezTo>
                  <a:cubicBezTo>
                    <a:pt x="75" y="128"/>
                    <a:pt x="1" y="313"/>
                    <a:pt x="75" y="461"/>
                  </a:cubicBezTo>
                  <a:cubicBezTo>
                    <a:pt x="75" y="461"/>
                    <a:pt x="260" y="757"/>
                    <a:pt x="481" y="1200"/>
                  </a:cubicBezTo>
                  <a:cubicBezTo>
                    <a:pt x="851" y="1903"/>
                    <a:pt x="1369" y="2938"/>
                    <a:pt x="1812" y="3899"/>
                  </a:cubicBezTo>
                  <a:cubicBezTo>
                    <a:pt x="2034" y="4380"/>
                    <a:pt x="2256" y="4823"/>
                    <a:pt x="2367" y="5193"/>
                  </a:cubicBezTo>
                  <a:cubicBezTo>
                    <a:pt x="2441" y="5378"/>
                    <a:pt x="2515" y="5563"/>
                    <a:pt x="2552" y="5674"/>
                  </a:cubicBezTo>
                  <a:cubicBezTo>
                    <a:pt x="2589" y="5822"/>
                    <a:pt x="2589" y="5933"/>
                    <a:pt x="2589" y="5969"/>
                  </a:cubicBezTo>
                  <a:lnTo>
                    <a:pt x="2608" y="5974"/>
                  </a:lnTo>
                  <a:lnTo>
                    <a:pt x="2608" y="5974"/>
                  </a:lnTo>
                  <a:cubicBezTo>
                    <a:pt x="2560" y="6114"/>
                    <a:pt x="2602" y="6272"/>
                    <a:pt x="2737" y="6339"/>
                  </a:cubicBezTo>
                  <a:cubicBezTo>
                    <a:pt x="2795" y="6363"/>
                    <a:pt x="2854" y="6375"/>
                    <a:pt x="2909" y="6375"/>
                  </a:cubicBezTo>
                  <a:cubicBezTo>
                    <a:pt x="3027" y="6375"/>
                    <a:pt x="3130" y="6318"/>
                    <a:pt x="3180" y="6191"/>
                  </a:cubicBezTo>
                  <a:cubicBezTo>
                    <a:pt x="3217" y="6117"/>
                    <a:pt x="3217" y="6043"/>
                    <a:pt x="3217" y="5969"/>
                  </a:cubicBezTo>
                  <a:cubicBezTo>
                    <a:pt x="3217" y="5785"/>
                    <a:pt x="3180" y="5600"/>
                    <a:pt x="3106" y="5341"/>
                  </a:cubicBezTo>
                  <a:cubicBezTo>
                    <a:pt x="2848" y="4565"/>
                    <a:pt x="2219" y="3271"/>
                    <a:pt x="1665" y="2162"/>
                  </a:cubicBezTo>
                  <a:cubicBezTo>
                    <a:pt x="1110" y="1089"/>
                    <a:pt x="629" y="165"/>
                    <a:pt x="629" y="165"/>
                  </a:cubicBezTo>
                  <a:cubicBezTo>
                    <a:pt x="580" y="67"/>
                    <a:pt x="481" y="1"/>
                    <a:pt x="3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37"/>
            <p:cNvSpPr/>
            <p:nvPr/>
          </p:nvSpPr>
          <p:spPr>
            <a:xfrm>
              <a:off x="5292025" y="3860550"/>
              <a:ext cx="109100" cy="194575"/>
            </a:xfrm>
            <a:custGeom>
              <a:avLst/>
              <a:gdLst/>
              <a:ahLst/>
              <a:cxnLst/>
              <a:rect l="l" t="t" r="r" b="b"/>
              <a:pathLst>
                <a:path w="4364" h="7783" extrusionOk="0">
                  <a:moveTo>
                    <a:pt x="342" y="1"/>
                  </a:moveTo>
                  <a:cubicBezTo>
                    <a:pt x="285" y="1"/>
                    <a:pt x="229" y="21"/>
                    <a:pt x="186" y="65"/>
                  </a:cubicBezTo>
                  <a:cubicBezTo>
                    <a:pt x="38" y="139"/>
                    <a:pt x="1" y="324"/>
                    <a:pt x="75" y="472"/>
                  </a:cubicBezTo>
                  <a:cubicBezTo>
                    <a:pt x="112" y="472"/>
                    <a:pt x="334" y="805"/>
                    <a:pt x="666" y="1322"/>
                  </a:cubicBezTo>
                  <a:cubicBezTo>
                    <a:pt x="1184" y="2099"/>
                    <a:pt x="1960" y="3319"/>
                    <a:pt x="2626" y="4465"/>
                  </a:cubicBezTo>
                  <a:cubicBezTo>
                    <a:pt x="2958" y="5019"/>
                    <a:pt x="3254" y="5574"/>
                    <a:pt x="3439" y="6054"/>
                  </a:cubicBezTo>
                  <a:cubicBezTo>
                    <a:pt x="3661" y="6535"/>
                    <a:pt x="3772" y="6942"/>
                    <a:pt x="3772" y="7164"/>
                  </a:cubicBezTo>
                  <a:cubicBezTo>
                    <a:pt x="3772" y="7237"/>
                    <a:pt x="3735" y="7274"/>
                    <a:pt x="3735" y="7274"/>
                  </a:cubicBezTo>
                  <a:cubicBezTo>
                    <a:pt x="3661" y="7422"/>
                    <a:pt x="3661" y="7607"/>
                    <a:pt x="3809" y="7718"/>
                  </a:cubicBezTo>
                  <a:cubicBezTo>
                    <a:pt x="3867" y="7762"/>
                    <a:pt x="3931" y="7783"/>
                    <a:pt x="3994" y="7783"/>
                  </a:cubicBezTo>
                  <a:cubicBezTo>
                    <a:pt x="4091" y="7783"/>
                    <a:pt x="4185" y="7734"/>
                    <a:pt x="4252" y="7644"/>
                  </a:cubicBezTo>
                  <a:cubicBezTo>
                    <a:pt x="4363" y="7496"/>
                    <a:pt x="4363" y="7311"/>
                    <a:pt x="4363" y="7164"/>
                  </a:cubicBezTo>
                  <a:cubicBezTo>
                    <a:pt x="4363" y="6905"/>
                    <a:pt x="4326" y="6646"/>
                    <a:pt x="4215" y="6313"/>
                  </a:cubicBezTo>
                  <a:cubicBezTo>
                    <a:pt x="3809" y="5241"/>
                    <a:pt x="2922" y="3688"/>
                    <a:pt x="2108" y="2431"/>
                  </a:cubicBezTo>
                  <a:cubicBezTo>
                    <a:pt x="1332" y="1137"/>
                    <a:pt x="592" y="139"/>
                    <a:pt x="592" y="139"/>
                  </a:cubicBezTo>
                  <a:cubicBezTo>
                    <a:pt x="525" y="50"/>
                    <a:pt x="431" y="1"/>
                    <a:pt x="3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37"/>
            <p:cNvSpPr/>
            <p:nvPr/>
          </p:nvSpPr>
          <p:spPr>
            <a:xfrm>
              <a:off x="4678325" y="3645900"/>
              <a:ext cx="1122075" cy="752975"/>
            </a:xfrm>
            <a:custGeom>
              <a:avLst/>
              <a:gdLst/>
              <a:ahLst/>
              <a:cxnLst/>
              <a:rect l="l" t="t" r="r" b="b"/>
              <a:pathLst>
                <a:path w="44883" h="30119" extrusionOk="0">
                  <a:moveTo>
                    <a:pt x="25436" y="629"/>
                  </a:moveTo>
                  <a:cubicBezTo>
                    <a:pt x="25510" y="629"/>
                    <a:pt x="25732" y="702"/>
                    <a:pt x="26065" y="887"/>
                  </a:cubicBezTo>
                  <a:cubicBezTo>
                    <a:pt x="27211" y="1442"/>
                    <a:pt x="29355" y="2810"/>
                    <a:pt x="31610" y="4178"/>
                  </a:cubicBezTo>
                  <a:cubicBezTo>
                    <a:pt x="33902" y="5546"/>
                    <a:pt x="36269" y="6914"/>
                    <a:pt x="38006" y="7505"/>
                  </a:cubicBezTo>
                  <a:cubicBezTo>
                    <a:pt x="39855" y="8134"/>
                    <a:pt x="41518" y="8429"/>
                    <a:pt x="42664" y="8688"/>
                  </a:cubicBezTo>
                  <a:cubicBezTo>
                    <a:pt x="43219" y="8836"/>
                    <a:pt x="43663" y="8947"/>
                    <a:pt x="43958" y="9058"/>
                  </a:cubicBezTo>
                  <a:cubicBezTo>
                    <a:pt x="44106" y="9132"/>
                    <a:pt x="44180" y="9169"/>
                    <a:pt x="44217" y="9206"/>
                  </a:cubicBezTo>
                  <a:lnTo>
                    <a:pt x="44254" y="9243"/>
                  </a:lnTo>
                  <a:cubicBezTo>
                    <a:pt x="44217" y="9391"/>
                    <a:pt x="44143" y="9538"/>
                    <a:pt x="43958" y="9686"/>
                  </a:cubicBezTo>
                  <a:cubicBezTo>
                    <a:pt x="43441" y="10204"/>
                    <a:pt x="42073" y="10685"/>
                    <a:pt x="39929" y="10685"/>
                  </a:cubicBezTo>
                  <a:cubicBezTo>
                    <a:pt x="39263" y="10685"/>
                    <a:pt x="38228" y="10426"/>
                    <a:pt x="37045" y="10056"/>
                  </a:cubicBezTo>
                  <a:cubicBezTo>
                    <a:pt x="35344" y="9465"/>
                    <a:pt x="33348" y="8577"/>
                    <a:pt x="31795" y="7838"/>
                  </a:cubicBezTo>
                  <a:cubicBezTo>
                    <a:pt x="31019" y="7468"/>
                    <a:pt x="30353" y="7135"/>
                    <a:pt x="29873" y="6914"/>
                  </a:cubicBezTo>
                  <a:cubicBezTo>
                    <a:pt x="29392" y="6655"/>
                    <a:pt x="29096" y="6507"/>
                    <a:pt x="29096" y="6507"/>
                  </a:cubicBezTo>
                  <a:cubicBezTo>
                    <a:pt x="29057" y="6481"/>
                    <a:pt x="29013" y="6468"/>
                    <a:pt x="28968" y="6468"/>
                  </a:cubicBezTo>
                  <a:cubicBezTo>
                    <a:pt x="28885" y="6468"/>
                    <a:pt x="28798" y="6509"/>
                    <a:pt x="28727" y="6581"/>
                  </a:cubicBezTo>
                  <a:cubicBezTo>
                    <a:pt x="28653" y="6692"/>
                    <a:pt x="28616" y="6840"/>
                    <a:pt x="28727" y="6987"/>
                  </a:cubicBezTo>
                  <a:cubicBezTo>
                    <a:pt x="28727" y="6987"/>
                    <a:pt x="28948" y="7283"/>
                    <a:pt x="29318" y="7727"/>
                  </a:cubicBezTo>
                  <a:cubicBezTo>
                    <a:pt x="29836" y="8429"/>
                    <a:pt x="30612" y="9538"/>
                    <a:pt x="31241" y="10537"/>
                  </a:cubicBezTo>
                  <a:cubicBezTo>
                    <a:pt x="31573" y="11054"/>
                    <a:pt x="31869" y="11535"/>
                    <a:pt x="32091" y="11979"/>
                  </a:cubicBezTo>
                  <a:cubicBezTo>
                    <a:pt x="32276" y="12385"/>
                    <a:pt x="32387" y="12718"/>
                    <a:pt x="32387" y="12866"/>
                  </a:cubicBezTo>
                  <a:cubicBezTo>
                    <a:pt x="32239" y="13014"/>
                    <a:pt x="31832" y="13383"/>
                    <a:pt x="31204" y="13790"/>
                  </a:cubicBezTo>
                  <a:cubicBezTo>
                    <a:pt x="29392" y="15084"/>
                    <a:pt x="25991" y="17228"/>
                    <a:pt x="23514" y="18153"/>
                  </a:cubicBezTo>
                  <a:cubicBezTo>
                    <a:pt x="21924" y="18744"/>
                    <a:pt x="20593" y="19299"/>
                    <a:pt x="19558" y="19742"/>
                  </a:cubicBezTo>
                  <a:cubicBezTo>
                    <a:pt x="19003" y="19927"/>
                    <a:pt x="18560" y="20112"/>
                    <a:pt x="18227" y="20223"/>
                  </a:cubicBezTo>
                  <a:cubicBezTo>
                    <a:pt x="17923" y="20314"/>
                    <a:pt x="17694" y="20381"/>
                    <a:pt x="17540" y="20381"/>
                  </a:cubicBezTo>
                  <a:cubicBezTo>
                    <a:pt x="17506" y="20381"/>
                    <a:pt x="17477" y="20377"/>
                    <a:pt x="17450" y="20371"/>
                  </a:cubicBezTo>
                  <a:lnTo>
                    <a:pt x="17377" y="20371"/>
                  </a:lnTo>
                  <a:cubicBezTo>
                    <a:pt x="17303" y="20371"/>
                    <a:pt x="17266" y="20334"/>
                    <a:pt x="17192" y="20223"/>
                  </a:cubicBezTo>
                  <a:cubicBezTo>
                    <a:pt x="17155" y="20149"/>
                    <a:pt x="17118" y="20001"/>
                    <a:pt x="17118" y="19816"/>
                  </a:cubicBezTo>
                  <a:cubicBezTo>
                    <a:pt x="17118" y="19631"/>
                    <a:pt x="17155" y="19447"/>
                    <a:pt x="17192" y="19262"/>
                  </a:cubicBezTo>
                  <a:cubicBezTo>
                    <a:pt x="17266" y="19114"/>
                    <a:pt x="17340" y="19003"/>
                    <a:pt x="17377" y="18929"/>
                  </a:cubicBezTo>
                  <a:cubicBezTo>
                    <a:pt x="17820" y="18522"/>
                    <a:pt x="18634" y="17672"/>
                    <a:pt x="18634" y="17672"/>
                  </a:cubicBezTo>
                  <a:cubicBezTo>
                    <a:pt x="18744" y="17561"/>
                    <a:pt x="18781" y="17376"/>
                    <a:pt x="18671" y="17265"/>
                  </a:cubicBezTo>
                  <a:cubicBezTo>
                    <a:pt x="18606" y="17179"/>
                    <a:pt x="18515" y="17143"/>
                    <a:pt x="18429" y="17143"/>
                  </a:cubicBezTo>
                  <a:cubicBezTo>
                    <a:pt x="18368" y="17143"/>
                    <a:pt x="18310" y="17161"/>
                    <a:pt x="18264" y="17191"/>
                  </a:cubicBezTo>
                  <a:cubicBezTo>
                    <a:pt x="18264" y="17191"/>
                    <a:pt x="18227" y="17228"/>
                    <a:pt x="18116" y="17302"/>
                  </a:cubicBezTo>
                  <a:cubicBezTo>
                    <a:pt x="17857" y="17487"/>
                    <a:pt x="17081" y="18005"/>
                    <a:pt x="16267" y="18448"/>
                  </a:cubicBezTo>
                  <a:cubicBezTo>
                    <a:pt x="15861" y="18670"/>
                    <a:pt x="15417" y="18855"/>
                    <a:pt x="15010" y="19003"/>
                  </a:cubicBezTo>
                  <a:cubicBezTo>
                    <a:pt x="14604" y="19151"/>
                    <a:pt x="14197" y="19262"/>
                    <a:pt x="13938" y="19262"/>
                  </a:cubicBezTo>
                  <a:lnTo>
                    <a:pt x="12386" y="19262"/>
                  </a:lnTo>
                  <a:cubicBezTo>
                    <a:pt x="12312" y="19262"/>
                    <a:pt x="12238" y="19262"/>
                    <a:pt x="12201" y="19336"/>
                  </a:cubicBezTo>
                  <a:lnTo>
                    <a:pt x="703" y="29096"/>
                  </a:lnTo>
                  <a:lnTo>
                    <a:pt x="1463" y="20733"/>
                  </a:lnTo>
                  <a:lnTo>
                    <a:pt x="1463" y="20733"/>
                  </a:lnTo>
                  <a:cubicBezTo>
                    <a:pt x="2668" y="20238"/>
                    <a:pt x="8882" y="17544"/>
                    <a:pt x="12718" y="14308"/>
                  </a:cubicBezTo>
                  <a:cubicBezTo>
                    <a:pt x="14863" y="12533"/>
                    <a:pt x="17746" y="9095"/>
                    <a:pt x="20297" y="6100"/>
                  </a:cubicBezTo>
                  <a:cubicBezTo>
                    <a:pt x="21554" y="4584"/>
                    <a:pt x="22737" y="3216"/>
                    <a:pt x="23662" y="2181"/>
                  </a:cubicBezTo>
                  <a:cubicBezTo>
                    <a:pt x="24142" y="1701"/>
                    <a:pt x="24549" y="1294"/>
                    <a:pt x="24845" y="998"/>
                  </a:cubicBezTo>
                  <a:cubicBezTo>
                    <a:pt x="25029" y="850"/>
                    <a:pt x="25177" y="776"/>
                    <a:pt x="25251" y="702"/>
                  </a:cubicBezTo>
                  <a:lnTo>
                    <a:pt x="25399" y="629"/>
                  </a:lnTo>
                  <a:close/>
                  <a:moveTo>
                    <a:pt x="25436" y="0"/>
                  </a:moveTo>
                  <a:cubicBezTo>
                    <a:pt x="25251" y="0"/>
                    <a:pt x="25103" y="74"/>
                    <a:pt x="24956" y="185"/>
                  </a:cubicBezTo>
                  <a:cubicBezTo>
                    <a:pt x="24660" y="333"/>
                    <a:pt x="24364" y="629"/>
                    <a:pt x="23957" y="998"/>
                  </a:cubicBezTo>
                  <a:cubicBezTo>
                    <a:pt x="22626" y="2292"/>
                    <a:pt x="20556" y="4806"/>
                    <a:pt x="18412" y="7357"/>
                  </a:cubicBezTo>
                  <a:cubicBezTo>
                    <a:pt x="16267" y="9871"/>
                    <a:pt x="14012" y="12459"/>
                    <a:pt x="12349" y="13864"/>
                  </a:cubicBezTo>
                  <a:cubicBezTo>
                    <a:pt x="10278" y="15565"/>
                    <a:pt x="7431" y="17191"/>
                    <a:pt x="5139" y="18374"/>
                  </a:cubicBezTo>
                  <a:cubicBezTo>
                    <a:pt x="3956" y="18929"/>
                    <a:pt x="2958" y="19410"/>
                    <a:pt x="2219" y="19742"/>
                  </a:cubicBezTo>
                  <a:cubicBezTo>
                    <a:pt x="1849" y="19927"/>
                    <a:pt x="1553" y="20038"/>
                    <a:pt x="1368" y="20112"/>
                  </a:cubicBezTo>
                  <a:cubicBezTo>
                    <a:pt x="1146" y="20223"/>
                    <a:pt x="1036" y="20260"/>
                    <a:pt x="1036" y="20260"/>
                  </a:cubicBezTo>
                  <a:cubicBezTo>
                    <a:pt x="925" y="20297"/>
                    <a:pt x="851" y="20408"/>
                    <a:pt x="851" y="20519"/>
                  </a:cubicBezTo>
                  <a:lnTo>
                    <a:pt x="0" y="29798"/>
                  </a:lnTo>
                  <a:cubicBezTo>
                    <a:pt x="0" y="29909"/>
                    <a:pt x="74" y="30020"/>
                    <a:pt x="185" y="30094"/>
                  </a:cubicBezTo>
                  <a:cubicBezTo>
                    <a:pt x="231" y="30109"/>
                    <a:pt x="277" y="30118"/>
                    <a:pt x="323" y="30118"/>
                  </a:cubicBezTo>
                  <a:cubicBezTo>
                    <a:pt x="388" y="30118"/>
                    <a:pt x="453" y="30101"/>
                    <a:pt x="518" y="30057"/>
                  </a:cubicBezTo>
                  <a:lnTo>
                    <a:pt x="12520" y="19853"/>
                  </a:lnTo>
                  <a:lnTo>
                    <a:pt x="13938" y="19853"/>
                  </a:lnTo>
                  <a:cubicBezTo>
                    <a:pt x="14382" y="19853"/>
                    <a:pt x="14900" y="19705"/>
                    <a:pt x="15417" y="19521"/>
                  </a:cubicBezTo>
                  <a:cubicBezTo>
                    <a:pt x="15848" y="19342"/>
                    <a:pt x="16291" y="19118"/>
                    <a:pt x="16704" y="18890"/>
                  </a:cubicBezTo>
                  <a:lnTo>
                    <a:pt x="16704" y="18890"/>
                  </a:lnTo>
                  <a:cubicBezTo>
                    <a:pt x="16681" y="18950"/>
                    <a:pt x="16659" y="19012"/>
                    <a:pt x="16637" y="19077"/>
                  </a:cubicBezTo>
                  <a:cubicBezTo>
                    <a:pt x="16563" y="19299"/>
                    <a:pt x="16526" y="19558"/>
                    <a:pt x="16526" y="19816"/>
                  </a:cubicBezTo>
                  <a:cubicBezTo>
                    <a:pt x="16526" y="20038"/>
                    <a:pt x="16563" y="20297"/>
                    <a:pt x="16637" y="20519"/>
                  </a:cubicBezTo>
                  <a:cubicBezTo>
                    <a:pt x="16748" y="20741"/>
                    <a:pt x="16970" y="20925"/>
                    <a:pt x="17266" y="20999"/>
                  </a:cubicBezTo>
                  <a:lnTo>
                    <a:pt x="17450" y="20999"/>
                  </a:lnTo>
                  <a:cubicBezTo>
                    <a:pt x="17709" y="20999"/>
                    <a:pt x="18005" y="20925"/>
                    <a:pt x="18412" y="20815"/>
                  </a:cubicBezTo>
                  <a:cubicBezTo>
                    <a:pt x="19558" y="20445"/>
                    <a:pt x="21369" y="19631"/>
                    <a:pt x="23735" y="18744"/>
                  </a:cubicBezTo>
                  <a:cubicBezTo>
                    <a:pt x="25473" y="18079"/>
                    <a:pt x="27543" y="16933"/>
                    <a:pt x="29281" y="15823"/>
                  </a:cubicBezTo>
                  <a:cubicBezTo>
                    <a:pt x="30168" y="15269"/>
                    <a:pt x="30945" y="14751"/>
                    <a:pt x="31573" y="14308"/>
                  </a:cubicBezTo>
                  <a:cubicBezTo>
                    <a:pt x="32202" y="13864"/>
                    <a:pt x="32608" y="13531"/>
                    <a:pt x="32830" y="13309"/>
                  </a:cubicBezTo>
                  <a:cubicBezTo>
                    <a:pt x="32978" y="13199"/>
                    <a:pt x="33015" y="13014"/>
                    <a:pt x="33015" y="12866"/>
                  </a:cubicBezTo>
                  <a:cubicBezTo>
                    <a:pt x="33015" y="12644"/>
                    <a:pt x="32941" y="12385"/>
                    <a:pt x="32830" y="12126"/>
                  </a:cubicBezTo>
                  <a:cubicBezTo>
                    <a:pt x="32424" y="11165"/>
                    <a:pt x="31536" y="9834"/>
                    <a:pt x="30723" y="8651"/>
                  </a:cubicBezTo>
                  <a:cubicBezTo>
                    <a:pt x="30464" y="8287"/>
                    <a:pt x="30217" y="7945"/>
                    <a:pt x="30000" y="7648"/>
                  </a:cubicBezTo>
                  <a:lnTo>
                    <a:pt x="30000" y="7648"/>
                  </a:lnTo>
                  <a:cubicBezTo>
                    <a:pt x="30804" y="8046"/>
                    <a:pt x="31950" y="8602"/>
                    <a:pt x="33200" y="9169"/>
                  </a:cubicBezTo>
                  <a:cubicBezTo>
                    <a:pt x="34420" y="9686"/>
                    <a:pt x="35677" y="10241"/>
                    <a:pt x="36860" y="10611"/>
                  </a:cubicBezTo>
                  <a:cubicBezTo>
                    <a:pt x="38043" y="11017"/>
                    <a:pt x="39115" y="11313"/>
                    <a:pt x="39929" y="11313"/>
                  </a:cubicBezTo>
                  <a:cubicBezTo>
                    <a:pt x="41407" y="11313"/>
                    <a:pt x="42590" y="11091"/>
                    <a:pt x="43404" y="10759"/>
                  </a:cubicBezTo>
                  <a:cubicBezTo>
                    <a:pt x="43811" y="10574"/>
                    <a:pt x="44143" y="10389"/>
                    <a:pt x="44402" y="10167"/>
                  </a:cubicBezTo>
                  <a:cubicBezTo>
                    <a:pt x="44661" y="9908"/>
                    <a:pt x="44809" y="9649"/>
                    <a:pt x="44846" y="9354"/>
                  </a:cubicBezTo>
                  <a:lnTo>
                    <a:pt x="44883" y="9243"/>
                  </a:lnTo>
                  <a:cubicBezTo>
                    <a:pt x="44883" y="9058"/>
                    <a:pt x="44772" y="8873"/>
                    <a:pt x="44661" y="8762"/>
                  </a:cubicBezTo>
                  <a:cubicBezTo>
                    <a:pt x="44439" y="8577"/>
                    <a:pt x="44143" y="8466"/>
                    <a:pt x="43737" y="8318"/>
                  </a:cubicBezTo>
                  <a:cubicBezTo>
                    <a:pt x="42590" y="7986"/>
                    <a:pt x="40594" y="7727"/>
                    <a:pt x="38191" y="6914"/>
                  </a:cubicBezTo>
                  <a:cubicBezTo>
                    <a:pt x="36342" y="6285"/>
                    <a:pt x="33496" y="4621"/>
                    <a:pt x="30982" y="3069"/>
                  </a:cubicBezTo>
                  <a:cubicBezTo>
                    <a:pt x="29725" y="2292"/>
                    <a:pt x="28542" y="1553"/>
                    <a:pt x="27580" y="998"/>
                  </a:cubicBezTo>
                  <a:cubicBezTo>
                    <a:pt x="27100" y="739"/>
                    <a:pt x="26693" y="518"/>
                    <a:pt x="26323" y="333"/>
                  </a:cubicBezTo>
                  <a:cubicBezTo>
                    <a:pt x="25991" y="148"/>
                    <a:pt x="25732" y="37"/>
                    <a:pt x="254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37"/>
            <p:cNvSpPr/>
            <p:nvPr/>
          </p:nvSpPr>
          <p:spPr>
            <a:xfrm>
              <a:off x="3709700" y="2698525"/>
              <a:ext cx="1055525" cy="2070975"/>
            </a:xfrm>
            <a:custGeom>
              <a:avLst/>
              <a:gdLst/>
              <a:ahLst/>
              <a:cxnLst/>
              <a:rect l="l" t="t" r="r" b="b"/>
              <a:pathLst>
                <a:path w="42221" h="82839" extrusionOk="0">
                  <a:moveTo>
                    <a:pt x="21776" y="0"/>
                  </a:moveTo>
                  <a:cubicBezTo>
                    <a:pt x="20667" y="0"/>
                    <a:pt x="18966" y="850"/>
                    <a:pt x="18707" y="4658"/>
                  </a:cubicBezTo>
                  <a:cubicBezTo>
                    <a:pt x="18412" y="8429"/>
                    <a:pt x="0" y="79376"/>
                    <a:pt x="0" y="81188"/>
                  </a:cubicBezTo>
                  <a:cubicBezTo>
                    <a:pt x="0" y="82197"/>
                    <a:pt x="872" y="82839"/>
                    <a:pt x="3134" y="82839"/>
                  </a:cubicBezTo>
                  <a:cubicBezTo>
                    <a:pt x="4932" y="82839"/>
                    <a:pt x="7609" y="82433"/>
                    <a:pt x="11424" y="81483"/>
                  </a:cubicBezTo>
                  <a:cubicBezTo>
                    <a:pt x="18707" y="79672"/>
                    <a:pt x="40335" y="72352"/>
                    <a:pt x="40335" y="72352"/>
                  </a:cubicBezTo>
                  <a:lnTo>
                    <a:pt x="42221" y="57009"/>
                  </a:lnTo>
                  <a:lnTo>
                    <a:pt x="19669" y="61519"/>
                  </a:lnTo>
                  <a:lnTo>
                    <a:pt x="30649" y="29355"/>
                  </a:lnTo>
                  <a:lnTo>
                    <a:pt x="27543" y="444"/>
                  </a:lnTo>
                  <a:cubicBezTo>
                    <a:pt x="27543" y="444"/>
                    <a:pt x="22922" y="0"/>
                    <a:pt x="217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37"/>
            <p:cNvSpPr/>
            <p:nvPr/>
          </p:nvSpPr>
          <p:spPr>
            <a:xfrm>
              <a:off x="3709700" y="3396325"/>
              <a:ext cx="1024100" cy="1373175"/>
            </a:xfrm>
            <a:custGeom>
              <a:avLst/>
              <a:gdLst/>
              <a:ahLst/>
              <a:cxnLst/>
              <a:rect l="l" t="t" r="r" b="b"/>
              <a:pathLst>
                <a:path w="40964" h="54927" extrusionOk="0">
                  <a:moveTo>
                    <a:pt x="13199" y="1"/>
                  </a:moveTo>
                  <a:cubicBezTo>
                    <a:pt x="7690" y="22109"/>
                    <a:pt x="0" y="52093"/>
                    <a:pt x="0" y="53276"/>
                  </a:cubicBezTo>
                  <a:cubicBezTo>
                    <a:pt x="0" y="54285"/>
                    <a:pt x="872" y="54927"/>
                    <a:pt x="3134" y="54927"/>
                  </a:cubicBezTo>
                  <a:cubicBezTo>
                    <a:pt x="4932" y="54927"/>
                    <a:pt x="7609" y="54521"/>
                    <a:pt x="11424" y="53571"/>
                  </a:cubicBezTo>
                  <a:cubicBezTo>
                    <a:pt x="18707" y="51760"/>
                    <a:pt x="40335" y="44440"/>
                    <a:pt x="40335" y="44440"/>
                  </a:cubicBezTo>
                  <a:lnTo>
                    <a:pt x="40964" y="39301"/>
                  </a:lnTo>
                  <a:lnTo>
                    <a:pt x="40964" y="39301"/>
                  </a:lnTo>
                  <a:cubicBezTo>
                    <a:pt x="39374" y="39744"/>
                    <a:pt x="14197" y="46510"/>
                    <a:pt x="9391" y="48100"/>
                  </a:cubicBezTo>
                  <a:cubicBezTo>
                    <a:pt x="8943" y="48249"/>
                    <a:pt x="8622" y="48317"/>
                    <a:pt x="8405" y="48317"/>
                  </a:cubicBezTo>
                  <a:cubicBezTo>
                    <a:pt x="7334" y="48317"/>
                    <a:pt x="8820" y="46661"/>
                    <a:pt x="10204" y="45031"/>
                  </a:cubicBezTo>
                  <a:cubicBezTo>
                    <a:pt x="11587" y="43400"/>
                    <a:pt x="12868" y="41769"/>
                    <a:pt x="11502" y="41769"/>
                  </a:cubicBezTo>
                  <a:cubicBezTo>
                    <a:pt x="11444" y="41769"/>
                    <a:pt x="11381" y="41772"/>
                    <a:pt x="11313" y="41778"/>
                  </a:cubicBezTo>
                  <a:cubicBezTo>
                    <a:pt x="7764" y="42037"/>
                    <a:pt x="3623" y="46991"/>
                    <a:pt x="3623" y="46991"/>
                  </a:cubicBezTo>
                  <a:lnTo>
                    <a:pt x="1319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37"/>
            <p:cNvSpPr/>
            <p:nvPr/>
          </p:nvSpPr>
          <p:spPr>
            <a:xfrm>
              <a:off x="3718000" y="3645900"/>
              <a:ext cx="1007475" cy="1115600"/>
            </a:xfrm>
            <a:custGeom>
              <a:avLst/>
              <a:gdLst/>
              <a:ahLst/>
              <a:cxnLst/>
              <a:rect l="l" t="t" r="r" b="b"/>
              <a:pathLst>
                <a:path w="40299" h="44624" extrusionOk="0">
                  <a:moveTo>
                    <a:pt x="10685" y="0"/>
                  </a:moveTo>
                  <a:cubicBezTo>
                    <a:pt x="8134" y="10241"/>
                    <a:pt x="5399" y="20925"/>
                    <a:pt x="3365" y="29170"/>
                  </a:cubicBezTo>
                  <a:cubicBezTo>
                    <a:pt x="1591" y="36268"/>
                    <a:pt x="297" y="41555"/>
                    <a:pt x="38" y="42997"/>
                  </a:cubicBezTo>
                  <a:cubicBezTo>
                    <a:pt x="1" y="43145"/>
                    <a:pt x="1" y="43293"/>
                    <a:pt x="1" y="43293"/>
                  </a:cubicBezTo>
                  <a:cubicBezTo>
                    <a:pt x="1" y="43515"/>
                    <a:pt x="38" y="43662"/>
                    <a:pt x="112" y="43847"/>
                  </a:cubicBezTo>
                  <a:cubicBezTo>
                    <a:pt x="223" y="43995"/>
                    <a:pt x="334" y="44106"/>
                    <a:pt x="555" y="44217"/>
                  </a:cubicBezTo>
                  <a:cubicBezTo>
                    <a:pt x="962" y="44476"/>
                    <a:pt x="1702" y="44624"/>
                    <a:pt x="2774" y="44624"/>
                  </a:cubicBezTo>
                  <a:cubicBezTo>
                    <a:pt x="4548" y="44624"/>
                    <a:pt x="7210" y="44217"/>
                    <a:pt x="11018" y="43293"/>
                  </a:cubicBezTo>
                  <a:cubicBezTo>
                    <a:pt x="17377" y="41703"/>
                    <a:pt x="34716" y="35899"/>
                    <a:pt x="38968" y="34457"/>
                  </a:cubicBezTo>
                  <a:cubicBezTo>
                    <a:pt x="39301" y="34346"/>
                    <a:pt x="39559" y="34272"/>
                    <a:pt x="39707" y="34235"/>
                  </a:cubicBezTo>
                  <a:lnTo>
                    <a:pt x="40299" y="29429"/>
                  </a:lnTo>
                  <a:lnTo>
                    <a:pt x="40299" y="29429"/>
                  </a:lnTo>
                  <a:cubicBezTo>
                    <a:pt x="36972" y="30316"/>
                    <a:pt x="13680" y="36564"/>
                    <a:pt x="9059" y="38117"/>
                  </a:cubicBezTo>
                  <a:cubicBezTo>
                    <a:pt x="8615" y="38265"/>
                    <a:pt x="8282" y="38339"/>
                    <a:pt x="8061" y="38339"/>
                  </a:cubicBezTo>
                  <a:cubicBezTo>
                    <a:pt x="7839" y="38339"/>
                    <a:pt x="7728" y="38228"/>
                    <a:pt x="7728" y="38080"/>
                  </a:cubicBezTo>
                  <a:cubicBezTo>
                    <a:pt x="7728" y="37525"/>
                    <a:pt x="8800" y="36305"/>
                    <a:pt x="9872" y="35048"/>
                  </a:cubicBezTo>
                  <a:cubicBezTo>
                    <a:pt x="10833" y="33902"/>
                    <a:pt x="11758" y="32756"/>
                    <a:pt x="11758" y="32165"/>
                  </a:cubicBezTo>
                  <a:cubicBezTo>
                    <a:pt x="11758" y="31943"/>
                    <a:pt x="11573" y="31795"/>
                    <a:pt x="11166" y="31795"/>
                  </a:cubicBezTo>
                  <a:lnTo>
                    <a:pt x="10981" y="31795"/>
                  </a:lnTo>
                  <a:cubicBezTo>
                    <a:pt x="7432" y="32054"/>
                    <a:pt x="3291" y="37008"/>
                    <a:pt x="3291" y="37008"/>
                  </a:cubicBezTo>
                  <a:lnTo>
                    <a:pt x="1083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37"/>
            <p:cNvSpPr/>
            <p:nvPr/>
          </p:nvSpPr>
          <p:spPr>
            <a:xfrm>
              <a:off x="3702300" y="2691125"/>
              <a:ext cx="1071250" cy="2086100"/>
            </a:xfrm>
            <a:custGeom>
              <a:avLst/>
              <a:gdLst/>
              <a:ahLst/>
              <a:cxnLst/>
              <a:rect l="l" t="t" r="r" b="b"/>
              <a:pathLst>
                <a:path w="42850" h="83444" extrusionOk="0">
                  <a:moveTo>
                    <a:pt x="22072" y="0"/>
                  </a:moveTo>
                  <a:cubicBezTo>
                    <a:pt x="21443" y="0"/>
                    <a:pt x="20630" y="259"/>
                    <a:pt x="20002" y="998"/>
                  </a:cubicBezTo>
                  <a:cubicBezTo>
                    <a:pt x="19336" y="1775"/>
                    <a:pt x="18818" y="2995"/>
                    <a:pt x="18671" y="4917"/>
                  </a:cubicBezTo>
                  <a:cubicBezTo>
                    <a:pt x="18671" y="5139"/>
                    <a:pt x="18597" y="5620"/>
                    <a:pt x="18449" y="6359"/>
                  </a:cubicBezTo>
                  <a:cubicBezTo>
                    <a:pt x="17303" y="11794"/>
                    <a:pt x="12718" y="30131"/>
                    <a:pt x="8393" y="47323"/>
                  </a:cubicBezTo>
                  <a:cubicBezTo>
                    <a:pt x="6211" y="55937"/>
                    <a:pt x="4141" y="64218"/>
                    <a:pt x="2588" y="70503"/>
                  </a:cubicBezTo>
                  <a:cubicBezTo>
                    <a:pt x="1812" y="73646"/>
                    <a:pt x="1147" y="76271"/>
                    <a:pt x="703" y="78156"/>
                  </a:cubicBezTo>
                  <a:cubicBezTo>
                    <a:pt x="481" y="79081"/>
                    <a:pt x="296" y="79857"/>
                    <a:pt x="185" y="80412"/>
                  </a:cubicBezTo>
                  <a:cubicBezTo>
                    <a:pt x="148" y="80707"/>
                    <a:pt x="74" y="80929"/>
                    <a:pt x="74" y="81114"/>
                  </a:cubicBezTo>
                  <a:cubicBezTo>
                    <a:pt x="37" y="81262"/>
                    <a:pt x="0" y="81373"/>
                    <a:pt x="0" y="81484"/>
                  </a:cubicBezTo>
                  <a:cubicBezTo>
                    <a:pt x="0" y="81779"/>
                    <a:pt x="74" y="82075"/>
                    <a:pt x="222" y="82334"/>
                  </a:cubicBezTo>
                  <a:cubicBezTo>
                    <a:pt x="444" y="82704"/>
                    <a:pt x="814" y="83000"/>
                    <a:pt x="1331" y="83184"/>
                  </a:cubicBezTo>
                  <a:cubicBezTo>
                    <a:pt x="1886" y="83369"/>
                    <a:pt x="2551" y="83443"/>
                    <a:pt x="3402" y="83443"/>
                  </a:cubicBezTo>
                  <a:cubicBezTo>
                    <a:pt x="5250" y="83443"/>
                    <a:pt x="7949" y="83037"/>
                    <a:pt x="11794" y="82075"/>
                  </a:cubicBezTo>
                  <a:cubicBezTo>
                    <a:pt x="19114" y="80227"/>
                    <a:pt x="40705" y="72943"/>
                    <a:pt x="40705" y="72943"/>
                  </a:cubicBezTo>
                  <a:cubicBezTo>
                    <a:pt x="40816" y="72907"/>
                    <a:pt x="40927" y="72796"/>
                    <a:pt x="40927" y="72685"/>
                  </a:cubicBezTo>
                  <a:lnTo>
                    <a:pt x="42849" y="57342"/>
                  </a:lnTo>
                  <a:cubicBezTo>
                    <a:pt x="42849" y="57231"/>
                    <a:pt x="42812" y="57157"/>
                    <a:pt x="42738" y="57083"/>
                  </a:cubicBezTo>
                  <a:cubicBezTo>
                    <a:pt x="42684" y="57029"/>
                    <a:pt x="42610" y="56995"/>
                    <a:pt x="42546" y="56995"/>
                  </a:cubicBezTo>
                  <a:cubicBezTo>
                    <a:pt x="42522" y="56995"/>
                    <a:pt x="42499" y="56999"/>
                    <a:pt x="42480" y="57009"/>
                  </a:cubicBezTo>
                  <a:lnTo>
                    <a:pt x="20445" y="61409"/>
                  </a:lnTo>
                  <a:lnTo>
                    <a:pt x="31204" y="29762"/>
                  </a:lnTo>
                  <a:cubicBezTo>
                    <a:pt x="31278" y="29614"/>
                    <a:pt x="31204" y="29429"/>
                    <a:pt x="31019" y="29355"/>
                  </a:cubicBezTo>
                  <a:cubicBezTo>
                    <a:pt x="30994" y="29349"/>
                    <a:pt x="30968" y="29346"/>
                    <a:pt x="30943" y="29346"/>
                  </a:cubicBezTo>
                  <a:cubicBezTo>
                    <a:pt x="30813" y="29346"/>
                    <a:pt x="30680" y="29423"/>
                    <a:pt x="30649" y="29577"/>
                  </a:cubicBezTo>
                  <a:lnTo>
                    <a:pt x="19669" y="61741"/>
                  </a:lnTo>
                  <a:cubicBezTo>
                    <a:pt x="19632" y="61815"/>
                    <a:pt x="19669" y="61963"/>
                    <a:pt x="19743" y="62037"/>
                  </a:cubicBezTo>
                  <a:cubicBezTo>
                    <a:pt x="19797" y="62091"/>
                    <a:pt x="19871" y="62126"/>
                    <a:pt x="19950" y="62126"/>
                  </a:cubicBezTo>
                  <a:cubicBezTo>
                    <a:pt x="19979" y="62126"/>
                    <a:pt x="20009" y="62121"/>
                    <a:pt x="20038" y="62111"/>
                  </a:cubicBezTo>
                  <a:lnTo>
                    <a:pt x="42184" y="57675"/>
                  </a:lnTo>
                  <a:lnTo>
                    <a:pt x="40323" y="72417"/>
                  </a:lnTo>
                  <a:lnTo>
                    <a:pt x="40323" y="72417"/>
                  </a:lnTo>
                  <a:cubicBezTo>
                    <a:pt x="40166" y="72467"/>
                    <a:pt x="39920" y="72546"/>
                    <a:pt x="39596" y="72648"/>
                  </a:cubicBezTo>
                  <a:cubicBezTo>
                    <a:pt x="35344" y="74090"/>
                    <a:pt x="18005" y="79894"/>
                    <a:pt x="11646" y="81484"/>
                  </a:cubicBezTo>
                  <a:cubicBezTo>
                    <a:pt x="7838" y="82408"/>
                    <a:pt x="5176" y="82815"/>
                    <a:pt x="3402" y="82815"/>
                  </a:cubicBezTo>
                  <a:cubicBezTo>
                    <a:pt x="2330" y="82815"/>
                    <a:pt x="1590" y="82667"/>
                    <a:pt x="1183" y="82408"/>
                  </a:cubicBezTo>
                  <a:cubicBezTo>
                    <a:pt x="962" y="82297"/>
                    <a:pt x="851" y="82186"/>
                    <a:pt x="740" y="82038"/>
                  </a:cubicBezTo>
                  <a:cubicBezTo>
                    <a:pt x="666" y="81853"/>
                    <a:pt x="629" y="81706"/>
                    <a:pt x="629" y="81484"/>
                  </a:cubicBezTo>
                  <a:cubicBezTo>
                    <a:pt x="629" y="81484"/>
                    <a:pt x="629" y="81336"/>
                    <a:pt x="666" y="81188"/>
                  </a:cubicBezTo>
                  <a:cubicBezTo>
                    <a:pt x="925" y="79746"/>
                    <a:pt x="2219" y="74459"/>
                    <a:pt x="3993" y="67361"/>
                  </a:cubicBezTo>
                  <a:cubicBezTo>
                    <a:pt x="6655" y="56676"/>
                    <a:pt x="10426" y="41777"/>
                    <a:pt x="13569" y="29207"/>
                  </a:cubicBezTo>
                  <a:cubicBezTo>
                    <a:pt x="15121" y="22922"/>
                    <a:pt x="16526" y="17229"/>
                    <a:pt x="17561" y="12903"/>
                  </a:cubicBezTo>
                  <a:cubicBezTo>
                    <a:pt x="18079" y="10759"/>
                    <a:pt x="18486" y="8947"/>
                    <a:pt x="18781" y="7616"/>
                  </a:cubicBezTo>
                  <a:cubicBezTo>
                    <a:pt x="19077" y="6248"/>
                    <a:pt x="19262" y="5361"/>
                    <a:pt x="19299" y="4954"/>
                  </a:cubicBezTo>
                  <a:cubicBezTo>
                    <a:pt x="19447" y="3106"/>
                    <a:pt x="19928" y="2034"/>
                    <a:pt x="20445" y="1405"/>
                  </a:cubicBezTo>
                  <a:cubicBezTo>
                    <a:pt x="21000" y="777"/>
                    <a:pt x="21591" y="629"/>
                    <a:pt x="22072" y="629"/>
                  </a:cubicBezTo>
                  <a:cubicBezTo>
                    <a:pt x="22626" y="629"/>
                    <a:pt x="24068" y="740"/>
                    <a:pt x="25362" y="814"/>
                  </a:cubicBezTo>
                  <a:cubicBezTo>
                    <a:pt x="26656" y="925"/>
                    <a:pt x="27802" y="1035"/>
                    <a:pt x="27802" y="1035"/>
                  </a:cubicBezTo>
                  <a:cubicBezTo>
                    <a:pt x="27822" y="1039"/>
                    <a:pt x="27841" y="1041"/>
                    <a:pt x="27859" y="1041"/>
                  </a:cubicBezTo>
                  <a:cubicBezTo>
                    <a:pt x="28017" y="1041"/>
                    <a:pt x="28135" y="909"/>
                    <a:pt x="28135" y="777"/>
                  </a:cubicBezTo>
                  <a:cubicBezTo>
                    <a:pt x="28172" y="592"/>
                    <a:pt x="28024" y="444"/>
                    <a:pt x="27876" y="444"/>
                  </a:cubicBezTo>
                  <a:cubicBezTo>
                    <a:pt x="27876" y="444"/>
                    <a:pt x="26693" y="333"/>
                    <a:pt x="25399" y="222"/>
                  </a:cubicBezTo>
                  <a:cubicBezTo>
                    <a:pt x="24105" y="111"/>
                    <a:pt x="22663" y="0"/>
                    <a:pt x="220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37"/>
            <p:cNvSpPr/>
            <p:nvPr/>
          </p:nvSpPr>
          <p:spPr>
            <a:xfrm>
              <a:off x="4389950" y="3681000"/>
              <a:ext cx="277300" cy="403025"/>
            </a:xfrm>
            <a:custGeom>
              <a:avLst/>
              <a:gdLst/>
              <a:ahLst/>
              <a:cxnLst/>
              <a:rect l="l" t="t" r="r" b="b"/>
              <a:pathLst>
                <a:path w="11092" h="16121" extrusionOk="0">
                  <a:moveTo>
                    <a:pt x="1258" y="1"/>
                  </a:moveTo>
                  <a:lnTo>
                    <a:pt x="1" y="15713"/>
                  </a:lnTo>
                  <a:lnTo>
                    <a:pt x="10130" y="16120"/>
                  </a:lnTo>
                  <a:lnTo>
                    <a:pt x="11092" y="851"/>
                  </a:lnTo>
                  <a:lnTo>
                    <a:pt x="125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37"/>
            <p:cNvSpPr/>
            <p:nvPr/>
          </p:nvSpPr>
          <p:spPr>
            <a:xfrm>
              <a:off x="4381625" y="3673250"/>
              <a:ext cx="293950" cy="419075"/>
            </a:xfrm>
            <a:custGeom>
              <a:avLst/>
              <a:gdLst/>
              <a:ahLst/>
              <a:cxnLst/>
              <a:rect l="l" t="t" r="r" b="b"/>
              <a:pathLst>
                <a:path w="11758" h="16763" extrusionOk="0">
                  <a:moveTo>
                    <a:pt x="1864" y="633"/>
                  </a:moveTo>
                  <a:lnTo>
                    <a:pt x="11092" y="1420"/>
                  </a:lnTo>
                  <a:lnTo>
                    <a:pt x="10205" y="16134"/>
                  </a:lnTo>
                  <a:lnTo>
                    <a:pt x="666" y="15728"/>
                  </a:lnTo>
                  <a:lnTo>
                    <a:pt x="1864" y="633"/>
                  </a:lnTo>
                  <a:close/>
                  <a:moveTo>
                    <a:pt x="1562" y="1"/>
                  </a:moveTo>
                  <a:cubicBezTo>
                    <a:pt x="1499" y="1"/>
                    <a:pt x="1433" y="35"/>
                    <a:pt x="1406" y="89"/>
                  </a:cubicBezTo>
                  <a:cubicBezTo>
                    <a:pt x="1332" y="126"/>
                    <a:pt x="1295" y="200"/>
                    <a:pt x="1295" y="274"/>
                  </a:cubicBezTo>
                  <a:lnTo>
                    <a:pt x="38" y="16023"/>
                  </a:lnTo>
                  <a:cubicBezTo>
                    <a:pt x="1" y="16097"/>
                    <a:pt x="38" y="16171"/>
                    <a:pt x="112" y="16245"/>
                  </a:cubicBezTo>
                  <a:cubicBezTo>
                    <a:pt x="149" y="16319"/>
                    <a:pt x="223" y="16356"/>
                    <a:pt x="334" y="16356"/>
                  </a:cubicBezTo>
                  <a:lnTo>
                    <a:pt x="10463" y="16763"/>
                  </a:lnTo>
                  <a:cubicBezTo>
                    <a:pt x="10648" y="16763"/>
                    <a:pt x="10759" y="16615"/>
                    <a:pt x="10796" y="16467"/>
                  </a:cubicBezTo>
                  <a:lnTo>
                    <a:pt x="11720" y="1161"/>
                  </a:lnTo>
                  <a:cubicBezTo>
                    <a:pt x="11757" y="1013"/>
                    <a:pt x="11610" y="865"/>
                    <a:pt x="11462" y="829"/>
                  </a:cubicBezTo>
                  <a:lnTo>
                    <a:pt x="1628" y="15"/>
                  </a:lnTo>
                  <a:cubicBezTo>
                    <a:pt x="1608" y="5"/>
                    <a:pt x="1585" y="1"/>
                    <a:pt x="156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37"/>
            <p:cNvSpPr/>
            <p:nvPr/>
          </p:nvSpPr>
          <p:spPr>
            <a:xfrm>
              <a:off x="4512875" y="3582125"/>
              <a:ext cx="70275" cy="158075"/>
            </a:xfrm>
            <a:custGeom>
              <a:avLst/>
              <a:gdLst/>
              <a:ahLst/>
              <a:cxnLst/>
              <a:rect l="l" t="t" r="r" b="b"/>
              <a:pathLst>
                <a:path w="2811" h="6323" extrusionOk="0">
                  <a:moveTo>
                    <a:pt x="149" y="0"/>
                  </a:moveTo>
                  <a:lnTo>
                    <a:pt x="1" y="6174"/>
                  </a:lnTo>
                  <a:lnTo>
                    <a:pt x="2663" y="6322"/>
                  </a:lnTo>
                  <a:lnTo>
                    <a:pt x="281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37"/>
            <p:cNvSpPr/>
            <p:nvPr/>
          </p:nvSpPr>
          <p:spPr>
            <a:xfrm>
              <a:off x="4505475" y="3574725"/>
              <a:ext cx="85075" cy="172850"/>
            </a:xfrm>
            <a:custGeom>
              <a:avLst/>
              <a:gdLst/>
              <a:ahLst/>
              <a:cxnLst/>
              <a:rect l="l" t="t" r="r" b="b"/>
              <a:pathLst>
                <a:path w="3403" h="6914" extrusionOk="0">
                  <a:moveTo>
                    <a:pt x="2774" y="592"/>
                  </a:moveTo>
                  <a:lnTo>
                    <a:pt x="2663" y="6285"/>
                  </a:lnTo>
                  <a:lnTo>
                    <a:pt x="629" y="6174"/>
                  </a:lnTo>
                  <a:lnTo>
                    <a:pt x="735" y="592"/>
                  </a:lnTo>
                  <a:close/>
                  <a:moveTo>
                    <a:pt x="445" y="0"/>
                  </a:moveTo>
                  <a:cubicBezTo>
                    <a:pt x="260" y="0"/>
                    <a:pt x="149" y="111"/>
                    <a:pt x="149" y="296"/>
                  </a:cubicBezTo>
                  <a:lnTo>
                    <a:pt x="1" y="6470"/>
                  </a:lnTo>
                  <a:cubicBezTo>
                    <a:pt x="1" y="6618"/>
                    <a:pt x="112" y="6766"/>
                    <a:pt x="297" y="6766"/>
                  </a:cubicBezTo>
                  <a:lnTo>
                    <a:pt x="2959" y="6914"/>
                  </a:lnTo>
                  <a:cubicBezTo>
                    <a:pt x="3032" y="6914"/>
                    <a:pt x="3106" y="6877"/>
                    <a:pt x="3180" y="6840"/>
                  </a:cubicBezTo>
                  <a:cubicBezTo>
                    <a:pt x="3254" y="6766"/>
                    <a:pt x="3254" y="6692"/>
                    <a:pt x="3291" y="6618"/>
                  </a:cubicBezTo>
                  <a:lnTo>
                    <a:pt x="3402" y="296"/>
                  </a:lnTo>
                  <a:cubicBezTo>
                    <a:pt x="3402" y="222"/>
                    <a:pt x="3402" y="148"/>
                    <a:pt x="3328" y="74"/>
                  </a:cubicBezTo>
                  <a:cubicBezTo>
                    <a:pt x="3254" y="0"/>
                    <a:pt x="3180" y="0"/>
                    <a:pt x="31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37"/>
            <p:cNvSpPr/>
            <p:nvPr/>
          </p:nvSpPr>
          <p:spPr>
            <a:xfrm>
              <a:off x="5426975" y="3461900"/>
              <a:ext cx="1298625" cy="1073150"/>
            </a:xfrm>
            <a:custGeom>
              <a:avLst/>
              <a:gdLst/>
              <a:ahLst/>
              <a:cxnLst/>
              <a:rect l="l" t="t" r="r" b="b"/>
              <a:pathLst>
                <a:path w="51945" h="42926" extrusionOk="0">
                  <a:moveTo>
                    <a:pt x="19915" y="0"/>
                  </a:moveTo>
                  <a:cubicBezTo>
                    <a:pt x="19319" y="0"/>
                    <a:pt x="18770" y="363"/>
                    <a:pt x="18523" y="927"/>
                  </a:cubicBezTo>
                  <a:lnTo>
                    <a:pt x="481" y="40412"/>
                  </a:lnTo>
                  <a:cubicBezTo>
                    <a:pt x="1" y="41447"/>
                    <a:pt x="740" y="42667"/>
                    <a:pt x="1886" y="42667"/>
                  </a:cubicBezTo>
                  <a:lnTo>
                    <a:pt x="31167" y="42926"/>
                  </a:lnTo>
                  <a:cubicBezTo>
                    <a:pt x="31758" y="42926"/>
                    <a:pt x="32350" y="42593"/>
                    <a:pt x="32609" y="42039"/>
                  </a:cubicBezTo>
                  <a:lnTo>
                    <a:pt x="51464" y="3145"/>
                  </a:lnTo>
                  <a:cubicBezTo>
                    <a:pt x="51944" y="2110"/>
                    <a:pt x="51205" y="890"/>
                    <a:pt x="50059" y="853"/>
                  </a:cubicBezTo>
                  <a:lnTo>
                    <a:pt x="20002" y="3"/>
                  </a:lnTo>
                  <a:cubicBezTo>
                    <a:pt x="19973" y="1"/>
                    <a:pt x="19944" y="0"/>
                    <a:pt x="199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37"/>
            <p:cNvSpPr/>
            <p:nvPr/>
          </p:nvSpPr>
          <p:spPr>
            <a:xfrm>
              <a:off x="5426975" y="3453650"/>
              <a:ext cx="1297700" cy="1088800"/>
            </a:xfrm>
            <a:custGeom>
              <a:avLst/>
              <a:gdLst/>
              <a:ahLst/>
              <a:cxnLst/>
              <a:rect l="l" t="t" r="r" b="b"/>
              <a:pathLst>
                <a:path w="51908" h="43552" extrusionOk="0">
                  <a:moveTo>
                    <a:pt x="20002" y="629"/>
                  </a:moveTo>
                  <a:lnTo>
                    <a:pt x="50059" y="1516"/>
                  </a:lnTo>
                  <a:cubicBezTo>
                    <a:pt x="50798" y="1516"/>
                    <a:pt x="51316" y="2144"/>
                    <a:pt x="51316" y="2810"/>
                  </a:cubicBezTo>
                  <a:cubicBezTo>
                    <a:pt x="51316" y="2995"/>
                    <a:pt x="51279" y="3180"/>
                    <a:pt x="51168" y="3364"/>
                  </a:cubicBezTo>
                  <a:lnTo>
                    <a:pt x="32313" y="42221"/>
                  </a:lnTo>
                  <a:cubicBezTo>
                    <a:pt x="32128" y="42664"/>
                    <a:pt x="31647" y="42960"/>
                    <a:pt x="31167" y="42960"/>
                  </a:cubicBezTo>
                  <a:lnTo>
                    <a:pt x="1886" y="42701"/>
                  </a:lnTo>
                  <a:cubicBezTo>
                    <a:pt x="1147" y="42701"/>
                    <a:pt x="629" y="42073"/>
                    <a:pt x="629" y="41407"/>
                  </a:cubicBezTo>
                  <a:cubicBezTo>
                    <a:pt x="629" y="41222"/>
                    <a:pt x="666" y="41038"/>
                    <a:pt x="740" y="40890"/>
                  </a:cubicBezTo>
                  <a:lnTo>
                    <a:pt x="18819" y="1368"/>
                  </a:lnTo>
                  <a:cubicBezTo>
                    <a:pt x="19003" y="924"/>
                    <a:pt x="19484" y="629"/>
                    <a:pt x="19965" y="629"/>
                  </a:cubicBezTo>
                  <a:close/>
                  <a:moveTo>
                    <a:pt x="19965" y="0"/>
                  </a:moveTo>
                  <a:cubicBezTo>
                    <a:pt x="19225" y="0"/>
                    <a:pt x="18560" y="444"/>
                    <a:pt x="18227" y="1109"/>
                  </a:cubicBezTo>
                  <a:lnTo>
                    <a:pt x="185" y="40631"/>
                  </a:lnTo>
                  <a:cubicBezTo>
                    <a:pt x="74" y="40890"/>
                    <a:pt x="1" y="41149"/>
                    <a:pt x="1" y="41407"/>
                  </a:cubicBezTo>
                  <a:cubicBezTo>
                    <a:pt x="1" y="42406"/>
                    <a:pt x="814" y="43293"/>
                    <a:pt x="1886" y="43293"/>
                  </a:cubicBezTo>
                  <a:lnTo>
                    <a:pt x="31167" y="43552"/>
                  </a:lnTo>
                  <a:cubicBezTo>
                    <a:pt x="31906" y="43552"/>
                    <a:pt x="32572" y="43145"/>
                    <a:pt x="32867" y="42479"/>
                  </a:cubicBezTo>
                  <a:lnTo>
                    <a:pt x="51722" y="3623"/>
                  </a:lnTo>
                  <a:cubicBezTo>
                    <a:pt x="51870" y="3364"/>
                    <a:pt x="51907" y="3069"/>
                    <a:pt x="51907" y="2810"/>
                  </a:cubicBezTo>
                  <a:cubicBezTo>
                    <a:pt x="51907" y="1812"/>
                    <a:pt x="51168" y="924"/>
                    <a:pt x="50059" y="887"/>
                  </a:cubicBezTo>
                  <a:lnTo>
                    <a:pt x="200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37"/>
            <p:cNvSpPr/>
            <p:nvPr/>
          </p:nvSpPr>
          <p:spPr>
            <a:xfrm>
              <a:off x="5548050" y="4175700"/>
              <a:ext cx="53625" cy="94825"/>
            </a:xfrm>
            <a:custGeom>
              <a:avLst/>
              <a:gdLst/>
              <a:ahLst/>
              <a:cxnLst/>
              <a:rect l="l" t="t" r="r" b="b"/>
              <a:pathLst>
                <a:path w="2145" h="3793" extrusionOk="0">
                  <a:moveTo>
                    <a:pt x="1777" y="0"/>
                  </a:moveTo>
                  <a:cubicBezTo>
                    <a:pt x="1650" y="0"/>
                    <a:pt x="1544" y="69"/>
                    <a:pt x="1516" y="177"/>
                  </a:cubicBezTo>
                  <a:lnTo>
                    <a:pt x="38" y="3357"/>
                  </a:lnTo>
                  <a:cubicBezTo>
                    <a:pt x="1" y="3504"/>
                    <a:pt x="38" y="3689"/>
                    <a:pt x="223" y="3763"/>
                  </a:cubicBezTo>
                  <a:cubicBezTo>
                    <a:pt x="262" y="3783"/>
                    <a:pt x="304" y="3792"/>
                    <a:pt x="347" y="3792"/>
                  </a:cubicBezTo>
                  <a:cubicBezTo>
                    <a:pt x="461" y="3792"/>
                    <a:pt x="575" y="3724"/>
                    <a:pt x="629" y="3615"/>
                  </a:cubicBezTo>
                  <a:lnTo>
                    <a:pt x="2071" y="436"/>
                  </a:lnTo>
                  <a:cubicBezTo>
                    <a:pt x="2145" y="288"/>
                    <a:pt x="2071" y="103"/>
                    <a:pt x="1923" y="29"/>
                  </a:cubicBezTo>
                  <a:cubicBezTo>
                    <a:pt x="1874" y="9"/>
                    <a:pt x="1824" y="0"/>
                    <a:pt x="17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37"/>
            <p:cNvSpPr/>
            <p:nvPr/>
          </p:nvSpPr>
          <p:spPr>
            <a:xfrm>
              <a:off x="5610900" y="3469350"/>
              <a:ext cx="451075" cy="661600"/>
            </a:xfrm>
            <a:custGeom>
              <a:avLst/>
              <a:gdLst/>
              <a:ahLst/>
              <a:cxnLst/>
              <a:rect l="l" t="t" r="r" b="b"/>
              <a:pathLst>
                <a:path w="18043" h="26464" extrusionOk="0">
                  <a:moveTo>
                    <a:pt x="13236" y="1"/>
                  </a:moveTo>
                  <a:cubicBezTo>
                    <a:pt x="12460" y="1"/>
                    <a:pt x="11794" y="407"/>
                    <a:pt x="11499" y="1110"/>
                  </a:cubicBezTo>
                  <a:lnTo>
                    <a:pt x="75" y="26028"/>
                  </a:lnTo>
                  <a:cubicBezTo>
                    <a:pt x="1" y="26176"/>
                    <a:pt x="75" y="26361"/>
                    <a:pt x="223" y="26435"/>
                  </a:cubicBezTo>
                  <a:cubicBezTo>
                    <a:pt x="272" y="26454"/>
                    <a:pt x="322" y="26464"/>
                    <a:pt x="368" y="26464"/>
                  </a:cubicBezTo>
                  <a:cubicBezTo>
                    <a:pt x="496" y="26464"/>
                    <a:pt x="602" y="26395"/>
                    <a:pt x="629" y="26287"/>
                  </a:cubicBezTo>
                  <a:lnTo>
                    <a:pt x="12053" y="1369"/>
                  </a:lnTo>
                  <a:cubicBezTo>
                    <a:pt x="12275" y="888"/>
                    <a:pt x="12719" y="592"/>
                    <a:pt x="13236" y="592"/>
                  </a:cubicBezTo>
                  <a:lnTo>
                    <a:pt x="13273" y="592"/>
                  </a:lnTo>
                  <a:lnTo>
                    <a:pt x="17710" y="740"/>
                  </a:lnTo>
                  <a:cubicBezTo>
                    <a:pt x="17894" y="740"/>
                    <a:pt x="18042" y="592"/>
                    <a:pt x="18042" y="444"/>
                  </a:cubicBezTo>
                  <a:cubicBezTo>
                    <a:pt x="18042" y="259"/>
                    <a:pt x="17931" y="112"/>
                    <a:pt x="17747" y="112"/>
                  </a:cubicBezTo>
                  <a:lnTo>
                    <a:pt x="1327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37"/>
            <p:cNvSpPr/>
            <p:nvPr/>
          </p:nvSpPr>
          <p:spPr>
            <a:xfrm>
              <a:off x="6081350" y="3473050"/>
              <a:ext cx="74900" cy="17575"/>
            </a:xfrm>
            <a:custGeom>
              <a:avLst/>
              <a:gdLst/>
              <a:ahLst/>
              <a:cxnLst/>
              <a:rect l="l" t="t" r="r" b="b"/>
              <a:pathLst>
                <a:path w="2996" h="703" extrusionOk="0">
                  <a:moveTo>
                    <a:pt x="333" y="1"/>
                  </a:moveTo>
                  <a:cubicBezTo>
                    <a:pt x="149" y="1"/>
                    <a:pt x="1" y="148"/>
                    <a:pt x="1" y="296"/>
                  </a:cubicBezTo>
                  <a:cubicBezTo>
                    <a:pt x="1" y="481"/>
                    <a:pt x="149" y="629"/>
                    <a:pt x="296" y="629"/>
                  </a:cubicBezTo>
                  <a:lnTo>
                    <a:pt x="2663" y="703"/>
                  </a:lnTo>
                  <a:cubicBezTo>
                    <a:pt x="2847" y="703"/>
                    <a:pt x="2995" y="555"/>
                    <a:pt x="2995" y="407"/>
                  </a:cubicBezTo>
                  <a:cubicBezTo>
                    <a:pt x="2995" y="222"/>
                    <a:pt x="2847" y="74"/>
                    <a:pt x="2700" y="74"/>
                  </a:cubicBezTo>
                  <a:lnTo>
                    <a:pt x="33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37"/>
            <p:cNvSpPr/>
            <p:nvPr/>
          </p:nvSpPr>
          <p:spPr>
            <a:xfrm>
              <a:off x="6350325" y="4060025"/>
              <a:ext cx="263225" cy="113650"/>
            </a:xfrm>
            <a:custGeom>
              <a:avLst/>
              <a:gdLst/>
              <a:ahLst/>
              <a:cxnLst/>
              <a:rect l="l" t="t" r="r" b="b"/>
              <a:pathLst>
                <a:path w="10529" h="4546" extrusionOk="0">
                  <a:moveTo>
                    <a:pt x="9134" y="1"/>
                  </a:moveTo>
                  <a:cubicBezTo>
                    <a:pt x="9019" y="1"/>
                    <a:pt x="8895" y="12"/>
                    <a:pt x="8762" y="35"/>
                  </a:cubicBezTo>
                  <a:cubicBezTo>
                    <a:pt x="8762" y="35"/>
                    <a:pt x="5287" y="1551"/>
                    <a:pt x="2625" y="2586"/>
                  </a:cubicBezTo>
                  <a:cubicBezTo>
                    <a:pt x="0" y="3621"/>
                    <a:pt x="1479" y="4545"/>
                    <a:pt x="2551" y="4545"/>
                  </a:cubicBezTo>
                  <a:cubicBezTo>
                    <a:pt x="3586" y="4545"/>
                    <a:pt x="7616" y="3325"/>
                    <a:pt x="9132" y="2364"/>
                  </a:cubicBezTo>
                  <a:cubicBezTo>
                    <a:pt x="10529" y="1512"/>
                    <a:pt x="10481" y="1"/>
                    <a:pt x="91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37"/>
            <p:cNvSpPr/>
            <p:nvPr/>
          </p:nvSpPr>
          <p:spPr>
            <a:xfrm>
              <a:off x="6386375" y="4075675"/>
              <a:ext cx="210750" cy="90600"/>
            </a:xfrm>
            <a:custGeom>
              <a:avLst/>
              <a:gdLst/>
              <a:ahLst/>
              <a:cxnLst/>
              <a:rect l="l" t="t" r="r" b="b"/>
              <a:pathLst>
                <a:path w="8430" h="3624" extrusionOk="0">
                  <a:moveTo>
                    <a:pt x="8355" y="0"/>
                  </a:moveTo>
                  <a:cubicBezTo>
                    <a:pt x="7801" y="222"/>
                    <a:pt x="7135" y="481"/>
                    <a:pt x="6507" y="703"/>
                  </a:cubicBezTo>
                  <a:cubicBezTo>
                    <a:pt x="5139" y="1220"/>
                    <a:pt x="3697" y="1627"/>
                    <a:pt x="2551" y="1886"/>
                  </a:cubicBezTo>
                  <a:cubicBezTo>
                    <a:pt x="2218" y="1997"/>
                    <a:pt x="1922" y="2034"/>
                    <a:pt x="1627" y="2108"/>
                  </a:cubicBezTo>
                  <a:cubicBezTo>
                    <a:pt x="1516" y="2145"/>
                    <a:pt x="1405" y="2182"/>
                    <a:pt x="1294" y="2219"/>
                  </a:cubicBezTo>
                  <a:cubicBezTo>
                    <a:pt x="776" y="2440"/>
                    <a:pt x="444" y="2625"/>
                    <a:pt x="222" y="2810"/>
                  </a:cubicBezTo>
                  <a:cubicBezTo>
                    <a:pt x="37" y="2958"/>
                    <a:pt x="0" y="3069"/>
                    <a:pt x="37" y="3106"/>
                  </a:cubicBezTo>
                  <a:cubicBezTo>
                    <a:pt x="37" y="3143"/>
                    <a:pt x="37" y="3180"/>
                    <a:pt x="74" y="3254"/>
                  </a:cubicBezTo>
                  <a:cubicBezTo>
                    <a:pt x="111" y="3328"/>
                    <a:pt x="222" y="3365"/>
                    <a:pt x="333" y="3439"/>
                  </a:cubicBezTo>
                  <a:cubicBezTo>
                    <a:pt x="518" y="3550"/>
                    <a:pt x="850" y="3624"/>
                    <a:pt x="1072" y="3624"/>
                  </a:cubicBezTo>
                  <a:lnTo>
                    <a:pt x="1109" y="3624"/>
                  </a:lnTo>
                  <a:cubicBezTo>
                    <a:pt x="1294" y="3624"/>
                    <a:pt x="1738" y="3550"/>
                    <a:pt x="2292" y="3439"/>
                  </a:cubicBezTo>
                  <a:cubicBezTo>
                    <a:pt x="2810" y="3291"/>
                    <a:pt x="3475" y="3106"/>
                    <a:pt x="4141" y="2921"/>
                  </a:cubicBezTo>
                  <a:cubicBezTo>
                    <a:pt x="5435" y="2477"/>
                    <a:pt x="6840" y="1923"/>
                    <a:pt x="7542" y="1479"/>
                  </a:cubicBezTo>
                  <a:cubicBezTo>
                    <a:pt x="8171" y="1110"/>
                    <a:pt x="8429" y="592"/>
                    <a:pt x="8429" y="259"/>
                  </a:cubicBezTo>
                  <a:cubicBezTo>
                    <a:pt x="8429" y="148"/>
                    <a:pt x="8392" y="74"/>
                    <a:pt x="8355" y="0"/>
                  </a:cubicBezTo>
                  <a:close/>
                </a:path>
              </a:pathLst>
            </a:custGeom>
            <a:solidFill>
              <a:srgbClr val="9C9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37"/>
            <p:cNvSpPr/>
            <p:nvPr/>
          </p:nvSpPr>
          <p:spPr>
            <a:xfrm>
              <a:off x="6371575" y="4051650"/>
              <a:ext cx="240325" cy="130350"/>
            </a:xfrm>
            <a:custGeom>
              <a:avLst/>
              <a:gdLst/>
              <a:ahLst/>
              <a:cxnLst/>
              <a:rect l="l" t="t" r="r" b="b"/>
              <a:pathLst>
                <a:path w="9613" h="5214" extrusionOk="0">
                  <a:moveTo>
                    <a:pt x="8282" y="629"/>
                  </a:moveTo>
                  <a:cubicBezTo>
                    <a:pt x="8578" y="629"/>
                    <a:pt x="8726" y="703"/>
                    <a:pt x="8836" y="814"/>
                  </a:cubicBezTo>
                  <a:cubicBezTo>
                    <a:pt x="8947" y="924"/>
                    <a:pt x="9021" y="1035"/>
                    <a:pt x="9021" y="1220"/>
                  </a:cubicBezTo>
                  <a:cubicBezTo>
                    <a:pt x="9021" y="1553"/>
                    <a:pt x="8763" y="2071"/>
                    <a:pt x="8134" y="2440"/>
                  </a:cubicBezTo>
                  <a:cubicBezTo>
                    <a:pt x="7432" y="2884"/>
                    <a:pt x="6027" y="3438"/>
                    <a:pt x="4733" y="3882"/>
                  </a:cubicBezTo>
                  <a:cubicBezTo>
                    <a:pt x="4067" y="4067"/>
                    <a:pt x="3402" y="4252"/>
                    <a:pt x="2884" y="4400"/>
                  </a:cubicBezTo>
                  <a:cubicBezTo>
                    <a:pt x="2330" y="4511"/>
                    <a:pt x="1886" y="4585"/>
                    <a:pt x="1701" y="4585"/>
                  </a:cubicBezTo>
                  <a:cubicBezTo>
                    <a:pt x="1442" y="4585"/>
                    <a:pt x="1110" y="4511"/>
                    <a:pt x="925" y="4400"/>
                  </a:cubicBezTo>
                  <a:cubicBezTo>
                    <a:pt x="814" y="4326"/>
                    <a:pt x="703" y="4289"/>
                    <a:pt x="666" y="4215"/>
                  </a:cubicBezTo>
                  <a:cubicBezTo>
                    <a:pt x="629" y="4141"/>
                    <a:pt x="629" y="4104"/>
                    <a:pt x="629" y="4067"/>
                  </a:cubicBezTo>
                  <a:cubicBezTo>
                    <a:pt x="592" y="4030"/>
                    <a:pt x="629" y="3919"/>
                    <a:pt x="814" y="3771"/>
                  </a:cubicBezTo>
                  <a:cubicBezTo>
                    <a:pt x="1036" y="3586"/>
                    <a:pt x="1368" y="3401"/>
                    <a:pt x="1886" y="3180"/>
                  </a:cubicBezTo>
                  <a:cubicBezTo>
                    <a:pt x="4319" y="2234"/>
                    <a:pt x="7431" y="886"/>
                    <a:pt x="7949" y="661"/>
                  </a:cubicBezTo>
                  <a:lnTo>
                    <a:pt x="7949" y="661"/>
                  </a:lnTo>
                  <a:lnTo>
                    <a:pt x="7949" y="666"/>
                  </a:lnTo>
                  <a:cubicBezTo>
                    <a:pt x="8060" y="629"/>
                    <a:pt x="8171" y="629"/>
                    <a:pt x="8282" y="629"/>
                  </a:cubicBezTo>
                  <a:close/>
                  <a:moveTo>
                    <a:pt x="8282" y="0"/>
                  </a:moveTo>
                  <a:cubicBezTo>
                    <a:pt x="8134" y="0"/>
                    <a:pt x="8023" y="37"/>
                    <a:pt x="7875" y="37"/>
                  </a:cubicBezTo>
                  <a:lnTo>
                    <a:pt x="7801" y="74"/>
                  </a:lnTo>
                  <a:cubicBezTo>
                    <a:pt x="7801" y="74"/>
                    <a:pt x="6914" y="444"/>
                    <a:pt x="5731" y="961"/>
                  </a:cubicBezTo>
                  <a:cubicBezTo>
                    <a:pt x="4511" y="1479"/>
                    <a:pt x="2995" y="2107"/>
                    <a:pt x="1664" y="2625"/>
                  </a:cubicBezTo>
                  <a:cubicBezTo>
                    <a:pt x="1110" y="2847"/>
                    <a:pt x="703" y="3069"/>
                    <a:pt x="444" y="3291"/>
                  </a:cubicBezTo>
                  <a:cubicBezTo>
                    <a:pt x="148" y="3512"/>
                    <a:pt x="0" y="3808"/>
                    <a:pt x="0" y="4067"/>
                  </a:cubicBezTo>
                  <a:cubicBezTo>
                    <a:pt x="0" y="4289"/>
                    <a:pt x="74" y="4474"/>
                    <a:pt x="185" y="4622"/>
                  </a:cubicBezTo>
                  <a:cubicBezTo>
                    <a:pt x="370" y="4806"/>
                    <a:pt x="629" y="4954"/>
                    <a:pt x="888" y="5065"/>
                  </a:cubicBezTo>
                  <a:cubicBezTo>
                    <a:pt x="1147" y="5139"/>
                    <a:pt x="1405" y="5213"/>
                    <a:pt x="1701" y="5213"/>
                  </a:cubicBezTo>
                  <a:cubicBezTo>
                    <a:pt x="1997" y="5176"/>
                    <a:pt x="2441" y="5102"/>
                    <a:pt x="2995" y="4991"/>
                  </a:cubicBezTo>
                  <a:cubicBezTo>
                    <a:pt x="3845" y="4769"/>
                    <a:pt x="4918" y="4474"/>
                    <a:pt x="5916" y="4104"/>
                  </a:cubicBezTo>
                  <a:cubicBezTo>
                    <a:pt x="6914" y="3734"/>
                    <a:pt x="7838" y="3365"/>
                    <a:pt x="8467" y="2995"/>
                  </a:cubicBezTo>
                  <a:cubicBezTo>
                    <a:pt x="9206" y="2514"/>
                    <a:pt x="9613" y="1849"/>
                    <a:pt x="9613" y="1220"/>
                  </a:cubicBezTo>
                  <a:cubicBezTo>
                    <a:pt x="9613" y="887"/>
                    <a:pt x="9502" y="592"/>
                    <a:pt x="9243" y="370"/>
                  </a:cubicBezTo>
                  <a:cubicBezTo>
                    <a:pt x="9021" y="148"/>
                    <a:pt x="8689" y="0"/>
                    <a:pt x="82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37"/>
            <p:cNvSpPr/>
            <p:nvPr/>
          </p:nvSpPr>
          <p:spPr>
            <a:xfrm>
              <a:off x="6319825" y="3967450"/>
              <a:ext cx="358550" cy="155375"/>
            </a:xfrm>
            <a:custGeom>
              <a:avLst/>
              <a:gdLst/>
              <a:ahLst/>
              <a:cxnLst/>
              <a:rect l="l" t="t" r="r" b="b"/>
              <a:pathLst>
                <a:path w="14342" h="6215" extrusionOk="0">
                  <a:moveTo>
                    <a:pt x="12382" y="1"/>
                  </a:moveTo>
                  <a:cubicBezTo>
                    <a:pt x="12234" y="1"/>
                    <a:pt x="12075" y="14"/>
                    <a:pt x="11905" y="41"/>
                  </a:cubicBezTo>
                  <a:cubicBezTo>
                    <a:pt x="11905" y="41"/>
                    <a:pt x="7172" y="2111"/>
                    <a:pt x="3586" y="3516"/>
                  </a:cubicBezTo>
                  <a:cubicBezTo>
                    <a:pt x="0" y="4921"/>
                    <a:pt x="2034" y="6215"/>
                    <a:pt x="3438" y="6215"/>
                  </a:cubicBezTo>
                  <a:cubicBezTo>
                    <a:pt x="4880" y="6215"/>
                    <a:pt x="10389" y="4551"/>
                    <a:pt x="12422" y="3257"/>
                  </a:cubicBezTo>
                  <a:cubicBezTo>
                    <a:pt x="14341" y="2058"/>
                    <a:pt x="14259" y="1"/>
                    <a:pt x="123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37"/>
            <p:cNvSpPr/>
            <p:nvPr/>
          </p:nvSpPr>
          <p:spPr>
            <a:xfrm>
              <a:off x="6366950" y="3975850"/>
              <a:ext cx="291175" cy="139600"/>
            </a:xfrm>
            <a:custGeom>
              <a:avLst/>
              <a:gdLst/>
              <a:ahLst/>
              <a:cxnLst/>
              <a:rect l="l" t="t" r="r" b="b"/>
              <a:pathLst>
                <a:path w="11647" h="5584" extrusionOk="0">
                  <a:moveTo>
                    <a:pt x="10722" y="1"/>
                  </a:moveTo>
                  <a:cubicBezTo>
                    <a:pt x="10685" y="38"/>
                    <a:pt x="10648" y="38"/>
                    <a:pt x="10611" y="75"/>
                  </a:cubicBezTo>
                  <a:cubicBezTo>
                    <a:pt x="9724" y="629"/>
                    <a:pt x="8356" y="1221"/>
                    <a:pt x="6877" y="1738"/>
                  </a:cubicBezTo>
                  <a:cubicBezTo>
                    <a:pt x="5731" y="2145"/>
                    <a:pt x="4548" y="2515"/>
                    <a:pt x="3513" y="2773"/>
                  </a:cubicBezTo>
                  <a:cubicBezTo>
                    <a:pt x="2921" y="3032"/>
                    <a:pt x="2367" y="3254"/>
                    <a:pt x="1812" y="3476"/>
                  </a:cubicBezTo>
                  <a:cubicBezTo>
                    <a:pt x="1073" y="3772"/>
                    <a:pt x="629" y="4030"/>
                    <a:pt x="333" y="4252"/>
                  </a:cubicBezTo>
                  <a:cubicBezTo>
                    <a:pt x="75" y="4511"/>
                    <a:pt x="1" y="4696"/>
                    <a:pt x="1" y="4770"/>
                  </a:cubicBezTo>
                  <a:cubicBezTo>
                    <a:pt x="1" y="4881"/>
                    <a:pt x="38" y="4955"/>
                    <a:pt x="112" y="5029"/>
                  </a:cubicBezTo>
                  <a:cubicBezTo>
                    <a:pt x="185" y="5139"/>
                    <a:pt x="296" y="5213"/>
                    <a:pt x="444" y="5287"/>
                  </a:cubicBezTo>
                  <a:cubicBezTo>
                    <a:pt x="777" y="5472"/>
                    <a:pt x="1184" y="5583"/>
                    <a:pt x="1553" y="5583"/>
                  </a:cubicBezTo>
                  <a:lnTo>
                    <a:pt x="1590" y="5583"/>
                  </a:lnTo>
                  <a:cubicBezTo>
                    <a:pt x="1886" y="5583"/>
                    <a:pt x="2478" y="5472"/>
                    <a:pt x="3217" y="5287"/>
                  </a:cubicBezTo>
                  <a:cubicBezTo>
                    <a:pt x="3956" y="5139"/>
                    <a:pt x="4807" y="4881"/>
                    <a:pt x="5731" y="4585"/>
                  </a:cubicBezTo>
                  <a:cubicBezTo>
                    <a:pt x="7506" y="4030"/>
                    <a:pt x="9391" y="3291"/>
                    <a:pt x="10389" y="2662"/>
                  </a:cubicBezTo>
                  <a:cubicBezTo>
                    <a:pt x="11240" y="2108"/>
                    <a:pt x="11646" y="1405"/>
                    <a:pt x="11609" y="888"/>
                  </a:cubicBezTo>
                  <a:cubicBezTo>
                    <a:pt x="11609" y="629"/>
                    <a:pt x="11535" y="407"/>
                    <a:pt x="11351" y="259"/>
                  </a:cubicBezTo>
                  <a:cubicBezTo>
                    <a:pt x="11240" y="111"/>
                    <a:pt x="11018" y="38"/>
                    <a:pt x="10722" y="1"/>
                  </a:cubicBezTo>
                  <a:close/>
                </a:path>
              </a:pathLst>
            </a:custGeom>
            <a:solidFill>
              <a:srgbClr val="9C9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37"/>
            <p:cNvSpPr/>
            <p:nvPr/>
          </p:nvSpPr>
          <p:spPr>
            <a:xfrm>
              <a:off x="6351250" y="3960150"/>
              <a:ext cx="321650" cy="170075"/>
            </a:xfrm>
            <a:custGeom>
              <a:avLst/>
              <a:gdLst/>
              <a:ahLst/>
              <a:cxnLst/>
              <a:rect l="l" t="t" r="r" b="b"/>
              <a:pathLst>
                <a:path w="12866" h="6803" extrusionOk="0">
                  <a:moveTo>
                    <a:pt x="11128" y="629"/>
                  </a:moveTo>
                  <a:cubicBezTo>
                    <a:pt x="11572" y="629"/>
                    <a:pt x="11831" y="739"/>
                    <a:pt x="11979" y="887"/>
                  </a:cubicBezTo>
                  <a:cubicBezTo>
                    <a:pt x="12163" y="1035"/>
                    <a:pt x="12237" y="1257"/>
                    <a:pt x="12237" y="1516"/>
                  </a:cubicBezTo>
                  <a:cubicBezTo>
                    <a:pt x="12274" y="2033"/>
                    <a:pt x="11868" y="2736"/>
                    <a:pt x="11017" y="3290"/>
                  </a:cubicBezTo>
                  <a:cubicBezTo>
                    <a:pt x="10019" y="3919"/>
                    <a:pt x="8134" y="4658"/>
                    <a:pt x="6359" y="5213"/>
                  </a:cubicBezTo>
                  <a:cubicBezTo>
                    <a:pt x="5435" y="5509"/>
                    <a:pt x="4584" y="5767"/>
                    <a:pt x="3845" y="5915"/>
                  </a:cubicBezTo>
                  <a:cubicBezTo>
                    <a:pt x="3106" y="6100"/>
                    <a:pt x="2477" y="6211"/>
                    <a:pt x="2181" y="6211"/>
                  </a:cubicBezTo>
                  <a:cubicBezTo>
                    <a:pt x="1849" y="6211"/>
                    <a:pt x="1405" y="6100"/>
                    <a:pt x="1072" y="5915"/>
                  </a:cubicBezTo>
                  <a:cubicBezTo>
                    <a:pt x="924" y="5841"/>
                    <a:pt x="813" y="5767"/>
                    <a:pt x="740" y="5657"/>
                  </a:cubicBezTo>
                  <a:cubicBezTo>
                    <a:pt x="666" y="5583"/>
                    <a:pt x="629" y="5509"/>
                    <a:pt x="629" y="5398"/>
                  </a:cubicBezTo>
                  <a:cubicBezTo>
                    <a:pt x="629" y="5324"/>
                    <a:pt x="703" y="5139"/>
                    <a:pt x="961" y="4880"/>
                  </a:cubicBezTo>
                  <a:cubicBezTo>
                    <a:pt x="1257" y="4658"/>
                    <a:pt x="1701" y="4400"/>
                    <a:pt x="2440" y="4104"/>
                  </a:cubicBezTo>
                  <a:cubicBezTo>
                    <a:pt x="5763" y="2802"/>
                    <a:pt x="10101" y="929"/>
                    <a:pt x="10721" y="661"/>
                  </a:cubicBezTo>
                  <a:lnTo>
                    <a:pt x="10721" y="661"/>
                  </a:lnTo>
                  <a:lnTo>
                    <a:pt x="10722" y="666"/>
                  </a:lnTo>
                  <a:cubicBezTo>
                    <a:pt x="10869" y="629"/>
                    <a:pt x="11017" y="629"/>
                    <a:pt x="11128" y="629"/>
                  </a:cubicBezTo>
                  <a:close/>
                  <a:moveTo>
                    <a:pt x="11128" y="0"/>
                  </a:moveTo>
                  <a:cubicBezTo>
                    <a:pt x="10980" y="0"/>
                    <a:pt x="10796" y="0"/>
                    <a:pt x="10611" y="37"/>
                  </a:cubicBezTo>
                  <a:lnTo>
                    <a:pt x="10537" y="74"/>
                  </a:lnTo>
                  <a:cubicBezTo>
                    <a:pt x="10537" y="74"/>
                    <a:pt x="10241" y="185"/>
                    <a:pt x="9723" y="407"/>
                  </a:cubicBezTo>
                  <a:cubicBezTo>
                    <a:pt x="8245" y="1035"/>
                    <a:pt x="4880" y="2477"/>
                    <a:pt x="2218" y="3512"/>
                  </a:cubicBezTo>
                  <a:cubicBezTo>
                    <a:pt x="1442" y="3808"/>
                    <a:pt x="924" y="4104"/>
                    <a:pt x="555" y="4437"/>
                  </a:cubicBezTo>
                  <a:cubicBezTo>
                    <a:pt x="222" y="4732"/>
                    <a:pt x="0" y="5065"/>
                    <a:pt x="0" y="5398"/>
                  </a:cubicBezTo>
                  <a:cubicBezTo>
                    <a:pt x="0" y="5657"/>
                    <a:pt x="111" y="5878"/>
                    <a:pt x="259" y="6063"/>
                  </a:cubicBezTo>
                  <a:cubicBezTo>
                    <a:pt x="481" y="6322"/>
                    <a:pt x="777" y="6507"/>
                    <a:pt x="1146" y="6618"/>
                  </a:cubicBezTo>
                  <a:cubicBezTo>
                    <a:pt x="1479" y="6729"/>
                    <a:pt x="1849" y="6803"/>
                    <a:pt x="2181" y="6803"/>
                  </a:cubicBezTo>
                  <a:cubicBezTo>
                    <a:pt x="2588" y="6803"/>
                    <a:pt x="3217" y="6692"/>
                    <a:pt x="3956" y="6507"/>
                  </a:cubicBezTo>
                  <a:cubicBezTo>
                    <a:pt x="5102" y="6248"/>
                    <a:pt x="6544" y="5841"/>
                    <a:pt x="7912" y="5324"/>
                  </a:cubicBezTo>
                  <a:cubicBezTo>
                    <a:pt x="9243" y="4843"/>
                    <a:pt x="10537" y="4326"/>
                    <a:pt x="11350" y="3808"/>
                  </a:cubicBezTo>
                  <a:cubicBezTo>
                    <a:pt x="12348" y="3180"/>
                    <a:pt x="12866" y="2329"/>
                    <a:pt x="12866" y="1516"/>
                  </a:cubicBezTo>
                  <a:cubicBezTo>
                    <a:pt x="12866" y="1109"/>
                    <a:pt x="12718" y="703"/>
                    <a:pt x="12422" y="444"/>
                  </a:cubicBezTo>
                  <a:cubicBezTo>
                    <a:pt x="12090" y="148"/>
                    <a:pt x="11683" y="0"/>
                    <a:pt x="111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37"/>
            <p:cNvSpPr/>
            <p:nvPr/>
          </p:nvSpPr>
          <p:spPr>
            <a:xfrm>
              <a:off x="6287475" y="3882150"/>
              <a:ext cx="392175" cy="169525"/>
            </a:xfrm>
            <a:custGeom>
              <a:avLst/>
              <a:gdLst/>
              <a:ahLst/>
              <a:cxnLst/>
              <a:rect l="l" t="t" r="r" b="b"/>
              <a:pathLst>
                <a:path w="15687" h="6781" extrusionOk="0">
                  <a:moveTo>
                    <a:pt x="13608" y="0"/>
                  </a:moveTo>
                  <a:cubicBezTo>
                    <a:pt x="13436" y="0"/>
                    <a:pt x="13251" y="17"/>
                    <a:pt x="13051" y="51"/>
                  </a:cubicBezTo>
                  <a:cubicBezTo>
                    <a:pt x="13051" y="51"/>
                    <a:pt x="7875" y="2307"/>
                    <a:pt x="3919" y="3823"/>
                  </a:cubicBezTo>
                  <a:cubicBezTo>
                    <a:pt x="0" y="5375"/>
                    <a:pt x="2255" y="6780"/>
                    <a:pt x="3808" y="6780"/>
                  </a:cubicBezTo>
                  <a:cubicBezTo>
                    <a:pt x="5324" y="6780"/>
                    <a:pt x="11387" y="4969"/>
                    <a:pt x="13642" y="3564"/>
                  </a:cubicBezTo>
                  <a:cubicBezTo>
                    <a:pt x="15687" y="2269"/>
                    <a:pt x="15627" y="0"/>
                    <a:pt x="136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37"/>
            <p:cNvSpPr/>
            <p:nvPr/>
          </p:nvSpPr>
          <p:spPr>
            <a:xfrm>
              <a:off x="6338300" y="3891750"/>
              <a:ext cx="320750" cy="152525"/>
            </a:xfrm>
            <a:custGeom>
              <a:avLst/>
              <a:gdLst/>
              <a:ahLst/>
              <a:cxnLst/>
              <a:rect l="l" t="t" r="r" b="b"/>
              <a:pathLst>
                <a:path w="12830" h="6101" extrusionOk="0">
                  <a:moveTo>
                    <a:pt x="12090" y="0"/>
                  </a:moveTo>
                  <a:cubicBezTo>
                    <a:pt x="12053" y="0"/>
                    <a:pt x="12016" y="37"/>
                    <a:pt x="12016" y="37"/>
                  </a:cubicBezTo>
                  <a:cubicBezTo>
                    <a:pt x="10278" y="1109"/>
                    <a:pt x="6286" y="2440"/>
                    <a:pt x="3845" y="2995"/>
                  </a:cubicBezTo>
                  <a:cubicBezTo>
                    <a:pt x="3217" y="3254"/>
                    <a:pt x="2625" y="3512"/>
                    <a:pt x="2034" y="3734"/>
                  </a:cubicBezTo>
                  <a:cubicBezTo>
                    <a:pt x="1221" y="4067"/>
                    <a:pt x="703" y="4363"/>
                    <a:pt x="407" y="4622"/>
                  </a:cubicBezTo>
                  <a:cubicBezTo>
                    <a:pt x="74" y="4880"/>
                    <a:pt x="1" y="5065"/>
                    <a:pt x="1" y="5213"/>
                  </a:cubicBezTo>
                  <a:cubicBezTo>
                    <a:pt x="1" y="5287"/>
                    <a:pt x="38" y="5398"/>
                    <a:pt x="148" y="5509"/>
                  </a:cubicBezTo>
                  <a:cubicBezTo>
                    <a:pt x="222" y="5583"/>
                    <a:pt x="370" y="5694"/>
                    <a:pt x="555" y="5805"/>
                  </a:cubicBezTo>
                  <a:cubicBezTo>
                    <a:pt x="888" y="5989"/>
                    <a:pt x="1368" y="6100"/>
                    <a:pt x="1738" y="6100"/>
                  </a:cubicBezTo>
                  <a:lnTo>
                    <a:pt x="1775" y="6100"/>
                  </a:lnTo>
                  <a:cubicBezTo>
                    <a:pt x="2108" y="6100"/>
                    <a:pt x="2773" y="5989"/>
                    <a:pt x="3550" y="5805"/>
                  </a:cubicBezTo>
                  <a:cubicBezTo>
                    <a:pt x="4363" y="5620"/>
                    <a:pt x="5324" y="5324"/>
                    <a:pt x="6323" y="5028"/>
                  </a:cubicBezTo>
                  <a:cubicBezTo>
                    <a:pt x="8282" y="4400"/>
                    <a:pt x="10352" y="3586"/>
                    <a:pt x="11424" y="2921"/>
                  </a:cubicBezTo>
                  <a:cubicBezTo>
                    <a:pt x="12386" y="2329"/>
                    <a:pt x="12829" y="1516"/>
                    <a:pt x="12792" y="925"/>
                  </a:cubicBezTo>
                  <a:cubicBezTo>
                    <a:pt x="12792" y="629"/>
                    <a:pt x="12718" y="407"/>
                    <a:pt x="12534" y="222"/>
                  </a:cubicBezTo>
                  <a:cubicBezTo>
                    <a:pt x="12423" y="111"/>
                    <a:pt x="12275" y="37"/>
                    <a:pt x="12090" y="0"/>
                  </a:cubicBezTo>
                  <a:close/>
                </a:path>
              </a:pathLst>
            </a:custGeom>
            <a:solidFill>
              <a:srgbClr val="9C9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37"/>
            <p:cNvSpPr/>
            <p:nvPr/>
          </p:nvSpPr>
          <p:spPr>
            <a:xfrm>
              <a:off x="6323525" y="3874175"/>
              <a:ext cx="350300" cy="184875"/>
            </a:xfrm>
            <a:custGeom>
              <a:avLst/>
              <a:gdLst/>
              <a:ahLst/>
              <a:cxnLst/>
              <a:rect l="l" t="t" r="r" b="b"/>
              <a:pathLst>
                <a:path w="14012" h="7395" extrusionOk="0">
                  <a:moveTo>
                    <a:pt x="12163" y="629"/>
                  </a:moveTo>
                  <a:cubicBezTo>
                    <a:pt x="12607" y="629"/>
                    <a:pt x="12903" y="740"/>
                    <a:pt x="13125" y="925"/>
                  </a:cubicBezTo>
                  <a:cubicBezTo>
                    <a:pt x="13309" y="1110"/>
                    <a:pt x="13383" y="1332"/>
                    <a:pt x="13383" y="1628"/>
                  </a:cubicBezTo>
                  <a:cubicBezTo>
                    <a:pt x="13420" y="2219"/>
                    <a:pt x="12977" y="3032"/>
                    <a:pt x="12015" y="3624"/>
                  </a:cubicBezTo>
                  <a:cubicBezTo>
                    <a:pt x="10943" y="4289"/>
                    <a:pt x="8873" y="5103"/>
                    <a:pt x="6914" y="5731"/>
                  </a:cubicBezTo>
                  <a:cubicBezTo>
                    <a:pt x="5915" y="6027"/>
                    <a:pt x="4954" y="6323"/>
                    <a:pt x="4141" y="6508"/>
                  </a:cubicBezTo>
                  <a:cubicBezTo>
                    <a:pt x="3364" y="6692"/>
                    <a:pt x="2699" y="6803"/>
                    <a:pt x="2366" y="6803"/>
                  </a:cubicBezTo>
                  <a:cubicBezTo>
                    <a:pt x="1959" y="6803"/>
                    <a:pt x="1479" y="6692"/>
                    <a:pt x="1146" y="6508"/>
                  </a:cubicBezTo>
                  <a:cubicBezTo>
                    <a:pt x="961" y="6397"/>
                    <a:pt x="813" y="6286"/>
                    <a:pt x="739" y="6212"/>
                  </a:cubicBezTo>
                  <a:cubicBezTo>
                    <a:pt x="629" y="6101"/>
                    <a:pt x="592" y="5990"/>
                    <a:pt x="592" y="5916"/>
                  </a:cubicBezTo>
                  <a:cubicBezTo>
                    <a:pt x="592" y="5768"/>
                    <a:pt x="665" y="5583"/>
                    <a:pt x="998" y="5325"/>
                  </a:cubicBezTo>
                  <a:cubicBezTo>
                    <a:pt x="1294" y="5066"/>
                    <a:pt x="1812" y="4770"/>
                    <a:pt x="2625" y="4437"/>
                  </a:cubicBezTo>
                  <a:cubicBezTo>
                    <a:pt x="6268" y="2994"/>
                    <a:pt x="11030" y="943"/>
                    <a:pt x="11682" y="662"/>
                  </a:cubicBezTo>
                  <a:lnTo>
                    <a:pt x="11682" y="662"/>
                  </a:lnTo>
                  <a:lnTo>
                    <a:pt x="11683" y="666"/>
                  </a:lnTo>
                  <a:cubicBezTo>
                    <a:pt x="11831" y="629"/>
                    <a:pt x="12015" y="629"/>
                    <a:pt x="12163" y="629"/>
                  </a:cubicBezTo>
                  <a:close/>
                  <a:moveTo>
                    <a:pt x="12163" y="1"/>
                  </a:moveTo>
                  <a:cubicBezTo>
                    <a:pt x="11978" y="1"/>
                    <a:pt x="11794" y="38"/>
                    <a:pt x="11572" y="75"/>
                  </a:cubicBezTo>
                  <a:lnTo>
                    <a:pt x="11498" y="75"/>
                  </a:lnTo>
                  <a:cubicBezTo>
                    <a:pt x="11498" y="75"/>
                    <a:pt x="11165" y="223"/>
                    <a:pt x="10611" y="444"/>
                  </a:cubicBezTo>
                  <a:cubicBezTo>
                    <a:pt x="8984" y="1147"/>
                    <a:pt x="5324" y="2700"/>
                    <a:pt x="2366" y="3883"/>
                  </a:cubicBezTo>
                  <a:cubicBezTo>
                    <a:pt x="1553" y="4178"/>
                    <a:pt x="961" y="4511"/>
                    <a:pt x="592" y="4844"/>
                  </a:cubicBezTo>
                  <a:cubicBezTo>
                    <a:pt x="222" y="5177"/>
                    <a:pt x="0" y="5546"/>
                    <a:pt x="0" y="5916"/>
                  </a:cubicBezTo>
                  <a:cubicBezTo>
                    <a:pt x="0" y="6175"/>
                    <a:pt x="111" y="6397"/>
                    <a:pt x="259" y="6582"/>
                  </a:cubicBezTo>
                  <a:cubicBezTo>
                    <a:pt x="481" y="6877"/>
                    <a:pt x="813" y="7062"/>
                    <a:pt x="1183" y="7210"/>
                  </a:cubicBezTo>
                  <a:cubicBezTo>
                    <a:pt x="1553" y="7321"/>
                    <a:pt x="1959" y="7395"/>
                    <a:pt x="2366" y="7395"/>
                  </a:cubicBezTo>
                  <a:cubicBezTo>
                    <a:pt x="2810" y="7395"/>
                    <a:pt x="3475" y="7284"/>
                    <a:pt x="4289" y="7099"/>
                  </a:cubicBezTo>
                  <a:cubicBezTo>
                    <a:pt x="5546" y="6803"/>
                    <a:pt x="7098" y="6323"/>
                    <a:pt x="8614" y="5805"/>
                  </a:cubicBezTo>
                  <a:cubicBezTo>
                    <a:pt x="10093" y="5288"/>
                    <a:pt x="11461" y="4696"/>
                    <a:pt x="12348" y="4142"/>
                  </a:cubicBezTo>
                  <a:cubicBezTo>
                    <a:pt x="13420" y="3439"/>
                    <a:pt x="14012" y="2515"/>
                    <a:pt x="14012" y="1628"/>
                  </a:cubicBezTo>
                  <a:cubicBezTo>
                    <a:pt x="14012" y="1184"/>
                    <a:pt x="13864" y="777"/>
                    <a:pt x="13531" y="481"/>
                  </a:cubicBezTo>
                  <a:cubicBezTo>
                    <a:pt x="13199" y="186"/>
                    <a:pt x="12718" y="1"/>
                    <a:pt x="121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37"/>
            <p:cNvSpPr/>
            <p:nvPr/>
          </p:nvSpPr>
          <p:spPr>
            <a:xfrm>
              <a:off x="6297625" y="3803775"/>
              <a:ext cx="392475" cy="169325"/>
            </a:xfrm>
            <a:custGeom>
              <a:avLst/>
              <a:gdLst/>
              <a:ahLst/>
              <a:cxnLst/>
              <a:rect l="l" t="t" r="r" b="b"/>
              <a:pathLst>
                <a:path w="15699" h="6773" extrusionOk="0">
                  <a:moveTo>
                    <a:pt x="13576" y="0"/>
                  </a:moveTo>
                  <a:cubicBezTo>
                    <a:pt x="13413" y="0"/>
                    <a:pt x="13239" y="14"/>
                    <a:pt x="13051" y="44"/>
                  </a:cubicBezTo>
                  <a:cubicBezTo>
                    <a:pt x="13051" y="44"/>
                    <a:pt x="7876" y="2299"/>
                    <a:pt x="3957" y="3852"/>
                  </a:cubicBezTo>
                  <a:cubicBezTo>
                    <a:pt x="1" y="5368"/>
                    <a:pt x="2256" y="6773"/>
                    <a:pt x="3809" y="6773"/>
                  </a:cubicBezTo>
                  <a:cubicBezTo>
                    <a:pt x="5362" y="6773"/>
                    <a:pt x="11388" y="4961"/>
                    <a:pt x="13643" y="3556"/>
                  </a:cubicBezTo>
                  <a:cubicBezTo>
                    <a:pt x="15699" y="2254"/>
                    <a:pt x="15627" y="0"/>
                    <a:pt x="135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37"/>
            <p:cNvSpPr/>
            <p:nvPr/>
          </p:nvSpPr>
          <p:spPr>
            <a:xfrm>
              <a:off x="6341075" y="3803950"/>
              <a:ext cx="335525" cy="169150"/>
            </a:xfrm>
            <a:custGeom>
              <a:avLst/>
              <a:gdLst/>
              <a:ahLst/>
              <a:cxnLst/>
              <a:rect l="l" t="t" r="r" b="b"/>
              <a:pathLst>
                <a:path w="13421" h="6766" extrusionOk="0">
                  <a:moveTo>
                    <a:pt x="11868" y="0"/>
                  </a:moveTo>
                  <a:cubicBezTo>
                    <a:pt x="11683" y="0"/>
                    <a:pt x="11535" y="0"/>
                    <a:pt x="11313" y="37"/>
                  </a:cubicBezTo>
                  <a:cubicBezTo>
                    <a:pt x="11313" y="37"/>
                    <a:pt x="6138" y="2292"/>
                    <a:pt x="2219" y="3845"/>
                  </a:cubicBezTo>
                  <a:cubicBezTo>
                    <a:pt x="592" y="4473"/>
                    <a:pt x="0" y="5065"/>
                    <a:pt x="0" y="5583"/>
                  </a:cubicBezTo>
                  <a:cubicBezTo>
                    <a:pt x="0" y="6285"/>
                    <a:pt x="1147" y="6766"/>
                    <a:pt x="2071" y="6766"/>
                  </a:cubicBezTo>
                  <a:cubicBezTo>
                    <a:pt x="3624" y="6766"/>
                    <a:pt x="9650" y="4954"/>
                    <a:pt x="11905" y="3549"/>
                  </a:cubicBezTo>
                  <a:cubicBezTo>
                    <a:pt x="11905" y="3549"/>
                    <a:pt x="11942" y="3512"/>
                    <a:pt x="11979" y="3512"/>
                  </a:cubicBezTo>
                  <a:cubicBezTo>
                    <a:pt x="12164" y="3364"/>
                    <a:pt x="12349" y="3216"/>
                    <a:pt x="12533" y="3069"/>
                  </a:cubicBezTo>
                  <a:cubicBezTo>
                    <a:pt x="13125" y="2514"/>
                    <a:pt x="13421" y="1886"/>
                    <a:pt x="13421" y="1331"/>
                  </a:cubicBezTo>
                  <a:cubicBezTo>
                    <a:pt x="13421" y="592"/>
                    <a:pt x="12903" y="0"/>
                    <a:pt x="11868" y="0"/>
                  </a:cubicBezTo>
                  <a:close/>
                </a:path>
              </a:pathLst>
            </a:custGeom>
            <a:solidFill>
              <a:srgbClr val="9C9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37"/>
            <p:cNvSpPr/>
            <p:nvPr/>
          </p:nvSpPr>
          <p:spPr>
            <a:xfrm>
              <a:off x="6333675" y="3795625"/>
              <a:ext cx="350325" cy="185800"/>
            </a:xfrm>
            <a:custGeom>
              <a:avLst/>
              <a:gdLst/>
              <a:ahLst/>
              <a:cxnLst/>
              <a:rect l="l" t="t" r="r" b="b"/>
              <a:pathLst>
                <a:path w="14013" h="7432" extrusionOk="0">
                  <a:moveTo>
                    <a:pt x="12164" y="629"/>
                  </a:moveTo>
                  <a:cubicBezTo>
                    <a:pt x="12608" y="629"/>
                    <a:pt x="12903" y="777"/>
                    <a:pt x="13125" y="925"/>
                  </a:cubicBezTo>
                  <a:cubicBezTo>
                    <a:pt x="13310" y="1109"/>
                    <a:pt x="13384" y="1331"/>
                    <a:pt x="13421" y="1664"/>
                  </a:cubicBezTo>
                  <a:cubicBezTo>
                    <a:pt x="13421" y="2219"/>
                    <a:pt x="12977" y="3032"/>
                    <a:pt x="12016" y="3623"/>
                  </a:cubicBezTo>
                  <a:cubicBezTo>
                    <a:pt x="10944" y="4289"/>
                    <a:pt x="8874" y="5102"/>
                    <a:pt x="6914" y="5731"/>
                  </a:cubicBezTo>
                  <a:cubicBezTo>
                    <a:pt x="5916" y="6027"/>
                    <a:pt x="4955" y="6322"/>
                    <a:pt x="4141" y="6507"/>
                  </a:cubicBezTo>
                  <a:cubicBezTo>
                    <a:pt x="3365" y="6692"/>
                    <a:pt x="2700" y="6803"/>
                    <a:pt x="2367" y="6803"/>
                  </a:cubicBezTo>
                  <a:cubicBezTo>
                    <a:pt x="1960" y="6803"/>
                    <a:pt x="1480" y="6692"/>
                    <a:pt x="1147" y="6507"/>
                  </a:cubicBezTo>
                  <a:cubicBezTo>
                    <a:pt x="962" y="6433"/>
                    <a:pt x="814" y="6322"/>
                    <a:pt x="740" y="6211"/>
                  </a:cubicBezTo>
                  <a:cubicBezTo>
                    <a:pt x="629" y="6100"/>
                    <a:pt x="592" y="6027"/>
                    <a:pt x="592" y="5916"/>
                  </a:cubicBezTo>
                  <a:cubicBezTo>
                    <a:pt x="592" y="5805"/>
                    <a:pt x="666" y="5583"/>
                    <a:pt x="999" y="5324"/>
                  </a:cubicBezTo>
                  <a:cubicBezTo>
                    <a:pt x="1295" y="5065"/>
                    <a:pt x="1812" y="4770"/>
                    <a:pt x="2626" y="4437"/>
                  </a:cubicBezTo>
                  <a:cubicBezTo>
                    <a:pt x="6544" y="2884"/>
                    <a:pt x="11757" y="666"/>
                    <a:pt x="11757" y="666"/>
                  </a:cubicBezTo>
                  <a:lnTo>
                    <a:pt x="11751" y="654"/>
                  </a:lnTo>
                  <a:lnTo>
                    <a:pt x="11751" y="654"/>
                  </a:lnTo>
                  <a:cubicBezTo>
                    <a:pt x="11905" y="629"/>
                    <a:pt x="12035" y="629"/>
                    <a:pt x="12164" y="629"/>
                  </a:cubicBezTo>
                  <a:close/>
                  <a:moveTo>
                    <a:pt x="12164" y="0"/>
                  </a:moveTo>
                  <a:cubicBezTo>
                    <a:pt x="11979" y="0"/>
                    <a:pt x="11794" y="37"/>
                    <a:pt x="11572" y="74"/>
                  </a:cubicBezTo>
                  <a:lnTo>
                    <a:pt x="11499" y="74"/>
                  </a:lnTo>
                  <a:cubicBezTo>
                    <a:pt x="11499" y="74"/>
                    <a:pt x="11166" y="222"/>
                    <a:pt x="10648" y="481"/>
                  </a:cubicBezTo>
                  <a:cubicBezTo>
                    <a:pt x="8985" y="1183"/>
                    <a:pt x="5324" y="2736"/>
                    <a:pt x="2367" y="3882"/>
                  </a:cubicBezTo>
                  <a:cubicBezTo>
                    <a:pt x="1553" y="4215"/>
                    <a:pt x="962" y="4511"/>
                    <a:pt x="592" y="4843"/>
                  </a:cubicBezTo>
                  <a:cubicBezTo>
                    <a:pt x="223" y="5176"/>
                    <a:pt x="1" y="5546"/>
                    <a:pt x="1" y="5916"/>
                  </a:cubicBezTo>
                  <a:cubicBezTo>
                    <a:pt x="1" y="6174"/>
                    <a:pt x="112" y="6433"/>
                    <a:pt x="259" y="6618"/>
                  </a:cubicBezTo>
                  <a:cubicBezTo>
                    <a:pt x="481" y="6877"/>
                    <a:pt x="851" y="7062"/>
                    <a:pt x="1184" y="7210"/>
                  </a:cubicBezTo>
                  <a:cubicBezTo>
                    <a:pt x="1553" y="7357"/>
                    <a:pt x="1960" y="7431"/>
                    <a:pt x="2367" y="7431"/>
                  </a:cubicBezTo>
                  <a:cubicBezTo>
                    <a:pt x="2810" y="7431"/>
                    <a:pt x="3476" y="7284"/>
                    <a:pt x="4289" y="7099"/>
                  </a:cubicBezTo>
                  <a:cubicBezTo>
                    <a:pt x="5546" y="6803"/>
                    <a:pt x="7099" y="6359"/>
                    <a:pt x="8615" y="5805"/>
                  </a:cubicBezTo>
                  <a:cubicBezTo>
                    <a:pt x="10094" y="5287"/>
                    <a:pt x="11462" y="4696"/>
                    <a:pt x="12349" y="4141"/>
                  </a:cubicBezTo>
                  <a:cubicBezTo>
                    <a:pt x="13458" y="3476"/>
                    <a:pt x="14013" y="2514"/>
                    <a:pt x="14013" y="1664"/>
                  </a:cubicBezTo>
                  <a:cubicBezTo>
                    <a:pt x="14013" y="1220"/>
                    <a:pt x="13865" y="777"/>
                    <a:pt x="13532" y="481"/>
                  </a:cubicBezTo>
                  <a:cubicBezTo>
                    <a:pt x="13199" y="185"/>
                    <a:pt x="12719" y="0"/>
                    <a:pt x="121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37"/>
            <p:cNvSpPr/>
            <p:nvPr/>
          </p:nvSpPr>
          <p:spPr>
            <a:xfrm>
              <a:off x="4942650" y="1866675"/>
              <a:ext cx="849425" cy="1047800"/>
            </a:xfrm>
            <a:custGeom>
              <a:avLst/>
              <a:gdLst/>
              <a:ahLst/>
              <a:cxnLst/>
              <a:rect l="l" t="t" r="r" b="b"/>
              <a:pathLst>
                <a:path w="33977" h="41912" extrusionOk="0">
                  <a:moveTo>
                    <a:pt x="14309" y="0"/>
                  </a:moveTo>
                  <a:cubicBezTo>
                    <a:pt x="14309" y="0"/>
                    <a:pt x="4216" y="6470"/>
                    <a:pt x="2108" y="8984"/>
                  </a:cubicBezTo>
                  <a:cubicBezTo>
                    <a:pt x="1" y="11535"/>
                    <a:pt x="962" y="16859"/>
                    <a:pt x="1110" y="18560"/>
                  </a:cubicBezTo>
                  <a:cubicBezTo>
                    <a:pt x="1258" y="20223"/>
                    <a:pt x="1406" y="31462"/>
                    <a:pt x="2367" y="33274"/>
                  </a:cubicBezTo>
                  <a:cubicBezTo>
                    <a:pt x="3333" y="35063"/>
                    <a:pt x="6205" y="41911"/>
                    <a:pt x="15275" y="41911"/>
                  </a:cubicBezTo>
                  <a:cubicBezTo>
                    <a:pt x="15575" y="41911"/>
                    <a:pt x="15881" y="41904"/>
                    <a:pt x="16194" y="41888"/>
                  </a:cubicBezTo>
                  <a:cubicBezTo>
                    <a:pt x="23255" y="41592"/>
                    <a:pt x="26805" y="35825"/>
                    <a:pt x="28210" y="32165"/>
                  </a:cubicBezTo>
                  <a:cubicBezTo>
                    <a:pt x="29614" y="28505"/>
                    <a:pt x="29910" y="24290"/>
                    <a:pt x="29910" y="24290"/>
                  </a:cubicBezTo>
                  <a:cubicBezTo>
                    <a:pt x="29910" y="24290"/>
                    <a:pt x="33977" y="23588"/>
                    <a:pt x="33977" y="20223"/>
                  </a:cubicBezTo>
                  <a:cubicBezTo>
                    <a:pt x="33977" y="17022"/>
                    <a:pt x="33173" y="13318"/>
                    <a:pt x="31439" y="13318"/>
                  </a:cubicBezTo>
                  <a:cubicBezTo>
                    <a:pt x="31351" y="13318"/>
                    <a:pt x="31260" y="13327"/>
                    <a:pt x="31167" y="13347"/>
                  </a:cubicBezTo>
                  <a:cubicBezTo>
                    <a:pt x="30206" y="13569"/>
                    <a:pt x="28912" y="15750"/>
                    <a:pt x="28912" y="15750"/>
                  </a:cubicBezTo>
                  <a:cubicBezTo>
                    <a:pt x="28912" y="15750"/>
                    <a:pt x="23588" y="12238"/>
                    <a:pt x="19078" y="7025"/>
                  </a:cubicBezTo>
                  <a:cubicBezTo>
                    <a:pt x="14604" y="1812"/>
                    <a:pt x="14309" y="0"/>
                    <a:pt x="14309" y="0"/>
                  </a:cubicBezTo>
                  <a:close/>
                </a:path>
              </a:pathLst>
            </a:custGeom>
            <a:solidFill>
              <a:srgbClr val="ADAD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37"/>
            <p:cNvSpPr/>
            <p:nvPr/>
          </p:nvSpPr>
          <p:spPr>
            <a:xfrm>
              <a:off x="4970400" y="1866675"/>
              <a:ext cx="695050" cy="401125"/>
            </a:xfrm>
            <a:custGeom>
              <a:avLst/>
              <a:gdLst/>
              <a:ahLst/>
              <a:cxnLst/>
              <a:rect l="l" t="t" r="r" b="b"/>
              <a:pathLst>
                <a:path w="27802" h="16045" extrusionOk="0">
                  <a:moveTo>
                    <a:pt x="13199" y="0"/>
                  </a:moveTo>
                  <a:cubicBezTo>
                    <a:pt x="13199" y="0"/>
                    <a:pt x="3106" y="6470"/>
                    <a:pt x="998" y="8984"/>
                  </a:cubicBezTo>
                  <a:cubicBezTo>
                    <a:pt x="518" y="9576"/>
                    <a:pt x="185" y="10278"/>
                    <a:pt x="0" y="11055"/>
                  </a:cubicBezTo>
                  <a:lnTo>
                    <a:pt x="12570" y="5842"/>
                  </a:lnTo>
                  <a:cubicBezTo>
                    <a:pt x="12570" y="5842"/>
                    <a:pt x="20307" y="16045"/>
                    <a:pt x="26183" y="16045"/>
                  </a:cubicBezTo>
                  <a:cubicBezTo>
                    <a:pt x="26742" y="16045"/>
                    <a:pt x="27285" y="15952"/>
                    <a:pt x="27802" y="15750"/>
                  </a:cubicBezTo>
                  <a:cubicBezTo>
                    <a:pt x="27802" y="15750"/>
                    <a:pt x="22478" y="12238"/>
                    <a:pt x="17968" y="7025"/>
                  </a:cubicBezTo>
                  <a:cubicBezTo>
                    <a:pt x="13494" y="1812"/>
                    <a:pt x="13199" y="0"/>
                    <a:pt x="131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1955;p37"/>
            <p:cNvSpPr/>
            <p:nvPr/>
          </p:nvSpPr>
          <p:spPr>
            <a:xfrm>
              <a:off x="4968550" y="2285850"/>
              <a:ext cx="823525" cy="628625"/>
            </a:xfrm>
            <a:custGeom>
              <a:avLst/>
              <a:gdLst/>
              <a:ahLst/>
              <a:cxnLst/>
              <a:rect l="l" t="t" r="r" b="b"/>
              <a:pathLst>
                <a:path w="32941" h="25145" extrusionOk="0">
                  <a:moveTo>
                    <a:pt x="3235" y="0"/>
                  </a:moveTo>
                  <a:cubicBezTo>
                    <a:pt x="3026" y="0"/>
                    <a:pt x="2810" y="6"/>
                    <a:pt x="2588" y="18"/>
                  </a:cubicBezTo>
                  <a:cubicBezTo>
                    <a:pt x="1479" y="92"/>
                    <a:pt x="666" y="536"/>
                    <a:pt x="0" y="1090"/>
                  </a:cubicBezTo>
                  <a:cubicBezTo>
                    <a:pt x="37" y="1349"/>
                    <a:pt x="74" y="1608"/>
                    <a:pt x="74" y="1793"/>
                  </a:cubicBezTo>
                  <a:cubicBezTo>
                    <a:pt x="222" y="3456"/>
                    <a:pt x="370" y="14695"/>
                    <a:pt x="1331" y="16507"/>
                  </a:cubicBezTo>
                  <a:cubicBezTo>
                    <a:pt x="2297" y="18296"/>
                    <a:pt x="5169" y="25144"/>
                    <a:pt x="14239" y="25144"/>
                  </a:cubicBezTo>
                  <a:cubicBezTo>
                    <a:pt x="14539" y="25144"/>
                    <a:pt x="14845" y="25137"/>
                    <a:pt x="15158" y="25121"/>
                  </a:cubicBezTo>
                  <a:cubicBezTo>
                    <a:pt x="22219" y="24825"/>
                    <a:pt x="25769" y="19058"/>
                    <a:pt x="27174" y="15398"/>
                  </a:cubicBezTo>
                  <a:cubicBezTo>
                    <a:pt x="28578" y="11738"/>
                    <a:pt x="28874" y="7523"/>
                    <a:pt x="28874" y="7523"/>
                  </a:cubicBezTo>
                  <a:cubicBezTo>
                    <a:pt x="28874" y="7523"/>
                    <a:pt x="32941" y="6821"/>
                    <a:pt x="32941" y="3456"/>
                  </a:cubicBezTo>
                  <a:cubicBezTo>
                    <a:pt x="32941" y="2791"/>
                    <a:pt x="32904" y="2088"/>
                    <a:pt x="32830" y="1386"/>
                  </a:cubicBezTo>
                  <a:cubicBezTo>
                    <a:pt x="32719" y="2458"/>
                    <a:pt x="32497" y="3641"/>
                    <a:pt x="32054" y="4602"/>
                  </a:cubicBezTo>
                  <a:cubicBezTo>
                    <a:pt x="31225" y="6421"/>
                    <a:pt x="29447" y="6673"/>
                    <a:pt x="28528" y="6673"/>
                  </a:cubicBezTo>
                  <a:cubicBezTo>
                    <a:pt x="28176" y="6673"/>
                    <a:pt x="27950" y="6636"/>
                    <a:pt x="27950" y="6636"/>
                  </a:cubicBezTo>
                  <a:cubicBezTo>
                    <a:pt x="27950" y="6636"/>
                    <a:pt x="26101" y="16248"/>
                    <a:pt x="23587" y="19206"/>
                  </a:cubicBezTo>
                  <a:cubicBezTo>
                    <a:pt x="21937" y="21148"/>
                    <a:pt x="18421" y="22899"/>
                    <a:pt x="14265" y="22899"/>
                  </a:cubicBezTo>
                  <a:cubicBezTo>
                    <a:pt x="12091" y="22899"/>
                    <a:pt x="9743" y="22420"/>
                    <a:pt x="7394" y="21239"/>
                  </a:cubicBezTo>
                  <a:cubicBezTo>
                    <a:pt x="555" y="17838"/>
                    <a:pt x="1479" y="9409"/>
                    <a:pt x="1479" y="9409"/>
                  </a:cubicBezTo>
                  <a:cubicBezTo>
                    <a:pt x="1479" y="9409"/>
                    <a:pt x="5583" y="9409"/>
                    <a:pt x="7172" y="5527"/>
                  </a:cubicBezTo>
                  <a:cubicBezTo>
                    <a:pt x="8677" y="1853"/>
                    <a:pt x="6936" y="0"/>
                    <a:pt x="32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1956;p37"/>
            <p:cNvSpPr/>
            <p:nvPr/>
          </p:nvSpPr>
          <p:spPr>
            <a:xfrm>
              <a:off x="4968550" y="2286300"/>
              <a:ext cx="823525" cy="628525"/>
            </a:xfrm>
            <a:custGeom>
              <a:avLst/>
              <a:gdLst/>
              <a:ahLst/>
              <a:cxnLst/>
              <a:rect l="l" t="t" r="r" b="b"/>
              <a:pathLst>
                <a:path w="32941" h="25141" extrusionOk="0">
                  <a:moveTo>
                    <a:pt x="2588" y="0"/>
                  </a:moveTo>
                  <a:cubicBezTo>
                    <a:pt x="1479" y="74"/>
                    <a:pt x="666" y="518"/>
                    <a:pt x="0" y="1072"/>
                  </a:cubicBezTo>
                  <a:cubicBezTo>
                    <a:pt x="37" y="1331"/>
                    <a:pt x="74" y="1553"/>
                    <a:pt x="74" y="1775"/>
                  </a:cubicBezTo>
                  <a:cubicBezTo>
                    <a:pt x="222" y="3401"/>
                    <a:pt x="370" y="14197"/>
                    <a:pt x="1294" y="16378"/>
                  </a:cubicBezTo>
                  <a:cubicBezTo>
                    <a:pt x="1294" y="16415"/>
                    <a:pt x="1331" y="16452"/>
                    <a:pt x="1331" y="16489"/>
                  </a:cubicBezTo>
                  <a:cubicBezTo>
                    <a:pt x="1405" y="16637"/>
                    <a:pt x="1479" y="16785"/>
                    <a:pt x="1590" y="16970"/>
                  </a:cubicBezTo>
                  <a:cubicBezTo>
                    <a:pt x="1664" y="17155"/>
                    <a:pt x="1812" y="17376"/>
                    <a:pt x="1923" y="17598"/>
                  </a:cubicBezTo>
                  <a:cubicBezTo>
                    <a:pt x="2255" y="18227"/>
                    <a:pt x="2699" y="19003"/>
                    <a:pt x="3327" y="19816"/>
                  </a:cubicBezTo>
                  <a:cubicBezTo>
                    <a:pt x="3475" y="20038"/>
                    <a:pt x="3623" y="20260"/>
                    <a:pt x="3808" y="20482"/>
                  </a:cubicBezTo>
                  <a:cubicBezTo>
                    <a:pt x="3919" y="20593"/>
                    <a:pt x="3993" y="20667"/>
                    <a:pt x="4067" y="20778"/>
                  </a:cubicBezTo>
                  <a:cubicBezTo>
                    <a:pt x="6026" y="22996"/>
                    <a:pt x="9169" y="25140"/>
                    <a:pt x="14271" y="25140"/>
                  </a:cubicBezTo>
                  <a:cubicBezTo>
                    <a:pt x="14567" y="25140"/>
                    <a:pt x="14862" y="25140"/>
                    <a:pt x="15158" y="25103"/>
                  </a:cubicBezTo>
                  <a:cubicBezTo>
                    <a:pt x="16748" y="25029"/>
                    <a:pt x="18190" y="24697"/>
                    <a:pt x="19447" y="24142"/>
                  </a:cubicBezTo>
                  <a:cubicBezTo>
                    <a:pt x="19853" y="23957"/>
                    <a:pt x="20223" y="23772"/>
                    <a:pt x="20593" y="23587"/>
                  </a:cubicBezTo>
                  <a:lnTo>
                    <a:pt x="20630" y="23550"/>
                  </a:lnTo>
                  <a:cubicBezTo>
                    <a:pt x="20852" y="23403"/>
                    <a:pt x="21073" y="23292"/>
                    <a:pt x="21295" y="23144"/>
                  </a:cubicBezTo>
                  <a:cubicBezTo>
                    <a:pt x="22811" y="22109"/>
                    <a:pt x="24031" y="20815"/>
                    <a:pt x="24992" y="19484"/>
                  </a:cubicBezTo>
                  <a:cubicBezTo>
                    <a:pt x="25140" y="19299"/>
                    <a:pt x="25251" y="19114"/>
                    <a:pt x="25399" y="18892"/>
                  </a:cubicBezTo>
                  <a:cubicBezTo>
                    <a:pt x="25584" y="18596"/>
                    <a:pt x="25769" y="18301"/>
                    <a:pt x="25953" y="18005"/>
                  </a:cubicBezTo>
                  <a:cubicBezTo>
                    <a:pt x="26064" y="17783"/>
                    <a:pt x="26175" y="17598"/>
                    <a:pt x="26286" y="17376"/>
                  </a:cubicBezTo>
                  <a:cubicBezTo>
                    <a:pt x="26656" y="16674"/>
                    <a:pt x="26952" y="16008"/>
                    <a:pt x="27174" y="15380"/>
                  </a:cubicBezTo>
                  <a:cubicBezTo>
                    <a:pt x="28578" y="11720"/>
                    <a:pt x="28874" y="7505"/>
                    <a:pt x="28874" y="7505"/>
                  </a:cubicBezTo>
                  <a:cubicBezTo>
                    <a:pt x="28874" y="7505"/>
                    <a:pt x="32941" y="6803"/>
                    <a:pt x="32941" y="3438"/>
                  </a:cubicBezTo>
                  <a:cubicBezTo>
                    <a:pt x="32941" y="2773"/>
                    <a:pt x="32904" y="2070"/>
                    <a:pt x="32830" y="1368"/>
                  </a:cubicBezTo>
                  <a:cubicBezTo>
                    <a:pt x="32719" y="2440"/>
                    <a:pt x="32497" y="3623"/>
                    <a:pt x="32054" y="4584"/>
                  </a:cubicBezTo>
                  <a:cubicBezTo>
                    <a:pt x="31203" y="6433"/>
                    <a:pt x="29392" y="6655"/>
                    <a:pt x="28467" y="6655"/>
                  </a:cubicBezTo>
                  <a:cubicBezTo>
                    <a:pt x="28135" y="6655"/>
                    <a:pt x="27950" y="6618"/>
                    <a:pt x="27950" y="6618"/>
                  </a:cubicBezTo>
                  <a:cubicBezTo>
                    <a:pt x="27950" y="6618"/>
                    <a:pt x="26101" y="16230"/>
                    <a:pt x="23587" y="19188"/>
                  </a:cubicBezTo>
                  <a:cubicBezTo>
                    <a:pt x="21961" y="21147"/>
                    <a:pt x="18411" y="22885"/>
                    <a:pt x="14271" y="22885"/>
                  </a:cubicBezTo>
                  <a:cubicBezTo>
                    <a:pt x="12090" y="22885"/>
                    <a:pt x="9760" y="22404"/>
                    <a:pt x="7394" y="21221"/>
                  </a:cubicBezTo>
                  <a:cubicBezTo>
                    <a:pt x="1997" y="18522"/>
                    <a:pt x="1442" y="12718"/>
                    <a:pt x="1405" y="10389"/>
                  </a:cubicBezTo>
                  <a:cubicBezTo>
                    <a:pt x="1405" y="9760"/>
                    <a:pt x="1479" y="9391"/>
                    <a:pt x="1479" y="9391"/>
                  </a:cubicBezTo>
                  <a:cubicBezTo>
                    <a:pt x="1479" y="9391"/>
                    <a:pt x="5583" y="9391"/>
                    <a:pt x="7172" y="5509"/>
                  </a:cubicBezTo>
                  <a:cubicBezTo>
                    <a:pt x="7542" y="4584"/>
                    <a:pt x="7727" y="3808"/>
                    <a:pt x="7727" y="3143"/>
                  </a:cubicBezTo>
                  <a:cubicBezTo>
                    <a:pt x="7727" y="1035"/>
                    <a:pt x="6026" y="0"/>
                    <a:pt x="3254" y="0"/>
                  </a:cubicBezTo>
                  <a:close/>
                </a:path>
              </a:pathLst>
            </a:custGeom>
            <a:solidFill>
              <a:srgbClr val="9C9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Google Shape;1957;p37"/>
            <p:cNvSpPr/>
            <p:nvPr/>
          </p:nvSpPr>
          <p:spPr>
            <a:xfrm>
              <a:off x="5305900" y="2213275"/>
              <a:ext cx="281000" cy="281000"/>
            </a:xfrm>
            <a:custGeom>
              <a:avLst/>
              <a:gdLst/>
              <a:ahLst/>
              <a:cxnLst/>
              <a:rect l="l" t="t" r="r" b="b"/>
              <a:pathLst>
                <a:path w="11240" h="11240" extrusionOk="0">
                  <a:moveTo>
                    <a:pt x="5620" y="0"/>
                  </a:moveTo>
                  <a:cubicBezTo>
                    <a:pt x="2514" y="0"/>
                    <a:pt x="0" y="2514"/>
                    <a:pt x="0" y="5620"/>
                  </a:cubicBezTo>
                  <a:cubicBezTo>
                    <a:pt x="0" y="8726"/>
                    <a:pt x="2514" y="11240"/>
                    <a:pt x="5620" y="11240"/>
                  </a:cubicBezTo>
                  <a:cubicBezTo>
                    <a:pt x="8725" y="11240"/>
                    <a:pt x="11239" y="8726"/>
                    <a:pt x="11239" y="5620"/>
                  </a:cubicBezTo>
                  <a:cubicBezTo>
                    <a:pt x="11239" y="2514"/>
                    <a:pt x="8725" y="0"/>
                    <a:pt x="56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1958;p37"/>
            <p:cNvSpPr/>
            <p:nvPr/>
          </p:nvSpPr>
          <p:spPr>
            <a:xfrm>
              <a:off x="5305900" y="2213275"/>
              <a:ext cx="281000" cy="281000"/>
            </a:xfrm>
            <a:custGeom>
              <a:avLst/>
              <a:gdLst/>
              <a:ahLst/>
              <a:cxnLst/>
              <a:rect l="l" t="t" r="r" b="b"/>
              <a:pathLst>
                <a:path w="11240" h="11240" extrusionOk="0">
                  <a:moveTo>
                    <a:pt x="5620" y="0"/>
                  </a:moveTo>
                  <a:cubicBezTo>
                    <a:pt x="2514" y="0"/>
                    <a:pt x="0" y="2514"/>
                    <a:pt x="0" y="5620"/>
                  </a:cubicBezTo>
                  <a:cubicBezTo>
                    <a:pt x="0" y="8726"/>
                    <a:pt x="2514" y="11240"/>
                    <a:pt x="5620" y="11240"/>
                  </a:cubicBezTo>
                  <a:cubicBezTo>
                    <a:pt x="8725" y="11240"/>
                    <a:pt x="11239" y="8726"/>
                    <a:pt x="11239" y="5620"/>
                  </a:cubicBezTo>
                  <a:cubicBezTo>
                    <a:pt x="11239" y="3624"/>
                    <a:pt x="10204" y="1886"/>
                    <a:pt x="8652" y="888"/>
                  </a:cubicBezTo>
                  <a:cubicBezTo>
                    <a:pt x="8504" y="814"/>
                    <a:pt x="8393" y="740"/>
                    <a:pt x="8282" y="666"/>
                  </a:cubicBezTo>
                  <a:cubicBezTo>
                    <a:pt x="7468" y="222"/>
                    <a:pt x="6581" y="0"/>
                    <a:pt x="5620" y="0"/>
                  </a:cubicBezTo>
                  <a:close/>
                </a:path>
              </a:pathLst>
            </a:custGeom>
            <a:solidFill>
              <a:srgbClr val="9C9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1959;p37"/>
            <p:cNvSpPr/>
            <p:nvPr/>
          </p:nvSpPr>
          <p:spPr>
            <a:xfrm>
              <a:off x="4970400" y="1866675"/>
              <a:ext cx="695050" cy="401150"/>
            </a:xfrm>
            <a:custGeom>
              <a:avLst/>
              <a:gdLst/>
              <a:ahLst/>
              <a:cxnLst/>
              <a:rect l="l" t="t" r="r" b="b"/>
              <a:pathLst>
                <a:path w="27802" h="16046" extrusionOk="0">
                  <a:moveTo>
                    <a:pt x="13199" y="0"/>
                  </a:moveTo>
                  <a:cubicBezTo>
                    <a:pt x="13199" y="0"/>
                    <a:pt x="3106" y="6470"/>
                    <a:pt x="998" y="8984"/>
                  </a:cubicBezTo>
                  <a:cubicBezTo>
                    <a:pt x="518" y="9576"/>
                    <a:pt x="185" y="10278"/>
                    <a:pt x="0" y="11055"/>
                  </a:cubicBezTo>
                  <a:lnTo>
                    <a:pt x="12570" y="5842"/>
                  </a:lnTo>
                  <a:cubicBezTo>
                    <a:pt x="12570" y="5842"/>
                    <a:pt x="16970" y="11683"/>
                    <a:pt x="21702" y="14530"/>
                  </a:cubicBezTo>
                  <a:cubicBezTo>
                    <a:pt x="21813" y="14604"/>
                    <a:pt x="21924" y="14678"/>
                    <a:pt x="22072" y="14752"/>
                  </a:cubicBezTo>
                  <a:cubicBezTo>
                    <a:pt x="23439" y="15528"/>
                    <a:pt x="24844" y="16046"/>
                    <a:pt x="26175" y="16046"/>
                  </a:cubicBezTo>
                  <a:cubicBezTo>
                    <a:pt x="26730" y="16046"/>
                    <a:pt x="27284" y="15935"/>
                    <a:pt x="27802" y="15750"/>
                  </a:cubicBezTo>
                  <a:cubicBezTo>
                    <a:pt x="27802" y="15750"/>
                    <a:pt x="22478" y="12238"/>
                    <a:pt x="17968" y="7025"/>
                  </a:cubicBezTo>
                  <a:cubicBezTo>
                    <a:pt x="13494" y="1812"/>
                    <a:pt x="13199" y="0"/>
                    <a:pt x="13199" y="0"/>
                  </a:cubicBezTo>
                  <a:close/>
                </a:path>
              </a:pathLst>
            </a:custGeom>
            <a:solidFill>
              <a:srgbClr val="9C9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1960;p37"/>
            <p:cNvSpPr/>
            <p:nvPr/>
          </p:nvSpPr>
          <p:spPr>
            <a:xfrm>
              <a:off x="5512925" y="2229900"/>
              <a:ext cx="9275" cy="5575"/>
            </a:xfrm>
            <a:custGeom>
              <a:avLst/>
              <a:gdLst/>
              <a:ahLst/>
              <a:cxnLst/>
              <a:rect l="l" t="t" r="r" b="b"/>
              <a:pathLst>
                <a:path w="371" h="223" extrusionOk="0">
                  <a:moveTo>
                    <a:pt x="371" y="223"/>
                  </a:moveTo>
                  <a:cubicBezTo>
                    <a:pt x="223" y="149"/>
                    <a:pt x="112" y="75"/>
                    <a:pt x="1" y="1"/>
                  </a:cubicBezTo>
                  <a:cubicBezTo>
                    <a:pt x="112" y="75"/>
                    <a:pt x="223" y="149"/>
                    <a:pt x="371" y="22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1961;p37"/>
            <p:cNvSpPr/>
            <p:nvPr/>
          </p:nvSpPr>
          <p:spPr>
            <a:xfrm>
              <a:off x="4953750" y="1859125"/>
              <a:ext cx="846650" cy="1063075"/>
            </a:xfrm>
            <a:custGeom>
              <a:avLst/>
              <a:gdLst/>
              <a:ahLst/>
              <a:cxnLst/>
              <a:rect l="l" t="t" r="r" b="b"/>
              <a:pathLst>
                <a:path w="33866" h="42523" extrusionOk="0">
                  <a:moveTo>
                    <a:pt x="13708" y="776"/>
                  </a:moveTo>
                  <a:cubicBezTo>
                    <a:pt x="14019" y="1589"/>
                    <a:pt x="15032" y="3606"/>
                    <a:pt x="18412" y="7512"/>
                  </a:cubicBezTo>
                  <a:cubicBezTo>
                    <a:pt x="22959" y="12762"/>
                    <a:pt x="28283" y="16274"/>
                    <a:pt x="28320" y="16311"/>
                  </a:cubicBezTo>
                  <a:cubicBezTo>
                    <a:pt x="28394" y="16348"/>
                    <a:pt x="28468" y="16348"/>
                    <a:pt x="28542" y="16348"/>
                  </a:cubicBezTo>
                  <a:cubicBezTo>
                    <a:pt x="28616" y="16311"/>
                    <a:pt x="28690" y="16274"/>
                    <a:pt x="28764" y="16200"/>
                  </a:cubicBezTo>
                  <a:cubicBezTo>
                    <a:pt x="28764" y="16200"/>
                    <a:pt x="28764" y="16163"/>
                    <a:pt x="28801" y="16089"/>
                  </a:cubicBezTo>
                  <a:cubicBezTo>
                    <a:pt x="28912" y="15904"/>
                    <a:pt x="29244" y="15386"/>
                    <a:pt x="29651" y="14906"/>
                  </a:cubicBezTo>
                  <a:cubicBezTo>
                    <a:pt x="29836" y="14647"/>
                    <a:pt x="30058" y="14425"/>
                    <a:pt x="30280" y="14277"/>
                  </a:cubicBezTo>
                  <a:cubicBezTo>
                    <a:pt x="30464" y="14092"/>
                    <a:pt x="30649" y="13982"/>
                    <a:pt x="30797" y="13945"/>
                  </a:cubicBezTo>
                  <a:cubicBezTo>
                    <a:pt x="30871" y="13945"/>
                    <a:pt x="30945" y="13908"/>
                    <a:pt x="31019" y="13908"/>
                  </a:cubicBezTo>
                  <a:cubicBezTo>
                    <a:pt x="31315" y="13908"/>
                    <a:pt x="31610" y="14092"/>
                    <a:pt x="31869" y="14425"/>
                  </a:cubicBezTo>
                  <a:cubicBezTo>
                    <a:pt x="32313" y="14980"/>
                    <a:pt x="32683" y="15904"/>
                    <a:pt x="32904" y="17013"/>
                  </a:cubicBezTo>
                  <a:cubicBezTo>
                    <a:pt x="33126" y="18085"/>
                    <a:pt x="33237" y="19342"/>
                    <a:pt x="33237" y="20525"/>
                  </a:cubicBezTo>
                  <a:cubicBezTo>
                    <a:pt x="33237" y="21302"/>
                    <a:pt x="33015" y="21930"/>
                    <a:pt x="32646" y="22411"/>
                  </a:cubicBezTo>
                  <a:cubicBezTo>
                    <a:pt x="32128" y="23150"/>
                    <a:pt x="31315" y="23631"/>
                    <a:pt x="30649" y="23927"/>
                  </a:cubicBezTo>
                  <a:cubicBezTo>
                    <a:pt x="30280" y="24075"/>
                    <a:pt x="29984" y="24149"/>
                    <a:pt x="29762" y="24222"/>
                  </a:cubicBezTo>
                  <a:cubicBezTo>
                    <a:pt x="29651" y="24259"/>
                    <a:pt x="29577" y="24259"/>
                    <a:pt x="29503" y="24296"/>
                  </a:cubicBezTo>
                  <a:lnTo>
                    <a:pt x="29429" y="24296"/>
                  </a:lnTo>
                  <a:cubicBezTo>
                    <a:pt x="29281" y="24333"/>
                    <a:pt x="29170" y="24444"/>
                    <a:pt x="29170" y="24592"/>
                  </a:cubicBezTo>
                  <a:cubicBezTo>
                    <a:pt x="29170" y="24592"/>
                    <a:pt x="29170" y="24629"/>
                    <a:pt x="29133" y="24777"/>
                  </a:cubicBezTo>
                  <a:cubicBezTo>
                    <a:pt x="29059" y="25590"/>
                    <a:pt x="28690" y="29213"/>
                    <a:pt x="27507" y="32356"/>
                  </a:cubicBezTo>
                  <a:cubicBezTo>
                    <a:pt x="26804" y="34168"/>
                    <a:pt x="25584" y="36460"/>
                    <a:pt x="23662" y="38382"/>
                  </a:cubicBezTo>
                  <a:cubicBezTo>
                    <a:pt x="21776" y="40268"/>
                    <a:pt x="19188" y="41747"/>
                    <a:pt x="15750" y="41894"/>
                  </a:cubicBezTo>
                  <a:cubicBezTo>
                    <a:pt x="15454" y="41894"/>
                    <a:pt x="15159" y="41931"/>
                    <a:pt x="14863" y="41931"/>
                  </a:cubicBezTo>
                  <a:cubicBezTo>
                    <a:pt x="10389" y="41931"/>
                    <a:pt x="7506" y="40231"/>
                    <a:pt x="5546" y="38345"/>
                  </a:cubicBezTo>
                  <a:cubicBezTo>
                    <a:pt x="4585" y="37421"/>
                    <a:pt x="3883" y="36386"/>
                    <a:pt x="3328" y="35535"/>
                  </a:cubicBezTo>
                  <a:cubicBezTo>
                    <a:pt x="2810" y="34648"/>
                    <a:pt x="2441" y="33909"/>
                    <a:pt x="2219" y="33428"/>
                  </a:cubicBezTo>
                  <a:cubicBezTo>
                    <a:pt x="2108" y="33280"/>
                    <a:pt x="1997" y="32911"/>
                    <a:pt x="1923" y="32430"/>
                  </a:cubicBezTo>
                  <a:cubicBezTo>
                    <a:pt x="1590" y="30766"/>
                    <a:pt x="1369" y="27735"/>
                    <a:pt x="1221" y="24925"/>
                  </a:cubicBezTo>
                  <a:cubicBezTo>
                    <a:pt x="1110" y="22115"/>
                    <a:pt x="1036" y="19564"/>
                    <a:pt x="999" y="18825"/>
                  </a:cubicBezTo>
                  <a:cubicBezTo>
                    <a:pt x="925" y="17937"/>
                    <a:pt x="629" y="16237"/>
                    <a:pt x="629" y="14388"/>
                  </a:cubicBezTo>
                  <a:cubicBezTo>
                    <a:pt x="629" y="12540"/>
                    <a:pt x="925" y="10654"/>
                    <a:pt x="1886" y="9508"/>
                  </a:cubicBezTo>
                  <a:cubicBezTo>
                    <a:pt x="2404" y="8917"/>
                    <a:pt x="3402" y="8029"/>
                    <a:pt x="4659" y="7068"/>
                  </a:cubicBezTo>
                  <a:cubicBezTo>
                    <a:pt x="6507" y="5626"/>
                    <a:pt x="8837" y="3999"/>
                    <a:pt x="10722" y="2742"/>
                  </a:cubicBezTo>
                  <a:cubicBezTo>
                    <a:pt x="11683" y="2114"/>
                    <a:pt x="12497" y="1559"/>
                    <a:pt x="13088" y="1190"/>
                  </a:cubicBezTo>
                  <a:cubicBezTo>
                    <a:pt x="13338" y="1018"/>
                    <a:pt x="13548" y="879"/>
                    <a:pt x="13708" y="776"/>
                  </a:cubicBezTo>
                  <a:close/>
                  <a:moveTo>
                    <a:pt x="13875" y="1"/>
                  </a:moveTo>
                  <a:cubicBezTo>
                    <a:pt x="13814" y="1"/>
                    <a:pt x="13759" y="22"/>
                    <a:pt x="13717" y="44"/>
                  </a:cubicBezTo>
                  <a:cubicBezTo>
                    <a:pt x="13717" y="44"/>
                    <a:pt x="11166" y="1670"/>
                    <a:pt x="8393" y="3593"/>
                  </a:cubicBezTo>
                  <a:cubicBezTo>
                    <a:pt x="6988" y="4554"/>
                    <a:pt x="5509" y="5626"/>
                    <a:pt x="4252" y="6587"/>
                  </a:cubicBezTo>
                  <a:cubicBezTo>
                    <a:pt x="3032" y="7549"/>
                    <a:pt x="1997" y="8436"/>
                    <a:pt x="1405" y="9101"/>
                  </a:cubicBezTo>
                  <a:cubicBezTo>
                    <a:pt x="296" y="10469"/>
                    <a:pt x="1" y="12503"/>
                    <a:pt x="1" y="14388"/>
                  </a:cubicBezTo>
                  <a:cubicBezTo>
                    <a:pt x="1" y="16274"/>
                    <a:pt x="296" y="18048"/>
                    <a:pt x="370" y="18862"/>
                  </a:cubicBezTo>
                  <a:cubicBezTo>
                    <a:pt x="444" y="19675"/>
                    <a:pt x="518" y="22928"/>
                    <a:pt x="666" y="26182"/>
                  </a:cubicBezTo>
                  <a:cubicBezTo>
                    <a:pt x="777" y="27809"/>
                    <a:pt x="888" y="29435"/>
                    <a:pt x="1036" y="30803"/>
                  </a:cubicBezTo>
                  <a:cubicBezTo>
                    <a:pt x="1110" y="31469"/>
                    <a:pt x="1221" y="32060"/>
                    <a:pt x="1295" y="32578"/>
                  </a:cubicBezTo>
                  <a:cubicBezTo>
                    <a:pt x="1405" y="33058"/>
                    <a:pt x="1516" y="33465"/>
                    <a:pt x="1664" y="33724"/>
                  </a:cubicBezTo>
                  <a:cubicBezTo>
                    <a:pt x="1886" y="34168"/>
                    <a:pt x="2256" y="34944"/>
                    <a:pt x="2810" y="35831"/>
                  </a:cubicBezTo>
                  <a:cubicBezTo>
                    <a:pt x="3661" y="37199"/>
                    <a:pt x="4918" y="38900"/>
                    <a:pt x="6840" y="40231"/>
                  </a:cubicBezTo>
                  <a:cubicBezTo>
                    <a:pt x="8800" y="41562"/>
                    <a:pt x="11388" y="42523"/>
                    <a:pt x="14863" y="42523"/>
                  </a:cubicBezTo>
                  <a:lnTo>
                    <a:pt x="15750" y="42523"/>
                  </a:lnTo>
                  <a:cubicBezTo>
                    <a:pt x="19373" y="42338"/>
                    <a:pt x="22109" y="40785"/>
                    <a:pt x="24105" y="38789"/>
                  </a:cubicBezTo>
                  <a:cubicBezTo>
                    <a:pt x="26102" y="36829"/>
                    <a:pt x="27359" y="34426"/>
                    <a:pt x="28061" y="32578"/>
                  </a:cubicBezTo>
                  <a:cubicBezTo>
                    <a:pt x="29304" y="29392"/>
                    <a:pt x="29668" y="25795"/>
                    <a:pt x="29745" y="24860"/>
                  </a:cubicBezTo>
                  <a:lnTo>
                    <a:pt x="29745" y="24860"/>
                  </a:lnTo>
                  <a:cubicBezTo>
                    <a:pt x="30118" y="24769"/>
                    <a:pt x="30873" y="24565"/>
                    <a:pt x="31647" y="24112"/>
                  </a:cubicBezTo>
                  <a:cubicBezTo>
                    <a:pt x="32202" y="23779"/>
                    <a:pt x="32757" y="23335"/>
                    <a:pt x="33163" y="22781"/>
                  </a:cubicBezTo>
                  <a:cubicBezTo>
                    <a:pt x="33570" y="22189"/>
                    <a:pt x="33866" y="21450"/>
                    <a:pt x="33866" y="20525"/>
                  </a:cubicBezTo>
                  <a:cubicBezTo>
                    <a:pt x="33866" y="18899"/>
                    <a:pt x="33644" y="17161"/>
                    <a:pt x="33200" y="15793"/>
                  </a:cubicBezTo>
                  <a:cubicBezTo>
                    <a:pt x="32978" y="15091"/>
                    <a:pt x="32720" y="14499"/>
                    <a:pt x="32387" y="14056"/>
                  </a:cubicBezTo>
                  <a:cubicBezTo>
                    <a:pt x="32017" y="13612"/>
                    <a:pt x="31537" y="13316"/>
                    <a:pt x="31019" y="13316"/>
                  </a:cubicBezTo>
                  <a:cubicBezTo>
                    <a:pt x="30908" y="13316"/>
                    <a:pt x="30760" y="13316"/>
                    <a:pt x="30649" y="13353"/>
                  </a:cubicBezTo>
                  <a:cubicBezTo>
                    <a:pt x="30316" y="13427"/>
                    <a:pt x="30021" y="13649"/>
                    <a:pt x="29762" y="13871"/>
                  </a:cubicBezTo>
                  <a:cubicBezTo>
                    <a:pt x="29193" y="14414"/>
                    <a:pt x="28661" y="15173"/>
                    <a:pt x="28392" y="15581"/>
                  </a:cubicBezTo>
                  <a:lnTo>
                    <a:pt x="28392" y="15581"/>
                  </a:lnTo>
                  <a:cubicBezTo>
                    <a:pt x="27251" y="14793"/>
                    <a:pt x="22729" y="11599"/>
                    <a:pt x="18893" y="7142"/>
                  </a:cubicBezTo>
                  <a:cubicBezTo>
                    <a:pt x="16637" y="4554"/>
                    <a:pt x="15454" y="2816"/>
                    <a:pt x="14863" y="1707"/>
                  </a:cubicBezTo>
                  <a:cubicBezTo>
                    <a:pt x="14530" y="1190"/>
                    <a:pt x="14382" y="783"/>
                    <a:pt x="14271" y="561"/>
                  </a:cubicBezTo>
                  <a:cubicBezTo>
                    <a:pt x="14234" y="450"/>
                    <a:pt x="14197" y="376"/>
                    <a:pt x="14197" y="302"/>
                  </a:cubicBezTo>
                  <a:lnTo>
                    <a:pt x="14197" y="265"/>
                  </a:lnTo>
                  <a:cubicBezTo>
                    <a:pt x="14160" y="155"/>
                    <a:pt x="14086" y="81"/>
                    <a:pt x="14012" y="44"/>
                  </a:cubicBezTo>
                  <a:cubicBezTo>
                    <a:pt x="13966" y="12"/>
                    <a:pt x="13919" y="1"/>
                    <a:pt x="138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37"/>
            <p:cNvSpPr/>
            <p:nvPr/>
          </p:nvSpPr>
          <p:spPr>
            <a:xfrm>
              <a:off x="4911225" y="2165200"/>
              <a:ext cx="287475" cy="288400"/>
            </a:xfrm>
            <a:custGeom>
              <a:avLst/>
              <a:gdLst/>
              <a:ahLst/>
              <a:cxnLst/>
              <a:rect l="l" t="t" r="r" b="b"/>
              <a:pathLst>
                <a:path w="11499" h="11536" extrusionOk="0">
                  <a:moveTo>
                    <a:pt x="5731" y="1"/>
                  </a:moveTo>
                  <a:cubicBezTo>
                    <a:pt x="2552" y="1"/>
                    <a:pt x="1" y="2589"/>
                    <a:pt x="1" y="5768"/>
                  </a:cubicBezTo>
                  <a:cubicBezTo>
                    <a:pt x="1" y="8948"/>
                    <a:pt x="2552" y="11536"/>
                    <a:pt x="5731" y="11536"/>
                  </a:cubicBezTo>
                  <a:cubicBezTo>
                    <a:pt x="8911" y="11536"/>
                    <a:pt x="11499" y="8948"/>
                    <a:pt x="11499" y="5768"/>
                  </a:cubicBezTo>
                  <a:cubicBezTo>
                    <a:pt x="11499" y="2589"/>
                    <a:pt x="8911" y="1"/>
                    <a:pt x="57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37"/>
            <p:cNvSpPr/>
            <p:nvPr/>
          </p:nvSpPr>
          <p:spPr>
            <a:xfrm>
              <a:off x="4936200" y="2265950"/>
              <a:ext cx="262500" cy="187650"/>
            </a:xfrm>
            <a:custGeom>
              <a:avLst/>
              <a:gdLst/>
              <a:ahLst/>
              <a:cxnLst/>
              <a:rect l="l" t="t" r="r" b="b"/>
              <a:pathLst>
                <a:path w="10500" h="7506" extrusionOk="0">
                  <a:moveTo>
                    <a:pt x="10241" y="1"/>
                  </a:moveTo>
                  <a:cubicBezTo>
                    <a:pt x="9760" y="1036"/>
                    <a:pt x="9169" y="1849"/>
                    <a:pt x="8577" y="1886"/>
                  </a:cubicBezTo>
                  <a:cubicBezTo>
                    <a:pt x="8232" y="1919"/>
                    <a:pt x="7936" y="1932"/>
                    <a:pt x="7674" y="1932"/>
                  </a:cubicBezTo>
                  <a:cubicBezTo>
                    <a:pt x="6621" y="1932"/>
                    <a:pt x="6125" y="1720"/>
                    <a:pt x="5209" y="1720"/>
                  </a:cubicBezTo>
                  <a:cubicBezTo>
                    <a:pt x="5063" y="1720"/>
                    <a:pt x="4905" y="1726"/>
                    <a:pt x="4732" y="1738"/>
                  </a:cubicBezTo>
                  <a:cubicBezTo>
                    <a:pt x="3771" y="1775"/>
                    <a:pt x="1479" y="3661"/>
                    <a:pt x="0" y="4955"/>
                  </a:cubicBezTo>
                  <a:cubicBezTo>
                    <a:pt x="1035" y="6471"/>
                    <a:pt x="2773" y="7506"/>
                    <a:pt x="4732" y="7506"/>
                  </a:cubicBezTo>
                  <a:cubicBezTo>
                    <a:pt x="7912" y="7506"/>
                    <a:pt x="10500" y="4918"/>
                    <a:pt x="10500" y="1738"/>
                  </a:cubicBezTo>
                  <a:cubicBezTo>
                    <a:pt x="10500" y="1110"/>
                    <a:pt x="10426" y="555"/>
                    <a:pt x="102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37"/>
            <p:cNvSpPr/>
            <p:nvPr/>
          </p:nvSpPr>
          <p:spPr>
            <a:xfrm>
              <a:off x="4902925" y="2157825"/>
              <a:ext cx="303175" cy="303175"/>
            </a:xfrm>
            <a:custGeom>
              <a:avLst/>
              <a:gdLst/>
              <a:ahLst/>
              <a:cxnLst/>
              <a:rect l="l" t="t" r="r" b="b"/>
              <a:pathLst>
                <a:path w="12127" h="12127" extrusionOk="0">
                  <a:moveTo>
                    <a:pt x="6063" y="592"/>
                  </a:moveTo>
                  <a:cubicBezTo>
                    <a:pt x="7579" y="592"/>
                    <a:pt x="8947" y="1220"/>
                    <a:pt x="9945" y="2218"/>
                  </a:cubicBezTo>
                  <a:cubicBezTo>
                    <a:pt x="10907" y="3180"/>
                    <a:pt x="11535" y="4548"/>
                    <a:pt x="11535" y="6063"/>
                  </a:cubicBezTo>
                  <a:cubicBezTo>
                    <a:pt x="11535" y="7542"/>
                    <a:pt x="10907" y="8910"/>
                    <a:pt x="9945" y="9908"/>
                  </a:cubicBezTo>
                  <a:cubicBezTo>
                    <a:pt x="8947" y="10907"/>
                    <a:pt x="7579" y="11498"/>
                    <a:pt x="6063" y="11498"/>
                  </a:cubicBezTo>
                  <a:cubicBezTo>
                    <a:pt x="4585" y="11498"/>
                    <a:pt x="3217" y="10907"/>
                    <a:pt x="2218" y="9908"/>
                  </a:cubicBezTo>
                  <a:cubicBezTo>
                    <a:pt x="1220" y="8910"/>
                    <a:pt x="629" y="7542"/>
                    <a:pt x="629" y="6063"/>
                  </a:cubicBezTo>
                  <a:cubicBezTo>
                    <a:pt x="629" y="4548"/>
                    <a:pt x="1220" y="3180"/>
                    <a:pt x="2218" y="2218"/>
                  </a:cubicBezTo>
                  <a:cubicBezTo>
                    <a:pt x="3217" y="1220"/>
                    <a:pt x="4585" y="592"/>
                    <a:pt x="6063" y="592"/>
                  </a:cubicBezTo>
                  <a:close/>
                  <a:moveTo>
                    <a:pt x="6063" y="0"/>
                  </a:moveTo>
                  <a:cubicBezTo>
                    <a:pt x="2736" y="0"/>
                    <a:pt x="0" y="2699"/>
                    <a:pt x="0" y="6063"/>
                  </a:cubicBezTo>
                  <a:cubicBezTo>
                    <a:pt x="0" y="9391"/>
                    <a:pt x="2736" y="12127"/>
                    <a:pt x="6063" y="12127"/>
                  </a:cubicBezTo>
                  <a:cubicBezTo>
                    <a:pt x="9428" y="12127"/>
                    <a:pt x="12127" y="9391"/>
                    <a:pt x="12127" y="6063"/>
                  </a:cubicBezTo>
                  <a:cubicBezTo>
                    <a:pt x="12127" y="2699"/>
                    <a:pt x="9428" y="0"/>
                    <a:pt x="60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37"/>
            <p:cNvSpPr/>
            <p:nvPr/>
          </p:nvSpPr>
          <p:spPr>
            <a:xfrm>
              <a:off x="5304050" y="2165200"/>
              <a:ext cx="288400" cy="288400"/>
            </a:xfrm>
            <a:custGeom>
              <a:avLst/>
              <a:gdLst/>
              <a:ahLst/>
              <a:cxnLst/>
              <a:rect l="l" t="t" r="r" b="b"/>
              <a:pathLst>
                <a:path w="11536" h="11536" extrusionOk="0">
                  <a:moveTo>
                    <a:pt x="5768" y="1"/>
                  </a:moveTo>
                  <a:cubicBezTo>
                    <a:pt x="2588" y="1"/>
                    <a:pt x="0" y="2589"/>
                    <a:pt x="0" y="5768"/>
                  </a:cubicBezTo>
                  <a:cubicBezTo>
                    <a:pt x="0" y="8948"/>
                    <a:pt x="2588" y="11536"/>
                    <a:pt x="5768" y="11536"/>
                  </a:cubicBezTo>
                  <a:cubicBezTo>
                    <a:pt x="8947" y="11536"/>
                    <a:pt x="11535" y="8948"/>
                    <a:pt x="11535" y="5768"/>
                  </a:cubicBezTo>
                  <a:cubicBezTo>
                    <a:pt x="11535" y="2589"/>
                    <a:pt x="8947" y="1"/>
                    <a:pt x="57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37"/>
            <p:cNvSpPr/>
            <p:nvPr/>
          </p:nvSpPr>
          <p:spPr>
            <a:xfrm>
              <a:off x="5318825" y="2264100"/>
              <a:ext cx="273625" cy="189500"/>
            </a:xfrm>
            <a:custGeom>
              <a:avLst/>
              <a:gdLst/>
              <a:ahLst/>
              <a:cxnLst/>
              <a:rect l="l" t="t" r="r" b="b"/>
              <a:pathLst>
                <a:path w="10945" h="7580" extrusionOk="0">
                  <a:moveTo>
                    <a:pt x="10649" y="1"/>
                  </a:moveTo>
                  <a:cubicBezTo>
                    <a:pt x="9701" y="1685"/>
                    <a:pt x="8654" y="2154"/>
                    <a:pt x="7554" y="2154"/>
                  </a:cubicBezTo>
                  <a:cubicBezTo>
                    <a:pt x="6337" y="2154"/>
                    <a:pt x="5054" y="1579"/>
                    <a:pt x="3772" y="1443"/>
                  </a:cubicBezTo>
                  <a:cubicBezTo>
                    <a:pt x="3709" y="1436"/>
                    <a:pt x="3646" y="1433"/>
                    <a:pt x="3583" y="1433"/>
                  </a:cubicBezTo>
                  <a:cubicBezTo>
                    <a:pt x="2177" y="1433"/>
                    <a:pt x="886" y="2981"/>
                    <a:pt x="1" y="4326"/>
                  </a:cubicBezTo>
                  <a:cubicBezTo>
                    <a:pt x="925" y="6249"/>
                    <a:pt x="2885" y="7580"/>
                    <a:pt x="5177" y="7580"/>
                  </a:cubicBezTo>
                  <a:cubicBezTo>
                    <a:pt x="8356" y="7580"/>
                    <a:pt x="10944" y="4992"/>
                    <a:pt x="10944" y="1812"/>
                  </a:cubicBezTo>
                  <a:cubicBezTo>
                    <a:pt x="10944" y="1184"/>
                    <a:pt x="10833" y="555"/>
                    <a:pt x="106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37"/>
            <p:cNvSpPr/>
            <p:nvPr/>
          </p:nvSpPr>
          <p:spPr>
            <a:xfrm>
              <a:off x="5296650" y="2157825"/>
              <a:ext cx="303200" cy="303175"/>
            </a:xfrm>
            <a:custGeom>
              <a:avLst/>
              <a:gdLst/>
              <a:ahLst/>
              <a:cxnLst/>
              <a:rect l="l" t="t" r="r" b="b"/>
              <a:pathLst>
                <a:path w="12128" h="12127" extrusionOk="0">
                  <a:moveTo>
                    <a:pt x="6064" y="592"/>
                  </a:moveTo>
                  <a:cubicBezTo>
                    <a:pt x="7580" y="592"/>
                    <a:pt x="8911" y="1220"/>
                    <a:pt x="9909" y="2218"/>
                  </a:cubicBezTo>
                  <a:cubicBezTo>
                    <a:pt x="10907" y="3180"/>
                    <a:pt x="11499" y="4548"/>
                    <a:pt x="11499" y="6063"/>
                  </a:cubicBezTo>
                  <a:cubicBezTo>
                    <a:pt x="11499" y="7542"/>
                    <a:pt x="10907" y="8910"/>
                    <a:pt x="9909" y="9908"/>
                  </a:cubicBezTo>
                  <a:cubicBezTo>
                    <a:pt x="8911" y="10907"/>
                    <a:pt x="7580" y="11498"/>
                    <a:pt x="6064" y="11498"/>
                  </a:cubicBezTo>
                  <a:cubicBezTo>
                    <a:pt x="4548" y="11498"/>
                    <a:pt x="3180" y="10907"/>
                    <a:pt x="2219" y="9908"/>
                  </a:cubicBezTo>
                  <a:cubicBezTo>
                    <a:pt x="1221" y="8910"/>
                    <a:pt x="592" y="7542"/>
                    <a:pt x="592" y="6063"/>
                  </a:cubicBezTo>
                  <a:cubicBezTo>
                    <a:pt x="592" y="4548"/>
                    <a:pt x="1221" y="3180"/>
                    <a:pt x="2219" y="2218"/>
                  </a:cubicBezTo>
                  <a:cubicBezTo>
                    <a:pt x="3180" y="1220"/>
                    <a:pt x="4548" y="592"/>
                    <a:pt x="6064" y="592"/>
                  </a:cubicBezTo>
                  <a:close/>
                  <a:moveTo>
                    <a:pt x="6064" y="0"/>
                  </a:moveTo>
                  <a:cubicBezTo>
                    <a:pt x="2700" y="0"/>
                    <a:pt x="1" y="2699"/>
                    <a:pt x="1" y="6063"/>
                  </a:cubicBezTo>
                  <a:cubicBezTo>
                    <a:pt x="1" y="9391"/>
                    <a:pt x="2700" y="12127"/>
                    <a:pt x="6064" y="12127"/>
                  </a:cubicBezTo>
                  <a:cubicBezTo>
                    <a:pt x="9391" y="12127"/>
                    <a:pt x="12127" y="9391"/>
                    <a:pt x="12127" y="6063"/>
                  </a:cubicBezTo>
                  <a:cubicBezTo>
                    <a:pt x="12127" y="2699"/>
                    <a:pt x="9391" y="0"/>
                    <a:pt x="60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37"/>
            <p:cNvSpPr/>
            <p:nvPr/>
          </p:nvSpPr>
          <p:spPr>
            <a:xfrm>
              <a:off x="5190375" y="2221600"/>
              <a:ext cx="129400" cy="39075"/>
            </a:xfrm>
            <a:custGeom>
              <a:avLst/>
              <a:gdLst/>
              <a:ahLst/>
              <a:cxnLst/>
              <a:rect l="l" t="t" r="r" b="b"/>
              <a:pathLst>
                <a:path w="5176" h="1563" extrusionOk="0">
                  <a:moveTo>
                    <a:pt x="2736" y="0"/>
                  </a:moveTo>
                  <a:cubicBezTo>
                    <a:pt x="1257" y="37"/>
                    <a:pt x="148" y="998"/>
                    <a:pt x="148" y="1035"/>
                  </a:cubicBezTo>
                  <a:cubicBezTo>
                    <a:pt x="0" y="1146"/>
                    <a:pt x="0" y="1331"/>
                    <a:pt x="111" y="1442"/>
                  </a:cubicBezTo>
                  <a:cubicBezTo>
                    <a:pt x="170" y="1521"/>
                    <a:pt x="251" y="1558"/>
                    <a:pt x="336" y="1558"/>
                  </a:cubicBezTo>
                  <a:cubicBezTo>
                    <a:pt x="409" y="1558"/>
                    <a:pt x="486" y="1530"/>
                    <a:pt x="555" y="1479"/>
                  </a:cubicBezTo>
                  <a:cubicBezTo>
                    <a:pt x="629" y="1405"/>
                    <a:pt x="1627" y="629"/>
                    <a:pt x="2736" y="629"/>
                  </a:cubicBezTo>
                  <a:cubicBezTo>
                    <a:pt x="3327" y="629"/>
                    <a:pt x="3956" y="814"/>
                    <a:pt x="4621" y="1479"/>
                  </a:cubicBezTo>
                  <a:cubicBezTo>
                    <a:pt x="4677" y="1534"/>
                    <a:pt x="4751" y="1562"/>
                    <a:pt x="4829" y="1562"/>
                  </a:cubicBezTo>
                  <a:cubicBezTo>
                    <a:pt x="4908" y="1562"/>
                    <a:pt x="4991" y="1534"/>
                    <a:pt x="5065" y="1479"/>
                  </a:cubicBezTo>
                  <a:cubicBezTo>
                    <a:pt x="5176" y="1368"/>
                    <a:pt x="5176" y="1146"/>
                    <a:pt x="5065" y="1035"/>
                  </a:cubicBezTo>
                  <a:cubicBezTo>
                    <a:pt x="4289" y="296"/>
                    <a:pt x="3475" y="0"/>
                    <a:pt x="27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37"/>
            <p:cNvSpPr/>
            <p:nvPr/>
          </p:nvSpPr>
          <p:spPr>
            <a:xfrm>
              <a:off x="4993500" y="2059850"/>
              <a:ext cx="154375" cy="74650"/>
            </a:xfrm>
            <a:custGeom>
              <a:avLst/>
              <a:gdLst/>
              <a:ahLst/>
              <a:cxnLst/>
              <a:rect l="l" t="t" r="r" b="b"/>
              <a:pathLst>
                <a:path w="6175" h="2986" extrusionOk="0">
                  <a:moveTo>
                    <a:pt x="4807" y="0"/>
                  </a:moveTo>
                  <a:cubicBezTo>
                    <a:pt x="3328" y="0"/>
                    <a:pt x="2145" y="629"/>
                    <a:pt x="1331" y="1257"/>
                  </a:cubicBezTo>
                  <a:cubicBezTo>
                    <a:pt x="555" y="1849"/>
                    <a:pt x="111" y="2477"/>
                    <a:pt x="111" y="2477"/>
                  </a:cubicBezTo>
                  <a:cubicBezTo>
                    <a:pt x="0" y="2625"/>
                    <a:pt x="37" y="2810"/>
                    <a:pt x="185" y="2921"/>
                  </a:cubicBezTo>
                  <a:cubicBezTo>
                    <a:pt x="229" y="2965"/>
                    <a:pt x="290" y="2985"/>
                    <a:pt x="352" y="2985"/>
                  </a:cubicBezTo>
                  <a:cubicBezTo>
                    <a:pt x="448" y="2985"/>
                    <a:pt x="547" y="2937"/>
                    <a:pt x="592" y="2847"/>
                  </a:cubicBezTo>
                  <a:lnTo>
                    <a:pt x="629" y="2847"/>
                  </a:lnTo>
                  <a:cubicBezTo>
                    <a:pt x="703" y="2699"/>
                    <a:pt x="1146" y="2145"/>
                    <a:pt x="1849" y="1627"/>
                  </a:cubicBezTo>
                  <a:cubicBezTo>
                    <a:pt x="2588" y="1109"/>
                    <a:pt x="3586" y="629"/>
                    <a:pt x="4807" y="629"/>
                  </a:cubicBezTo>
                  <a:cubicBezTo>
                    <a:pt x="5102" y="629"/>
                    <a:pt x="5435" y="666"/>
                    <a:pt x="5768" y="740"/>
                  </a:cubicBezTo>
                  <a:cubicBezTo>
                    <a:pt x="5787" y="744"/>
                    <a:pt x="5807" y="747"/>
                    <a:pt x="5827" y="747"/>
                  </a:cubicBezTo>
                  <a:cubicBezTo>
                    <a:pt x="5961" y="747"/>
                    <a:pt x="6105" y="642"/>
                    <a:pt x="6137" y="481"/>
                  </a:cubicBezTo>
                  <a:cubicBezTo>
                    <a:pt x="6174" y="333"/>
                    <a:pt x="6064" y="148"/>
                    <a:pt x="5879" y="111"/>
                  </a:cubicBezTo>
                  <a:cubicBezTo>
                    <a:pt x="5509" y="37"/>
                    <a:pt x="5139" y="0"/>
                    <a:pt x="48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37"/>
            <p:cNvSpPr/>
            <p:nvPr/>
          </p:nvSpPr>
          <p:spPr>
            <a:xfrm>
              <a:off x="5316075" y="2049675"/>
              <a:ext cx="183025" cy="81200"/>
            </a:xfrm>
            <a:custGeom>
              <a:avLst/>
              <a:gdLst/>
              <a:ahLst/>
              <a:cxnLst/>
              <a:rect l="l" t="t" r="r" b="b"/>
              <a:pathLst>
                <a:path w="7321" h="3248" extrusionOk="0">
                  <a:moveTo>
                    <a:pt x="1923" y="1"/>
                  </a:moveTo>
                  <a:cubicBezTo>
                    <a:pt x="924" y="1"/>
                    <a:pt x="259" y="259"/>
                    <a:pt x="259" y="259"/>
                  </a:cubicBezTo>
                  <a:cubicBezTo>
                    <a:pt x="74" y="333"/>
                    <a:pt x="0" y="518"/>
                    <a:pt x="74" y="666"/>
                  </a:cubicBezTo>
                  <a:cubicBezTo>
                    <a:pt x="135" y="789"/>
                    <a:pt x="273" y="860"/>
                    <a:pt x="402" y="860"/>
                  </a:cubicBezTo>
                  <a:cubicBezTo>
                    <a:pt x="429" y="860"/>
                    <a:pt x="455" y="857"/>
                    <a:pt x="481" y="851"/>
                  </a:cubicBezTo>
                  <a:cubicBezTo>
                    <a:pt x="518" y="814"/>
                    <a:pt x="1072" y="592"/>
                    <a:pt x="1923" y="592"/>
                  </a:cubicBezTo>
                  <a:cubicBezTo>
                    <a:pt x="3143" y="592"/>
                    <a:pt x="4917" y="1036"/>
                    <a:pt x="6729" y="3143"/>
                  </a:cubicBezTo>
                  <a:cubicBezTo>
                    <a:pt x="6793" y="3208"/>
                    <a:pt x="6883" y="3247"/>
                    <a:pt x="6975" y="3247"/>
                  </a:cubicBezTo>
                  <a:cubicBezTo>
                    <a:pt x="7042" y="3247"/>
                    <a:pt x="7110" y="3227"/>
                    <a:pt x="7172" y="3180"/>
                  </a:cubicBezTo>
                  <a:cubicBezTo>
                    <a:pt x="7283" y="3069"/>
                    <a:pt x="7320" y="2884"/>
                    <a:pt x="7209" y="2736"/>
                  </a:cubicBezTo>
                  <a:cubicBezTo>
                    <a:pt x="5287" y="481"/>
                    <a:pt x="3290" y="1"/>
                    <a:pt x="19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37"/>
            <p:cNvSpPr/>
            <p:nvPr/>
          </p:nvSpPr>
          <p:spPr>
            <a:xfrm>
              <a:off x="5148775" y="2298125"/>
              <a:ext cx="97075" cy="268425"/>
            </a:xfrm>
            <a:custGeom>
              <a:avLst/>
              <a:gdLst/>
              <a:ahLst/>
              <a:cxnLst/>
              <a:rect l="l" t="t" r="r" b="b"/>
              <a:pathLst>
                <a:path w="3883" h="10737" extrusionOk="0">
                  <a:moveTo>
                    <a:pt x="2869" y="1"/>
                  </a:moveTo>
                  <a:cubicBezTo>
                    <a:pt x="2849" y="1"/>
                    <a:pt x="2829" y="3"/>
                    <a:pt x="2810" y="8"/>
                  </a:cubicBezTo>
                  <a:cubicBezTo>
                    <a:pt x="2625" y="8"/>
                    <a:pt x="2514" y="156"/>
                    <a:pt x="2551" y="340"/>
                  </a:cubicBezTo>
                  <a:cubicBezTo>
                    <a:pt x="2551" y="340"/>
                    <a:pt x="2551" y="377"/>
                    <a:pt x="2551" y="488"/>
                  </a:cubicBezTo>
                  <a:cubicBezTo>
                    <a:pt x="2588" y="747"/>
                    <a:pt x="2625" y="1413"/>
                    <a:pt x="2625" y="2189"/>
                  </a:cubicBezTo>
                  <a:cubicBezTo>
                    <a:pt x="2662" y="3187"/>
                    <a:pt x="2514" y="4407"/>
                    <a:pt x="2145" y="5073"/>
                  </a:cubicBezTo>
                  <a:cubicBezTo>
                    <a:pt x="1812" y="5664"/>
                    <a:pt x="1331" y="6182"/>
                    <a:pt x="851" y="6662"/>
                  </a:cubicBezTo>
                  <a:cubicBezTo>
                    <a:pt x="629" y="6921"/>
                    <a:pt x="444" y="7143"/>
                    <a:pt x="259" y="7402"/>
                  </a:cubicBezTo>
                  <a:cubicBezTo>
                    <a:pt x="111" y="7624"/>
                    <a:pt x="0" y="7919"/>
                    <a:pt x="0" y="8215"/>
                  </a:cubicBezTo>
                  <a:cubicBezTo>
                    <a:pt x="0" y="8437"/>
                    <a:pt x="74" y="8659"/>
                    <a:pt x="185" y="8881"/>
                  </a:cubicBezTo>
                  <a:cubicBezTo>
                    <a:pt x="629" y="9546"/>
                    <a:pt x="1442" y="9990"/>
                    <a:pt x="2145" y="10286"/>
                  </a:cubicBezTo>
                  <a:cubicBezTo>
                    <a:pt x="2847" y="10581"/>
                    <a:pt x="3476" y="10729"/>
                    <a:pt x="3476" y="10729"/>
                  </a:cubicBezTo>
                  <a:cubicBezTo>
                    <a:pt x="3495" y="10734"/>
                    <a:pt x="3514" y="10736"/>
                    <a:pt x="3534" y="10736"/>
                  </a:cubicBezTo>
                  <a:cubicBezTo>
                    <a:pt x="3669" y="10736"/>
                    <a:pt x="3813" y="10631"/>
                    <a:pt x="3845" y="10470"/>
                  </a:cubicBezTo>
                  <a:cubicBezTo>
                    <a:pt x="3882" y="10323"/>
                    <a:pt x="3771" y="10138"/>
                    <a:pt x="3624" y="10101"/>
                  </a:cubicBezTo>
                  <a:lnTo>
                    <a:pt x="3513" y="10101"/>
                  </a:lnTo>
                  <a:cubicBezTo>
                    <a:pt x="3291" y="10027"/>
                    <a:pt x="2736" y="9879"/>
                    <a:pt x="2145" y="9583"/>
                  </a:cubicBezTo>
                  <a:cubicBezTo>
                    <a:pt x="1553" y="9324"/>
                    <a:pt x="962" y="8955"/>
                    <a:pt x="703" y="8548"/>
                  </a:cubicBezTo>
                  <a:cubicBezTo>
                    <a:pt x="629" y="8437"/>
                    <a:pt x="592" y="8326"/>
                    <a:pt x="592" y="8215"/>
                  </a:cubicBezTo>
                  <a:cubicBezTo>
                    <a:pt x="592" y="8067"/>
                    <a:pt x="666" y="7919"/>
                    <a:pt x="777" y="7735"/>
                  </a:cubicBezTo>
                  <a:cubicBezTo>
                    <a:pt x="962" y="7439"/>
                    <a:pt x="1294" y="7106"/>
                    <a:pt x="1664" y="6699"/>
                  </a:cubicBezTo>
                  <a:cubicBezTo>
                    <a:pt x="2034" y="6330"/>
                    <a:pt x="2403" y="5886"/>
                    <a:pt x="2699" y="5368"/>
                  </a:cubicBezTo>
                  <a:cubicBezTo>
                    <a:pt x="3180" y="4481"/>
                    <a:pt x="3254" y="3224"/>
                    <a:pt x="3254" y="2189"/>
                  </a:cubicBezTo>
                  <a:cubicBezTo>
                    <a:pt x="3254" y="1117"/>
                    <a:pt x="3143" y="267"/>
                    <a:pt x="3143" y="267"/>
                  </a:cubicBezTo>
                  <a:cubicBezTo>
                    <a:pt x="3143" y="106"/>
                    <a:pt x="3003" y="1"/>
                    <a:pt x="28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37"/>
            <p:cNvSpPr/>
            <p:nvPr/>
          </p:nvSpPr>
          <p:spPr>
            <a:xfrm>
              <a:off x="5215325" y="2589325"/>
              <a:ext cx="163625" cy="61150"/>
            </a:xfrm>
            <a:custGeom>
              <a:avLst/>
              <a:gdLst/>
              <a:ahLst/>
              <a:cxnLst/>
              <a:rect l="l" t="t" r="r" b="b"/>
              <a:pathLst>
                <a:path w="6545" h="2446" extrusionOk="0">
                  <a:moveTo>
                    <a:pt x="6229" y="0"/>
                  </a:moveTo>
                  <a:cubicBezTo>
                    <a:pt x="6140" y="0"/>
                    <a:pt x="6049" y="37"/>
                    <a:pt x="5990" y="116"/>
                  </a:cubicBezTo>
                  <a:cubicBezTo>
                    <a:pt x="4659" y="1521"/>
                    <a:pt x="2921" y="1817"/>
                    <a:pt x="1701" y="1817"/>
                  </a:cubicBezTo>
                  <a:cubicBezTo>
                    <a:pt x="1331" y="1817"/>
                    <a:pt x="998" y="1780"/>
                    <a:pt x="740" y="1743"/>
                  </a:cubicBezTo>
                  <a:cubicBezTo>
                    <a:pt x="629" y="1743"/>
                    <a:pt x="555" y="1743"/>
                    <a:pt x="481" y="1706"/>
                  </a:cubicBezTo>
                  <a:lnTo>
                    <a:pt x="407" y="1706"/>
                  </a:lnTo>
                  <a:cubicBezTo>
                    <a:pt x="376" y="1700"/>
                    <a:pt x="346" y="1697"/>
                    <a:pt x="318" y="1697"/>
                  </a:cubicBezTo>
                  <a:cubicBezTo>
                    <a:pt x="176" y="1697"/>
                    <a:pt x="68" y="1774"/>
                    <a:pt x="37" y="1928"/>
                  </a:cubicBezTo>
                  <a:cubicBezTo>
                    <a:pt x="0" y="2076"/>
                    <a:pt x="74" y="2261"/>
                    <a:pt x="259" y="2298"/>
                  </a:cubicBezTo>
                  <a:cubicBezTo>
                    <a:pt x="259" y="2298"/>
                    <a:pt x="851" y="2446"/>
                    <a:pt x="1701" y="2446"/>
                  </a:cubicBezTo>
                  <a:cubicBezTo>
                    <a:pt x="2995" y="2446"/>
                    <a:pt x="4917" y="2113"/>
                    <a:pt x="6433" y="523"/>
                  </a:cubicBezTo>
                  <a:cubicBezTo>
                    <a:pt x="6544" y="412"/>
                    <a:pt x="6544" y="190"/>
                    <a:pt x="6433" y="79"/>
                  </a:cubicBezTo>
                  <a:cubicBezTo>
                    <a:pt x="6382" y="28"/>
                    <a:pt x="6306" y="0"/>
                    <a:pt x="62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37"/>
            <p:cNvSpPr/>
            <p:nvPr/>
          </p:nvSpPr>
          <p:spPr>
            <a:xfrm>
              <a:off x="862950" y="4920450"/>
              <a:ext cx="1188625" cy="15750"/>
            </a:xfrm>
            <a:custGeom>
              <a:avLst/>
              <a:gdLst/>
              <a:ahLst/>
              <a:cxnLst/>
              <a:rect l="l" t="t" r="r" b="b"/>
              <a:pathLst>
                <a:path w="47545" h="630" extrusionOk="0">
                  <a:moveTo>
                    <a:pt x="334" y="1"/>
                  </a:moveTo>
                  <a:cubicBezTo>
                    <a:pt x="149" y="1"/>
                    <a:pt x="1" y="149"/>
                    <a:pt x="1" y="296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47249" y="629"/>
                  </a:lnTo>
                  <a:cubicBezTo>
                    <a:pt x="47397" y="629"/>
                    <a:pt x="47545" y="481"/>
                    <a:pt x="47545" y="296"/>
                  </a:cubicBezTo>
                  <a:cubicBezTo>
                    <a:pt x="47545" y="149"/>
                    <a:pt x="47397" y="1"/>
                    <a:pt x="472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37"/>
            <p:cNvSpPr/>
            <p:nvPr/>
          </p:nvSpPr>
          <p:spPr>
            <a:xfrm>
              <a:off x="2173575" y="4920450"/>
              <a:ext cx="4043675" cy="15750"/>
            </a:xfrm>
            <a:custGeom>
              <a:avLst/>
              <a:gdLst/>
              <a:ahLst/>
              <a:cxnLst/>
              <a:rect l="l" t="t" r="r" b="b"/>
              <a:pathLst>
                <a:path w="161747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296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1451" y="629"/>
                  </a:lnTo>
                  <a:cubicBezTo>
                    <a:pt x="161599" y="629"/>
                    <a:pt x="161746" y="481"/>
                    <a:pt x="161746" y="296"/>
                  </a:cubicBezTo>
                  <a:cubicBezTo>
                    <a:pt x="161746" y="149"/>
                    <a:pt x="161599" y="1"/>
                    <a:pt x="1614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37"/>
            <p:cNvSpPr/>
            <p:nvPr/>
          </p:nvSpPr>
          <p:spPr>
            <a:xfrm>
              <a:off x="6316125" y="4920450"/>
              <a:ext cx="159000" cy="15750"/>
            </a:xfrm>
            <a:custGeom>
              <a:avLst/>
              <a:gdLst/>
              <a:ahLst/>
              <a:cxnLst/>
              <a:rect l="l" t="t" r="r" b="b"/>
              <a:pathLst>
                <a:path w="6360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296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6026" y="629"/>
                  </a:lnTo>
                  <a:cubicBezTo>
                    <a:pt x="6211" y="629"/>
                    <a:pt x="6359" y="481"/>
                    <a:pt x="6359" y="296"/>
                  </a:cubicBezTo>
                  <a:cubicBezTo>
                    <a:pt x="6359" y="149"/>
                    <a:pt x="6211" y="1"/>
                    <a:pt x="60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37"/>
            <p:cNvSpPr/>
            <p:nvPr/>
          </p:nvSpPr>
          <p:spPr>
            <a:xfrm>
              <a:off x="4014700" y="2706825"/>
              <a:ext cx="350325" cy="819850"/>
            </a:xfrm>
            <a:custGeom>
              <a:avLst/>
              <a:gdLst/>
              <a:ahLst/>
              <a:cxnLst/>
              <a:rect l="l" t="t" r="r" b="b"/>
              <a:pathLst>
                <a:path w="14013" h="32794" extrusionOk="0">
                  <a:moveTo>
                    <a:pt x="0" y="1"/>
                  </a:moveTo>
                  <a:lnTo>
                    <a:pt x="0" y="32794"/>
                  </a:lnTo>
                  <a:lnTo>
                    <a:pt x="14012" y="32794"/>
                  </a:lnTo>
                  <a:lnTo>
                    <a:pt x="140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37"/>
            <p:cNvSpPr/>
            <p:nvPr/>
          </p:nvSpPr>
          <p:spPr>
            <a:xfrm>
              <a:off x="1582025" y="1799200"/>
              <a:ext cx="1080500" cy="1727475"/>
            </a:xfrm>
            <a:custGeom>
              <a:avLst/>
              <a:gdLst/>
              <a:ahLst/>
              <a:cxnLst/>
              <a:rect l="l" t="t" r="r" b="b"/>
              <a:pathLst>
                <a:path w="43220" h="69099" extrusionOk="0">
                  <a:moveTo>
                    <a:pt x="1" y="1"/>
                  </a:moveTo>
                  <a:lnTo>
                    <a:pt x="1" y="67768"/>
                  </a:lnTo>
                  <a:cubicBezTo>
                    <a:pt x="1073" y="68175"/>
                    <a:pt x="2145" y="68618"/>
                    <a:pt x="3217" y="69099"/>
                  </a:cubicBezTo>
                  <a:lnTo>
                    <a:pt x="22738" y="69099"/>
                  </a:lnTo>
                  <a:cubicBezTo>
                    <a:pt x="30686" y="58747"/>
                    <a:pt x="31537" y="19188"/>
                    <a:pt x="432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37"/>
            <p:cNvSpPr/>
            <p:nvPr/>
          </p:nvSpPr>
          <p:spPr>
            <a:xfrm>
              <a:off x="1582025" y="1799200"/>
              <a:ext cx="2783000" cy="1727475"/>
            </a:xfrm>
            <a:custGeom>
              <a:avLst/>
              <a:gdLst/>
              <a:ahLst/>
              <a:cxnLst/>
              <a:rect l="l" t="t" r="r" b="b"/>
              <a:pathLst>
                <a:path w="111320" h="69099" extrusionOk="0">
                  <a:moveTo>
                    <a:pt x="1" y="67768"/>
                  </a:moveTo>
                  <a:lnTo>
                    <a:pt x="1" y="69099"/>
                  </a:lnTo>
                  <a:lnTo>
                    <a:pt x="3217" y="69099"/>
                  </a:lnTo>
                  <a:cubicBezTo>
                    <a:pt x="2145" y="68618"/>
                    <a:pt x="1073" y="68175"/>
                    <a:pt x="1" y="67768"/>
                  </a:cubicBezTo>
                  <a:close/>
                  <a:moveTo>
                    <a:pt x="43220" y="1"/>
                  </a:moveTo>
                  <a:cubicBezTo>
                    <a:pt x="31537" y="19188"/>
                    <a:pt x="30686" y="58747"/>
                    <a:pt x="22738" y="69099"/>
                  </a:cubicBezTo>
                  <a:lnTo>
                    <a:pt x="94904" y="69099"/>
                  </a:lnTo>
                  <a:cubicBezTo>
                    <a:pt x="95644" y="68433"/>
                    <a:pt x="96383" y="67768"/>
                    <a:pt x="97197" y="67102"/>
                  </a:cubicBezTo>
                  <a:cubicBezTo>
                    <a:pt x="100043" y="55678"/>
                    <a:pt x="102483" y="45770"/>
                    <a:pt x="103260" y="42036"/>
                  </a:cubicBezTo>
                  <a:cubicBezTo>
                    <a:pt x="103408" y="41297"/>
                    <a:pt x="103482" y="40816"/>
                    <a:pt x="103482" y="40594"/>
                  </a:cubicBezTo>
                  <a:cubicBezTo>
                    <a:pt x="103629" y="38672"/>
                    <a:pt x="104147" y="37452"/>
                    <a:pt x="104813" y="36675"/>
                  </a:cubicBezTo>
                  <a:cubicBezTo>
                    <a:pt x="105441" y="35936"/>
                    <a:pt x="106254" y="35677"/>
                    <a:pt x="106883" y="35677"/>
                  </a:cubicBezTo>
                  <a:cubicBezTo>
                    <a:pt x="107474" y="35677"/>
                    <a:pt x="108916" y="35788"/>
                    <a:pt x="110210" y="35899"/>
                  </a:cubicBezTo>
                  <a:cubicBezTo>
                    <a:pt x="110617" y="35936"/>
                    <a:pt x="110987" y="35973"/>
                    <a:pt x="111319" y="35973"/>
                  </a:cubicBezTo>
                  <a:lnTo>
                    <a:pt x="1113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37"/>
            <p:cNvSpPr/>
            <p:nvPr/>
          </p:nvSpPr>
          <p:spPr>
            <a:xfrm>
              <a:off x="3977725" y="3502625"/>
              <a:ext cx="27750" cy="24050"/>
            </a:xfrm>
            <a:custGeom>
              <a:avLst/>
              <a:gdLst/>
              <a:ahLst/>
              <a:cxnLst/>
              <a:rect l="l" t="t" r="r" b="b"/>
              <a:pathLst>
                <a:path w="1110" h="962" extrusionOk="0">
                  <a:moveTo>
                    <a:pt x="1110" y="1"/>
                  </a:moveTo>
                  <a:cubicBezTo>
                    <a:pt x="740" y="333"/>
                    <a:pt x="370" y="629"/>
                    <a:pt x="1" y="962"/>
                  </a:cubicBezTo>
                  <a:lnTo>
                    <a:pt x="851" y="962"/>
                  </a:lnTo>
                  <a:cubicBezTo>
                    <a:pt x="925" y="629"/>
                    <a:pt x="999" y="333"/>
                    <a:pt x="111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37"/>
            <p:cNvSpPr/>
            <p:nvPr/>
          </p:nvSpPr>
          <p:spPr>
            <a:xfrm>
              <a:off x="3954625" y="3476750"/>
              <a:ext cx="57325" cy="49925"/>
            </a:xfrm>
            <a:custGeom>
              <a:avLst/>
              <a:gdLst/>
              <a:ahLst/>
              <a:cxnLst/>
              <a:rect l="l" t="t" r="r" b="b"/>
              <a:pathLst>
                <a:path w="2293" h="1997" extrusionOk="0">
                  <a:moveTo>
                    <a:pt x="2293" y="0"/>
                  </a:moveTo>
                  <a:lnTo>
                    <a:pt x="2293" y="0"/>
                  </a:lnTo>
                  <a:cubicBezTo>
                    <a:pt x="1479" y="666"/>
                    <a:pt x="740" y="1331"/>
                    <a:pt x="0" y="1997"/>
                  </a:cubicBezTo>
                  <a:lnTo>
                    <a:pt x="925" y="1997"/>
                  </a:lnTo>
                  <a:cubicBezTo>
                    <a:pt x="1294" y="1664"/>
                    <a:pt x="1664" y="1368"/>
                    <a:pt x="2034" y="1036"/>
                  </a:cubicBezTo>
                  <a:cubicBezTo>
                    <a:pt x="2108" y="703"/>
                    <a:pt x="2182" y="333"/>
                    <a:pt x="229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37"/>
            <p:cNvSpPr/>
            <p:nvPr/>
          </p:nvSpPr>
          <p:spPr>
            <a:xfrm>
              <a:off x="3998975" y="2691125"/>
              <a:ext cx="366050" cy="835550"/>
            </a:xfrm>
            <a:custGeom>
              <a:avLst/>
              <a:gdLst/>
              <a:ahLst/>
              <a:cxnLst/>
              <a:rect l="l" t="t" r="r" b="b"/>
              <a:pathLst>
                <a:path w="14642" h="33422" extrusionOk="0">
                  <a:moveTo>
                    <a:pt x="10205" y="0"/>
                  </a:moveTo>
                  <a:cubicBezTo>
                    <a:pt x="9576" y="0"/>
                    <a:pt x="8763" y="259"/>
                    <a:pt x="8135" y="998"/>
                  </a:cubicBezTo>
                  <a:cubicBezTo>
                    <a:pt x="7469" y="1775"/>
                    <a:pt x="6951" y="2995"/>
                    <a:pt x="6804" y="4917"/>
                  </a:cubicBezTo>
                  <a:cubicBezTo>
                    <a:pt x="6804" y="5139"/>
                    <a:pt x="6730" y="5620"/>
                    <a:pt x="6582" y="6359"/>
                  </a:cubicBezTo>
                  <a:cubicBezTo>
                    <a:pt x="5805" y="10093"/>
                    <a:pt x="3365" y="20001"/>
                    <a:pt x="519" y="31425"/>
                  </a:cubicBezTo>
                  <a:cubicBezTo>
                    <a:pt x="408" y="31758"/>
                    <a:pt x="334" y="32128"/>
                    <a:pt x="260" y="32461"/>
                  </a:cubicBezTo>
                  <a:cubicBezTo>
                    <a:pt x="149" y="32793"/>
                    <a:pt x="75" y="33089"/>
                    <a:pt x="1" y="33422"/>
                  </a:cubicBezTo>
                  <a:lnTo>
                    <a:pt x="629" y="33422"/>
                  </a:lnTo>
                  <a:cubicBezTo>
                    <a:pt x="999" y="31980"/>
                    <a:pt x="1369" y="30575"/>
                    <a:pt x="1702" y="29207"/>
                  </a:cubicBezTo>
                  <a:cubicBezTo>
                    <a:pt x="3254" y="22922"/>
                    <a:pt x="4659" y="17229"/>
                    <a:pt x="5694" y="12903"/>
                  </a:cubicBezTo>
                  <a:cubicBezTo>
                    <a:pt x="6212" y="10759"/>
                    <a:pt x="6619" y="8947"/>
                    <a:pt x="6914" y="7616"/>
                  </a:cubicBezTo>
                  <a:cubicBezTo>
                    <a:pt x="7210" y="6248"/>
                    <a:pt x="7395" y="5361"/>
                    <a:pt x="7432" y="4954"/>
                  </a:cubicBezTo>
                  <a:cubicBezTo>
                    <a:pt x="7580" y="3106"/>
                    <a:pt x="8061" y="2034"/>
                    <a:pt x="8578" y="1405"/>
                  </a:cubicBezTo>
                  <a:cubicBezTo>
                    <a:pt x="9133" y="777"/>
                    <a:pt x="9724" y="629"/>
                    <a:pt x="10205" y="629"/>
                  </a:cubicBezTo>
                  <a:cubicBezTo>
                    <a:pt x="10759" y="629"/>
                    <a:pt x="12201" y="740"/>
                    <a:pt x="13495" y="814"/>
                  </a:cubicBezTo>
                  <a:cubicBezTo>
                    <a:pt x="13902" y="851"/>
                    <a:pt x="14309" y="888"/>
                    <a:pt x="14641" y="925"/>
                  </a:cubicBezTo>
                  <a:lnTo>
                    <a:pt x="14641" y="296"/>
                  </a:lnTo>
                  <a:cubicBezTo>
                    <a:pt x="14309" y="296"/>
                    <a:pt x="13939" y="259"/>
                    <a:pt x="13532" y="222"/>
                  </a:cubicBezTo>
                  <a:cubicBezTo>
                    <a:pt x="12238" y="111"/>
                    <a:pt x="10796" y="0"/>
                    <a:pt x="102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37"/>
            <p:cNvSpPr/>
            <p:nvPr/>
          </p:nvSpPr>
          <p:spPr>
            <a:xfrm>
              <a:off x="1529350" y="1687375"/>
              <a:ext cx="2889275" cy="1951150"/>
            </a:xfrm>
            <a:custGeom>
              <a:avLst/>
              <a:gdLst/>
              <a:ahLst/>
              <a:cxnLst/>
              <a:rect l="l" t="t" r="r" b="b"/>
              <a:pathLst>
                <a:path w="115571" h="78046" extrusionOk="0">
                  <a:moveTo>
                    <a:pt x="113759" y="4178"/>
                  </a:moveTo>
                  <a:lnTo>
                    <a:pt x="113759" y="73868"/>
                  </a:lnTo>
                  <a:lnTo>
                    <a:pt x="1812" y="73868"/>
                  </a:lnTo>
                  <a:lnTo>
                    <a:pt x="1812" y="4178"/>
                  </a:lnTo>
                  <a:close/>
                  <a:moveTo>
                    <a:pt x="1" y="0"/>
                  </a:moveTo>
                  <a:lnTo>
                    <a:pt x="1" y="78045"/>
                  </a:lnTo>
                  <a:lnTo>
                    <a:pt x="115571" y="78045"/>
                  </a:lnTo>
                  <a:lnTo>
                    <a:pt x="1155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37"/>
            <p:cNvSpPr/>
            <p:nvPr/>
          </p:nvSpPr>
          <p:spPr>
            <a:xfrm>
              <a:off x="1521025" y="1679050"/>
              <a:ext cx="2905000" cy="1966875"/>
            </a:xfrm>
            <a:custGeom>
              <a:avLst/>
              <a:gdLst/>
              <a:ahLst/>
              <a:cxnLst/>
              <a:rect l="l" t="t" r="r" b="b"/>
              <a:pathLst>
                <a:path w="116200" h="78675" extrusionOk="0">
                  <a:moveTo>
                    <a:pt x="113759" y="4807"/>
                  </a:moveTo>
                  <a:lnTo>
                    <a:pt x="113759" y="73905"/>
                  </a:lnTo>
                  <a:lnTo>
                    <a:pt x="2441" y="73905"/>
                  </a:lnTo>
                  <a:lnTo>
                    <a:pt x="2441" y="4807"/>
                  </a:lnTo>
                  <a:close/>
                  <a:moveTo>
                    <a:pt x="2145" y="4178"/>
                  </a:moveTo>
                  <a:cubicBezTo>
                    <a:pt x="2071" y="4178"/>
                    <a:pt x="1997" y="4215"/>
                    <a:pt x="1923" y="4289"/>
                  </a:cubicBezTo>
                  <a:cubicBezTo>
                    <a:pt x="1849" y="4326"/>
                    <a:pt x="1849" y="4400"/>
                    <a:pt x="1849" y="4511"/>
                  </a:cubicBezTo>
                  <a:lnTo>
                    <a:pt x="1849" y="74201"/>
                  </a:lnTo>
                  <a:cubicBezTo>
                    <a:pt x="1849" y="74275"/>
                    <a:pt x="1849" y="74385"/>
                    <a:pt x="1923" y="74422"/>
                  </a:cubicBezTo>
                  <a:cubicBezTo>
                    <a:pt x="1997" y="74496"/>
                    <a:pt x="2071" y="74533"/>
                    <a:pt x="2145" y="74533"/>
                  </a:cubicBezTo>
                  <a:lnTo>
                    <a:pt x="114092" y="74533"/>
                  </a:lnTo>
                  <a:cubicBezTo>
                    <a:pt x="114166" y="74533"/>
                    <a:pt x="114240" y="74496"/>
                    <a:pt x="114314" y="74422"/>
                  </a:cubicBezTo>
                  <a:cubicBezTo>
                    <a:pt x="114351" y="74385"/>
                    <a:pt x="114388" y="74275"/>
                    <a:pt x="114388" y="74201"/>
                  </a:cubicBezTo>
                  <a:lnTo>
                    <a:pt x="114388" y="4511"/>
                  </a:lnTo>
                  <a:cubicBezTo>
                    <a:pt x="114388" y="4400"/>
                    <a:pt x="114351" y="4326"/>
                    <a:pt x="114314" y="4289"/>
                  </a:cubicBezTo>
                  <a:cubicBezTo>
                    <a:pt x="114240" y="4215"/>
                    <a:pt x="114166" y="4178"/>
                    <a:pt x="114092" y="4178"/>
                  </a:cubicBezTo>
                  <a:close/>
                  <a:moveTo>
                    <a:pt x="115608" y="629"/>
                  </a:moveTo>
                  <a:lnTo>
                    <a:pt x="115608" y="78082"/>
                  </a:lnTo>
                  <a:lnTo>
                    <a:pt x="629" y="78082"/>
                  </a:lnTo>
                  <a:lnTo>
                    <a:pt x="629" y="629"/>
                  </a:lnTo>
                  <a:close/>
                  <a:moveTo>
                    <a:pt x="334" y="0"/>
                  </a:moveTo>
                  <a:cubicBezTo>
                    <a:pt x="223" y="0"/>
                    <a:pt x="149" y="37"/>
                    <a:pt x="112" y="111"/>
                  </a:cubicBezTo>
                  <a:cubicBezTo>
                    <a:pt x="38" y="148"/>
                    <a:pt x="1" y="259"/>
                    <a:pt x="1" y="333"/>
                  </a:cubicBezTo>
                  <a:lnTo>
                    <a:pt x="1" y="78378"/>
                  </a:lnTo>
                  <a:cubicBezTo>
                    <a:pt x="1" y="78452"/>
                    <a:pt x="38" y="78526"/>
                    <a:pt x="112" y="78600"/>
                  </a:cubicBezTo>
                  <a:cubicBezTo>
                    <a:pt x="149" y="78637"/>
                    <a:pt x="223" y="78674"/>
                    <a:pt x="334" y="78674"/>
                  </a:cubicBezTo>
                  <a:lnTo>
                    <a:pt x="115904" y="78674"/>
                  </a:lnTo>
                  <a:cubicBezTo>
                    <a:pt x="115978" y="78674"/>
                    <a:pt x="116052" y="78637"/>
                    <a:pt x="116125" y="78600"/>
                  </a:cubicBezTo>
                  <a:cubicBezTo>
                    <a:pt x="116162" y="78526"/>
                    <a:pt x="116199" y="78452"/>
                    <a:pt x="116199" y="78378"/>
                  </a:cubicBezTo>
                  <a:lnTo>
                    <a:pt x="116199" y="333"/>
                  </a:lnTo>
                  <a:cubicBezTo>
                    <a:pt x="116199" y="259"/>
                    <a:pt x="116162" y="185"/>
                    <a:pt x="116125" y="111"/>
                  </a:cubicBezTo>
                  <a:cubicBezTo>
                    <a:pt x="116052" y="37"/>
                    <a:pt x="115978" y="0"/>
                    <a:pt x="1159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37"/>
            <p:cNvSpPr/>
            <p:nvPr/>
          </p:nvSpPr>
          <p:spPr>
            <a:xfrm>
              <a:off x="1634725" y="1846350"/>
              <a:ext cx="1974250" cy="154375"/>
            </a:xfrm>
            <a:custGeom>
              <a:avLst/>
              <a:gdLst/>
              <a:ahLst/>
              <a:cxnLst/>
              <a:rect l="l" t="t" r="r" b="b"/>
              <a:pathLst>
                <a:path w="78970" h="6175" extrusionOk="0">
                  <a:moveTo>
                    <a:pt x="2071" y="0"/>
                  </a:moveTo>
                  <a:cubicBezTo>
                    <a:pt x="924" y="0"/>
                    <a:pt x="0" y="924"/>
                    <a:pt x="0" y="2070"/>
                  </a:cubicBezTo>
                  <a:lnTo>
                    <a:pt x="0" y="4104"/>
                  </a:lnTo>
                  <a:cubicBezTo>
                    <a:pt x="0" y="5250"/>
                    <a:pt x="924" y="6174"/>
                    <a:pt x="2071" y="6174"/>
                  </a:cubicBezTo>
                  <a:lnTo>
                    <a:pt x="76862" y="6174"/>
                  </a:lnTo>
                  <a:cubicBezTo>
                    <a:pt x="78008" y="6174"/>
                    <a:pt x="78969" y="5250"/>
                    <a:pt x="78969" y="4104"/>
                  </a:cubicBezTo>
                  <a:lnTo>
                    <a:pt x="78969" y="2070"/>
                  </a:lnTo>
                  <a:cubicBezTo>
                    <a:pt x="78969" y="924"/>
                    <a:pt x="78008" y="0"/>
                    <a:pt x="768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37"/>
            <p:cNvSpPr/>
            <p:nvPr/>
          </p:nvSpPr>
          <p:spPr>
            <a:xfrm>
              <a:off x="1626400" y="1838950"/>
              <a:ext cx="1989975" cy="170075"/>
            </a:xfrm>
            <a:custGeom>
              <a:avLst/>
              <a:gdLst/>
              <a:ahLst/>
              <a:cxnLst/>
              <a:rect l="l" t="t" r="r" b="b"/>
              <a:pathLst>
                <a:path w="79599" h="6803" extrusionOk="0">
                  <a:moveTo>
                    <a:pt x="77195" y="629"/>
                  </a:moveTo>
                  <a:cubicBezTo>
                    <a:pt x="78193" y="629"/>
                    <a:pt x="78970" y="1405"/>
                    <a:pt x="78970" y="2366"/>
                  </a:cubicBezTo>
                  <a:lnTo>
                    <a:pt x="78970" y="4400"/>
                  </a:lnTo>
                  <a:cubicBezTo>
                    <a:pt x="78970" y="5398"/>
                    <a:pt x="78193" y="6174"/>
                    <a:pt x="77195" y="6174"/>
                  </a:cubicBezTo>
                  <a:lnTo>
                    <a:pt x="2404" y="6174"/>
                  </a:lnTo>
                  <a:cubicBezTo>
                    <a:pt x="1442" y="6174"/>
                    <a:pt x="629" y="5398"/>
                    <a:pt x="629" y="4400"/>
                  </a:cubicBezTo>
                  <a:lnTo>
                    <a:pt x="629" y="2366"/>
                  </a:lnTo>
                  <a:cubicBezTo>
                    <a:pt x="629" y="1405"/>
                    <a:pt x="1442" y="629"/>
                    <a:pt x="2404" y="629"/>
                  </a:cubicBezTo>
                  <a:close/>
                  <a:moveTo>
                    <a:pt x="2404" y="0"/>
                  </a:moveTo>
                  <a:cubicBezTo>
                    <a:pt x="1073" y="0"/>
                    <a:pt x="0" y="1072"/>
                    <a:pt x="0" y="2366"/>
                  </a:cubicBezTo>
                  <a:lnTo>
                    <a:pt x="0" y="4400"/>
                  </a:lnTo>
                  <a:cubicBezTo>
                    <a:pt x="0" y="5731"/>
                    <a:pt x="1073" y="6803"/>
                    <a:pt x="2404" y="6803"/>
                  </a:cubicBezTo>
                  <a:lnTo>
                    <a:pt x="77195" y="6803"/>
                  </a:lnTo>
                  <a:cubicBezTo>
                    <a:pt x="78526" y="6803"/>
                    <a:pt x="79598" y="5731"/>
                    <a:pt x="79598" y="4400"/>
                  </a:cubicBezTo>
                  <a:lnTo>
                    <a:pt x="79598" y="2366"/>
                  </a:lnTo>
                  <a:cubicBezTo>
                    <a:pt x="79598" y="1072"/>
                    <a:pt x="78526" y="0"/>
                    <a:pt x="771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37"/>
            <p:cNvSpPr/>
            <p:nvPr/>
          </p:nvSpPr>
          <p:spPr>
            <a:xfrm>
              <a:off x="1658750" y="2167975"/>
              <a:ext cx="421500" cy="15750"/>
            </a:xfrm>
            <a:custGeom>
              <a:avLst/>
              <a:gdLst/>
              <a:ahLst/>
              <a:cxnLst/>
              <a:rect l="l" t="t" r="r" b="b"/>
              <a:pathLst>
                <a:path w="16860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297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37"/>
            <p:cNvSpPr/>
            <p:nvPr/>
          </p:nvSpPr>
          <p:spPr>
            <a:xfrm>
              <a:off x="1658750" y="2259475"/>
              <a:ext cx="421500" cy="15750"/>
            </a:xfrm>
            <a:custGeom>
              <a:avLst/>
              <a:gdLst/>
              <a:ahLst/>
              <a:cxnLst/>
              <a:rect l="l" t="t" r="r" b="b"/>
              <a:pathLst>
                <a:path w="16860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37"/>
            <p:cNvSpPr/>
            <p:nvPr/>
          </p:nvSpPr>
          <p:spPr>
            <a:xfrm>
              <a:off x="1658750" y="2351000"/>
              <a:ext cx="421500" cy="15725"/>
            </a:xfrm>
            <a:custGeom>
              <a:avLst/>
              <a:gdLst/>
              <a:ahLst/>
              <a:cxnLst/>
              <a:rect l="l" t="t" r="r" b="b"/>
              <a:pathLst>
                <a:path w="16860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333"/>
                  </a:cubicBezTo>
                  <a:cubicBezTo>
                    <a:pt x="16859" y="148"/>
                    <a:pt x="16748" y="0"/>
                    <a:pt x="165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37"/>
            <p:cNvSpPr/>
            <p:nvPr/>
          </p:nvSpPr>
          <p:spPr>
            <a:xfrm>
              <a:off x="1658750" y="2448025"/>
              <a:ext cx="421500" cy="15750"/>
            </a:xfrm>
            <a:custGeom>
              <a:avLst/>
              <a:gdLst/>
              <a:ahLst/>
              <a:cxnLst/>
              <a:rect l="l" t="t" r="r" b="b"/>
              <a:pathLst>
                <a:path w="16860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37"/>
            <p:cNvSpPr/>
            <p:nvPr/>
          </p:nvSpPr>
          <p:spPr>
            <a:xfrm>
              <a:off x="2144000" y="2167975"/>
              <a:ext cx="421475" cy="15750"/>
            </a:xfrm>
            <a:custGeom>
              <a:avLst/>
              <a:gdLst/>
              <a:ahLst/>
              <a:cxnLst/>
              <a:rect l="l" t="t" r="r" b="b"/>
              <a:pathLst>
                <a:path w="16859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297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37"/>
            <p:cNvSpPr/>
            <p:nvPr/>
          </p:nvSpPr>
          <p:spPr>
            <a:xfrm>
              <a:off x="2144000" y="2259475"/>
              <a:ext cx="421475" cy="15750"/>
            </a:xfrm>
            <a:custGeom>
              <a:avLst/>
              <a:gdLst/>
              <a:ahLst/>
              <a:cxnLst/>
              <a:rect l="l" t="t" r="r" b="b"/>
              <a:pathLst>
                <a:path w="16859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37"/>
            <p:cNvSpPr/>
            <p:nvPr/>
          </p:nvSpPr>
          <p:spPr>
            <a:xfrm>
              <a:off x="2144000" y="2351000"/>
              <a:ext cx="421475" cy="15725"/>
            </a:xfrm>
            <a:custGeom>
              <a:avLst/>
              <a:gdLst/>
              <a:ahLst/>
              <a:cxnLst/>
              <a:rect l="l" t="t" r="r" b="b"/>
              <a:pathLst>
                <a:path w="16859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333"/>
                  </a:cubicBezTo>
                  <a:cubicBezTo>
                    <a:pt x="16859" y="148"/>
                    <a:pt x="16748" y="0"/>
                    <a:pt x="165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37"/>
            <p:cNvSpPr/>
            <p:nvPr/>
          </p:nvSpPr>
          <p:spPr>
            <a:xfrm>
              <a:off x="2144000" y="2448025"/>
              <a:ext cx="421475" cy="15750"/>
            </a:xfrm>
            <a:custGeom>
              <a:avLst/>
              <a:gdLst/>
              <a:ahLst/>
              <a:cxnLst/>
              <a:rect l="l" t="t" r="r" b="b"/>
              <a:pathLst>
                <a:path w="16859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37"/>
            <p:cNvSpPr/>
            <p:nvPr/>
          </p:nvSpPr>
          <p:spPr>
            <a:xfrm>
              <a:off x="2629225" y="2167975"/>
              <a:ext cx="421500" cy="15750"/>
            </a:xfrm>
            <a:custGeom>
              <a:avLst/>
              <a:gdLst/>
              <a:ahLst/>
              <a:cxnLst/>
              <a:rect l="l" t="t" r="r" b="b"/>
              <a:pathLst>
                <a:path w="16860" h="630" extrusionOk="0">
                  <a:moveTo>
                    <a:pt x="296" y="1"/>
                  </a:moveTo>
                  <a:cubicBezTo>
                    <a:pt x="148" y="1"/>
                    <a:pt x="1" y="149"/>
                    <a:pt x="1" y="297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297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37"/>
            <p:cNvSpPr/>
            <p:nvPr/>
          </p:nvSpPr>
          <p:spPr>
            <a:xfrm>
              <a:off x="2629225" y="2259475"/>
              <a:ext cx="421500" cy="15750"/>
            </a:xfrm>
            <a:custGeom>
              <a:avLst/>
              <a:gdLst/>
              <a:ahLst/>
              <a:cxnLst/>
              <a:rect l="l" t="t" r="r" b="b"/>
              <a:pathLst>
                <a:path w="16860" h="630" extrusionOk="0">
                  <a:moveTo>
                    <a:pt x="296" y="1"/>
                  </a:moveTo>
                  <a:cubicBezTo>
                    <a:pt x="148" y="1"/>
                    <a:pt x="1" y="149"/>
                    <a:pt x="1" y="334"/>
                  </a:cubicBezTo>
                  <a:cubicBezTo>
                    <a:pt x="1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37"/>
            <p:cNvSpPr/>
            <p:nvPr/>
          </p:nvSpPr>
          <p:spPr>
            <a:xfrm>
              <a:off x="2629225" y="2351000"/>
              <a:ext cx="421500" cy="15725"/>
            </a:xfrm>
            <a:custGeom>
              <a:avLst/>
              <a:gdLst/>
              <a:ahLst/>
              <a:cxnLst/>
              <a:rect l="l" t="t" r="r" b="b"/>
              <a:pathLst>
                <a:path w="16860" h="629" extrusionOk="0">
                  <a:moveTo>
                    <a:pt x="296" y="0"/>
                  </a:moveTo>
                  <a:cubicBezTo>
                    <a:pt x="148" y="0"/>
                    <a:pt x="1" y="148"/>
                    <a:pt x="1" y="333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333"/>
                  </a:cubicBezTo>
                  <a:cubicBezTo>
                    <a:pt x="16859" y="148"/>
                    <a:pt x="16748" y="0"/>
                    <a:pt x="165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37"/>
            <p:cNvSpPr/>
            <p:nvPr/>
          </p:nvSpPr>
          <p:spPr>
            <a:xfrm>
              <a:off x="2629225" y="2448025"/>
              <a:ext cx="421500" cy="15750"/>
            </a:xfrm>
            <a:custGeom>
              <a:avLst/>
              <a:gdLst/>
              <a:ahLst/>
              <a:cxnLst/>
              <a:rect l="l" t="t" r="r" b="b"/>
              <a:pathLst>
                <a:path w="16860" h="630" extrusionOk="0">
                  <a:moveTo>
                    <a:pt x="296" y="1"/>
                  </a:moveTo>
                  <a:cubicBezTo>
                    <a:pt x="148" y="1"/>
                    <a:pt x="1" y="149"/>
                    <a:pt x="1" y="334"/>
                  </a:cubicBezTo>
                  <a:cubicBezTo>
                    <a:pt x="1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37"/>
            <p:cNvSpPr/>
            <p:nvPr/>
          </p:nvSpPr>
          <p:spPr>
            <a:xfrm>
              <a:off x="3114475" y="2167975"/>
              <a:ext cx="421475" cy="15750"/>
            </a:xfrm>
            <a:custGeom>
              <a:avLst/>
              <a:gdLst/>
              <a:ahLst/>
              <a:cxnLst/>
              <a:rect l="l" t="t" r="r" b="b"/>
              <a:pathLst>
                <a:path w="16859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297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Google Shape;1999;p37"/>
            <p:cNvSpPr/>
            <p:nvPr/>
          </p:nvSpPr>
          <p:spPr>
            <a:xfrm>
              <a:off x="3114475" y="2259475"/>
              <a:ext cx="421475" cy="15750"/>
            </a:xfrm>
            <a:custGeom>
              <a:avLst/>
              <a:gdLst/>
              <a:ahLst/>
              <a:cxnLst/>
              <a:rect l="l" t="t" r="r" b="b"/>
              <a:pathLst>
                <a:path w="16859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37"/>
            <p:cNvSpPr/>
            <p:nvPr/>
          </p:nvSpPr>
          <p:spPr>
            <a:xfrm>
              <a:off x="3114475" y="2351000"/>
              <a:ext cx="421475" cy="15725"/>
            </a:xfrm>
            <a:custGeom>
              <a:avLst/>
              <a:gdLst/>
              <a:ahLst/>
              <a:cxnLst/>
              <a:rect l="l" t="t" r="r" b="b"/>
              <a:pathLst>
                <a:path w="16859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333"/>
                  </a:cubicBezTo>
                  <a:cubicBezTo>
                    <a:pt x="16859" y="148"/>
                    <a:pt x="16748" y="0"/>
                    <a:pt x="165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37"/>
            <p:cNvSpPr/>
            <p:nvPr/>
          </p:nvSpPr>
          <p:spPr>
            <a:xfrm>
              <a:off x="3114475" y="2448025"/>
              <a:ext cx="421475" cy="15750"/>
            </a:xfrm>
            <a:custGeom>
              <a:avLst/>
              <a:gdLst/>
              <a:ahLst/>
              <a:cxnLst/>
              <a:rect l="l" t="t" r="r" b="b"/>
              <a:pathLst>
                <a:path w="16859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37"/>
            <p:cNvSpPr/>
            <p:nvPr/>
          </p:nvSpPr>
          <p:spPr>
            <a:xfrm>
              <a:off x="1902750" y="2663150"/>
              <a:ext cx="1494575" cy="451550"/>
            </a:xfrm>
            <a:custGeom>
              <a:avLst/>
              <a:gdLst/>
              <a:ahLst/>
              <a:cxnLst/>
              <a:rect l="l" t="t" r="r" b="b"/>
              <a:pathLst>
                <a:path w="59783" h="18062" extrusionOk="0">
                  <a:moveTo>
                    <a:pt x="59431" y="1"/>
                  </a:moveTo>
                  <a:cubicBezTo>
                    <a:pt x="59357" y="1"/>
                    <a:pt x="59283" y="29"/>
                    <a:pt x="59228" y="84"/>
                  </a:cubicBezTo>
                  <a:lnTo>
                    <a:pt x="45585" y="14466"/>
                  </a:lnTo>
                  <a:lnTo>
                    <a:pt x="33052" y="5001"/>
                  </a:lnTo>
                  <a:cubicBezTo>
                    <a:pt x="33003" y="4968"/>
                    <a:pt x="32945" y="4950"/>
                    <a:pt x="32887" y="4950"/>
                  </a:cubicBezTo>
                  <a:cubicBezTo>
                    <a:pt x="32816" y="4950"/>
                    <a:pt x="32744" y="4977"/>
                    <a:pt x="32683" y="5038"/>
                  </a:cubicBezTo>
                  <a:lnTo>
                    <a:pt x="24290" y="12654"/>
                  </a:lnTo>
                  <a:lnTo>
                    <a:pt x="14345" y="3707"/>
                  </a:lnTo>
                  <a:cubicBezTo>
                    <a:pt x="14294" y="3656"/>
                    <a:pt x="14226" y="3628"/>
                    <a:pt x="14154" y="3628"/>
                  </a:cubicBezTo>
                  <a:cubicBezTo>
                    <a:pt x="14071" y="3628"/>
                    <a:pt x="13981" y="3665"/>
                    <a:pt x="13902" y="3744"/>
                  </a:cubicBezTo>
                  <a:lnTo>
                    <a:pt x="112" y="17534"/>
                  </a:lnTo>
                  <a:cubicBezTo>
                    <a:pt x="1" y="17645"/>
                    <a:pt x="1" y="17830"/>
                    <a:pt x="112" y="17978"/>
                  </a:cubicBezTo>
                  <a:cubicBezTo>
                    <a:pt x="167" y="18033"/>
                    <a:pt x="250" y="18061"/>
                    <a:pt x="333" y="18061"/>
                  </a:cubicBezTo>
                  <a:cubicBezTo>
                    <a:pt x="417" y="18061"/>
                    <a:pt x="500" y="18033"/>
                    <a:pt x="555" y="17978"/>
                  </a:cubicBezTo>
                  <a:lnTo>
                    <a:pt x="14160" y="4373"/>
                  </a:lnTo>
                  <a:lnTo>
                    <a:pt x="24069" y="13283"/>
                  </a:lnTo>
                  <a:cubicBezTo>
                    <a:pt x="24142" y="13338"/>
                    <a:pt x="24216" y="13366"/>
                    <a:pt x="24290" y="13366"/>
                  </a:cubicBezTo>
                  <a:cubicBezTo>
                    <a:pt x="24364" y="13366"/>
                    <a:pt x="24438" y="13338"/>
                    <a:pt x="24512" y="13283"/>
                  </a:cubicBezTo>
                  <a:lnTo>
                    <a:pt x="32905" y="5667"/>
                  </a:lnTo>
                  <a:lnTo>
                    <a:pt x="45438" y="15131"/>
                  </a:lnTo>
                  <a:cubicBezTo>
                    <a:pt x="45504" y="15164"/>
                    <a:pt x="45578" y="15183"/>
                    <a:pt x="45646" y="15183"/>
                  </a:cubicBezTo>
                  <a:cubicBezTo>
                    <a:pt x="45729" y="15183"/>
                    <a:pt x="45804" y="15155"/>
                    <a:pt x="45844" y="15094"/>
                  </a:cubicBezTo>
                  <a:lnTo>
                    <a:pt x="59671" y="528"/>
                  </a:lnTo>
                  <a:cubicBezTo>
                    <a:pt x="59782" y="380"/>
                    <a:pt x="59782" y="195"/>
                    <a:pt x="59634" y="84"/>
                  </a:cubicBezTo>
                  <a:cubicBezTo>
                    <a:pt x="59579" y="29"/>
                    <a:pt x="59505" y="1"/>
                    <a:pt x="594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37"/>
            <p:cNvSpPr/>
            <p:nvPr/>
          </p:nvSpPr>
          <p:spPr>
            <a:xfrm>
              <a:off x="2210525" y="2716075"/>
              <a:ext cx="91525" cy="91525"/>
            </a:xfrm>
            <a:custGeom>
              <a:avLst/>
              <a:gdLst/>
              <a:ahLst/>
              <a:cxnLst/>
              <a:rect l="l" t="t" r="r" b="b"/>
              <a:pathLst>
                <a:path w="3661" h="3661" extrusionOk="0">
                  <a:moveTo>
                    <a:pt x="1812" y="0"/>
                  </a:moveTo>
                  <a:cubicBezTo>
                    <a:pt x="814" y="0"/>
                    <a:pt x="1" y="814"/>
                    <a:pt x="1" y="1812"/>
                  </a:cubicBezTo>
                  <a:cubicBezTo>
                    <a:pt x="1" y="2847"/>
                    <a:pt x="814" y="3661"/>
                    <a:pt x="1812" y="3661"/>
                  </a:cubicBezTo>
                  <a:cubicBezTo>
                    <a:pt x="2848" y="3661"/>
                    <a:pt x="3661" y="2847"/>
                    <a:pt x="3661" y="1812"/>
                  </a:cubicBezTo>
                  <a:cubicBezTo>
                    <a:pt x="3661" y="814"/>
                    <a:pt x="2848" y="0"/>
                    <a:pt x="18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37"/>
            <p:cNvSpPr/>
            <p:nvPr/>
          </p:nvSpPr>
          <p:spPr>
            <a:xfrm>
              <a:off x="2203150" y="2708675"/>
              <a:ext cx="106300" cy="106325"/>
            </a:xfrm>
            <a:custGeom>
              <a:avLst/>
              <a:gdLst/>
              <a:ahLst/>
              <a:cxnLst/>
              <a:rect l="l" t="t" r="r" b="b"/>
              <a:pathLst>
                <a:path w="4252" h="4253" extrusionOk="0">
                  <a:moveTo>
                    <a:pt x="2107" y="629"/>
                  </a:moveTo>
                  <a:cubicBezTo>
                    <a:pt x="2958" y="629"/>
                    <a:pt x="3623" y="1295"/>
                    <a:pt x="3623" y="2108"/>
                  </a:cubicBezTo>
                  <a:cubicBezTo>
                    <a:pt x="3623" y="2958"/>
                    <a:pt x="2958" y="3624"/>
                    <a:pt x="2107" y="3624"/>
                  </a:cubicBezTo>
                  <a:cubicBezTo>
                    <a:pt x="1294" y="3624"/>
                    <a:pt x="592" y="2958"/>
                    <a:pt x="592" y="2108"/>
                  </a:cubicBezTo>
                  <a:cubicBezTo>
                    <a:pt x="592" y="1295"/>
                    <a:pt x="1294" y="629"/>
                    <a:pt x="2107" y="629"/>
                  </a:cubicBezTo>
                  <a:close/>
                  <a:moveTo>
                    <a:pt x="2107" y="1"/>
                  </a:moveTo>
                  <a:cubicBezTo>
                    <a:pt x="924" y="1"/>
                    <a:pt x="0" y="962"/>
                    <a:pt x="0" y="2108"/>
                  </a:cubicBezTo>
                  <a:cubicBezTo>
                    <a:pt x="0" y="3291"/>
                    <a:pt x="924" y="4252"/>
                    <a:pt x="2107" y="4252"/>
                  </a:cubicBezTo>
                  <a:cubicBezTo>
                    <a:pt x="3291" y="4252"/>
                    <a:pt x="4252" y="3291"/>
                    <a:pt x="4252" y="2108"/>
                  </a:cubicBezTo>
                  <a:cubicBezTo>
                    <a:pt x="4252" y="962"/>
                    <a:pt x="3291" y="1"/>
                    <a:pt x="21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37"/>
            <p:cNvSpPr/>
            <p:nvPr/>
          </p:nvSpPr>
          <p:spPr>
            <a:xfrm>
              <a:off x="2679125" y="2748425"/>
              <a:ext cx="91550" cy="91525"/>
            </a:xfrm>
            <a:custGeom>
              <a:avLst/>
              <a:gdLst/>
              <a:ahLst/>
              <a:cxnLst/>
              <a:rect l="l" t="t" r="r" b="b"/>
              <a:pathLst>
                <a:path w="3662" h="3661" extrusionOk="0">
                  <a:moveTo>
                    <a:pt x="1813" y="0"/>
                  </a:moveTo>
                  <a:cubicBezTo>
                    <a:pt x="814" y="0"/>
                    <a:pt x="1" y="814"/>
                    <a:pt x="1" y="1849"/>
                  </a:cubicBezTo>
                  <a:cubicBezTo>
                    <a:pt x="1" y="2847"/>
                    <a:pt x="814" y="3661"/>
                    <a:pt x="1813" y="3661"/>
                  </a:cubicBezTo>
                  <a:cubicBezTo>
                    <a:pt x="2848" y="3661"/>
                    <a:pt x="3661" y="2847"/>
                    <a:pt x="3661" y="1849"/>
                  </a:cubicBezTo>
                  <a:cubicBezTo>
                    <a:pt x="3661" y="814"/>
                    <a:pt x="2848" y="0"/>
                    <a:pt x="18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37"/>
            <p:cNvSpPr/>
            <p:nvPr/>
          </p:nvSpPr>
          <p:spPr>
            <a:xfrm>
              <a:off x="2671750" y="2741025"/>
              <a:ext cx="106300" cy="106325"/>
            </a:xfrm>
            <a:custGeom>
              <a:avLst/>
              <a:gdLst/>
              <a:ahLst/>
              <a:cxnLst/>
              <a:rect l="l" t="t" r="r" b="b"/>
              <a:pathLst>
                <a:path w="4252" h="4253" extrusionOk="0">
                  <a:moveTo>
                    <a:pt x="2108" y="629"/>
                  </a:moveTo>
                  <a:cubicBezTo>
                    <a:pt x="2958" y="629"/>
                    <a:pt x="3623" y="1295"/>
                    <a:pt x="3623" y="2145"/>
                  </a:cubicBezTo>
                  <a:cubicBezTo>
                    <a:pt x="3623" y="2958"/>
                    <a:pt x="2958" y="3661"/>
                    <a:pt x="2108" y="3661"/>
                  </a:cubicBezTo>
                  <a:cubicBezTo>
                    <a:pt x="1294" y="3661"/>
                    <a:pt x="592" y="2958"/>
                    <a:pt x="592" y="2145"/>
                  </a:cubicBezTo>
                  <a:cubicBezTo>
                    <a:pt x="592" y="1295"/>
                    <a:pt x="1294" y="629"/>
                    <a:pt x="2108" y="629"/>
                  </a:cubicBezTo>
                  <a:close/>
                  <a:moveTo>
                    <a:pt x="2108" y="1"/>
                  </a:moveTo>
                  <a:cubicBezTo>
                    <a:pt x="961" y="1"/>
                    <a:pt x="0" y="962"/>
                    <a:pt x="0" y="2145"/>
                  </a:cubicBezTo>
                  <a:cubicBezTo>
                    <a:pt x="0" y="3328"/>
                    <a:pt x="961" y="4252"/>
                    <a:pt x="2108" y="4252"/>
                  </a:cubicBezTo>
                  <a:cubicBezTo>
                    <a:pt x="3291" y="4252"/>
                    <a:pt x="4252" y="3328"/>
                    <a:pt x="4252" y="2145"/>
                  </a:cubicBezTo>
                  <a:cubicBezTo>
                    <a:pt x="4252" y="962"/>
                    <a:pt x="3291" y="1"/>
                    <a:pt x="21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37"/>
            <p:cNvSpPr/>
            <p:nvPr/>
          </p:nvSpPr>
          <p:spPr>
            <a:xfrm>
              <a:off x="2998000" y="2989650"/>
              <a:ext cx="91525" cy="91525"/>
            </a:xfrm>
            <a:custGeom>
              <a:avLst/>
              <a:gdLst/>
              <a:ahLst/>
              <a:cxnLst/>
              <a:rect l="l" t="t" r="r" b="b"/>
              <a:pathLst>
                <a:path w="3661" h="3661" extrusionOk="0">
                  <a:moveTo>
                    <a:pt x="1812" y="1"/>
                  </a:moveTo>
                  <a:cubicBezTo>
                    <a:pt x="814" y="1"/>
                    <a:pt x="1" y="814"/>
                    <a:pt x="1" y="1812"/>
                  </a:cubicBezTo>
                  <a:cubicBezTo>
                    <a:pt x="1" y="2811"/>
                    <a:pt x="814" y="3661"/>
                    <a:pt x="1812" y="3661"/>
                  </a:cubicBezTo>
                  <a:cubicBezTo>
                    <a:pt x="2848" y="3661"/>
                    <a:pt x="3661" y="2811"/>
                    <a:pt x="3661" y="1812"/>
                  </a:cubicBezTo>
                  <a:cubicBezTo>
                    <a:pt x="3661" y="814"/>
                    <a:pt x="2848" y="1"/>
                    <a:pt x="18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37"/>
            <p:cNvSpPr/>
            <p:nvPr/>
          </p:nvSpPr>
          <p:spPr>
            <a:xfrm>
              <a:off x="2990625" y="2982275"/>
              <a:ext cx="106300" cy="106300"/>
            </a:xfrm>
            <a:custGeom>
              <a:avLst/>
              <a:gdLst/>
              <a:ahLst/>
              <a:cxnLst/>
              <a:rect l="l" t="t" r="r" b="b"/>
              <a:pathLst>
                <a:path w="4252" h="4252" extrusionOk="0">
                  <a:moveTo>
                    <a:pt x="2107" y="592"/>
                  </a:moveTo>
                  <a:cubicBezTo>
                    <a:pt x="2958" y="592"/>
                    <a:pt x="3623" y="1294"/>
                    <a:pt x="3623" y="2107"/>
                  </a:cubicBezTo>
                  <a:cubicBezTo>
                    <a:pt x="3623" y="2958"/>
                    <a:pt x="2958" y="3623"/>
                    <a:pt x="2107" y="3623"/>
                  </a:cubicBezTo>
                  <a:cubicBezTo>
                    <a:pt x="1294" y="3623"/>
                    <a:pt x="592" y="2958"/>
                    <a:pt x="592" y="2107"/>
                  </a:cubicBezTo>
                  <a:cubicBezTo>
                    <a:pt x="592" y="1294"/>
                    <a:pt x="1294" y="592"/>
                    <a:pt x="2107" y="592"/>
                  </a:cubicBezTo>
                  <a:close/>
                  <a:moveTo>
                    <a:pt x="2107" y="0"/>
                  </a:moveTo>
                  <a:cubicBezTo>
                    <a:pt x="961" y="0"/>
                    <a:pt x="0" y="924"/>
                    <a:pt x="0" y="2107"/>
                  </a:cubicBezTo>
                  <a:cubicBezTo>
                    <a:pt x="0" y="3290"/>
                    <a:pt x="961" y="4252"/>
                    <a:pt x="2107" y="4252"/>
                  </a:cubicBezTo>
                  <a:cubicBezTo>
                    <a:pt x="3290" y="4252"/>
                    <a:pt x="4252" y="3290"/>
                    <a:pt x="4252" y="2107"/>
                  </a:cubicBezTo>
                  <a:cubicBezTo>
                    <a:pt x="4252" y="924"/>
                    <a:pt x="3290" y="0"/>
                    <a:pt x="21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37"/>
            <p:cNvSpPr/>
            <p:nvPr/>
          </p:nvSpPr>
          <p:spPr>
            <a:xfrm>
              <a:off x="3336300" y="2625500"/>
              <a:ext cx="91525" cy="90600"/>
            </a:xfrm>
            <a:custGeom>
              <a:avLst/>
              <a:gdLst/>
              <a:ahLst/>
              <a:cxnLst/>
              <a:rect l="l" t="t" r="r" b="b"/>
              <a:pathLst>
                <a:path w="3661" h="3624" extrusionOk="0">
                  <a:moveTo>
                    <a:pt x="1849" y="0"/>
                  </a:moveTo>
                  <a:cubicBezTo>
                    <a:pt x="813" y="0"/>
                    <a:pt x="0" y="814"/>
                    <a:pt x="0" y="1812"/>
                  </a:cubicBezTo>
                  <a:cubicBezTo>
                    <a:pt x="0" y="2810"/>
                    <a:pt x="813" y="3623"/>
                    <a:pt x="1849" y="3623"/>
                  </a:cubicBezTo>
                  <a:cubicBezTo>
                    <a:pt x="2847" y="3623"/>
                    <a:pt x="3660" y="2810"/>
                    <a:pt x="3660" y="1812"/>
                  </a:cubicBezTo>
                  <a:cubicBezTo>
                    <a:pt x="3660" y="814"/>
                    <a:pt x="2847" y="0"/>
                    <a:pt x="18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37"/>
            <p:cNvSpPr/>
            <p:nvPr/>
          </p:nvSpPr>
          <p:spPr>
            <a:xfrm>
              <a:off x="3328900" y="2617175"/>
              <a:ext cx="106300" cy="107250"/>
            </a:xfrm>
            <a:custGeom>
              <a:avLst/>
              <a:gdLst/>
              <a:ahLst/>
              <a:cxnLst/>
              <a:rect l="l" t="t" r="r" b="b"/>
              <a:pathLst>
                <a:path w="4252" h="4290" extrusionOk="0">
                  <a:moveTo>
                    <a:pt x="2145" y="629"/>
                  </a:moveTo>
                  <a:cubicBezTo>
                    <a:pt x="2958" y="629"/>
                    <a:pt x="3660" y="1295"/>
                    <a:pt x="3660" y="2145"/>
                  </a:cubicBezTo>
                  <a:cubicBezTo>
                    <a:pt x="3660" y="2995"/>
                    <a:pt x="2958" y="3661"/>
                    <a:pt x="2145" y="3661"/>
                  </a:cubicBezTo>
                  <a:cubicBezTo>
                    <a:pt x="1294" y="3661"/>
                    <a:pt x="629" y="2995"/>
                    <a:pt x="629" y="2145"/>
                  </a:cubicBezTo>
                  <a:cubicBezTo>
                    <a:pt x="629" y="1295"/>
                    <a:pt x="1294" y="629"/>
                    <a:pt x="2145" y="629"/>
                  </a:cubicBezTo>
                  <a:close/>
                  <a:moveTo>
                    <a:pt x="2145" y="1"/>
                  </a:moveTo>
                  <a:cubicBezTo>
                    <a:pt x="962" y="1"/>
                    <a:pt x="0" y="962"/>
                    <a:pt x="0" y="2145"/>
                  </a:cubicBezTo>
                  <a:cubicBezTo>
                    <a:pt x="0" y="3328"/>
                    <a:pt x="962" y="4289"/>
                    <a:pt x="2145" y="4289"/>
                  </a:cubicBezTo>
                  <a:cubicBezTo>
                    <a:pt x="3291" y="4289"/>
                    <a:pt x="4252" y="3328"/>
                    <a:pt x="4252" y="2145"/>
                  </a:cubicBezTo>
                  <a:cubicBezTo>
                    <a:pt x="4252" y="962"/>
                    <a:pt x="3291" y="1"/>
                    <a:pt x="21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37"/>
            <p:cNvSpPr/>
            <p:nvPr/>
          </p:nvSpPr>
          <p:spPr>
            <a:xfrm>
              <a:off x="1865775" y="3060825"/>
              <a:ext cx="90600" cy="91525"/>
            </a:xfrm>
            <a:custGeom>
              <a:avLst/>
              <a:gdLst/>
              <a:ahLst/>
              <a:cxnLst/>
              <a:rect l="l" t="t" r="r" b="b"/>
              <a:pathLst>
                <a:path w="3624" h="3661" extrusionOk="0">
                  <a:moveTo>
                    <a:pt x="1812" y="1"/>
                  </a:moveTo>
                  <a:cubicBezTo>
                    <a:pt x="814" y="1"/>
                    <a:pt x="1" y="814"/>
                    <a:pt x="1" y="1849"/>
                  </a:cubicBezTo>
                  <a:cubicBezTo>
                    <a:pt x="1" y="2847"/>
                    <a:pt x="814" y="3661"/>
                    <a:pt x="1812" y="3661"/>
                  </a:cubicBezTo>
                  <a:cubicBezTo>
                    <a:pt x="2811" y="3661"/>
                    <a:pt x="3624" y="2847"/>
                    <a:pt x="3624" y="1849"/>
                  </a:cubicBezTo>
                  <a:cubicBezTo>
                    <a:pt x="3624" y="814"/>
                    <a:pt x="2811" y="1"/>
                    <a:pt x="18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37"/>
            <p:cNvSpPr/>
            <p:nvPr/>
          </p:nvSpPr>
          <p:spPr>
            <a:xfrm>
              <a:off x="1857475" y="3053425"/>
              <a:ext cx="107225" cy="106325"/>
            </a:xfrm>
            <a:custGeom>
              <a:avLst/>
              <a:gdLst/>
              <a:ahLst/>
              <a:cxnLst/>
              <a:rect l="l" t="t" r="r" b="b"/>
              <a:pathLst>
                <a:path w="4289" h="4253" extrusionOk="0">
                  <a:moveTo>
                    <a:pt x="2144" y="629"/>
                  </a:moveTo>
                  <a:cubicBezTo>
                    <a:pt x="2995" y="629"/>
                    <a:pt x="3660" y="1295"/>
                    <a:pt x="3660" y="2145"/>
                  </a:cubicBezTo>
                  <a:cubicBezTo>
                    <a:pt x="3660" y="2958"/>
                    <a:pt x="2995" y="3661"/>
                    <a:pt x="2144" y="3661"/>
                  </a:cubicBezTo>
                  <a:cubicBezTo>
                    <a:pt x="1294" y="3661"/>
                    <a:pt x="629" y="2958"/>
                    <a:pt x="629" y="2145"/>
                  </a:cubicBezTo>
                  <a:cubicBezTo>
                    <a:pt x="629" y="1295"/>
                    <a:pt x="1294" y="629"/>
                    <a:pt x="2144" y="629"/>
                  </a:cubicBezTo>
                  <a:close/>
                  <a:moveTo>
                    <a:pt x="2144" y="1"/>
                  </a:moveTo>
                  <a:cubicBezTo>
                    <a:pt x="961" y="1"/>
                    <a:pt x="0" y="962"/>
                    <a:pt x="0" y="2145"/>
                  </a:cubicBezTo>
                  <a:cubicBezTo>
                    <a:pt x="0" y="3328"/>
                    <a:pt x="961" y="4252"/>
                    <a:pt x="2144" y="4252"/>
                  </a:cubicBezTo>
                  <a:cubicBezTo>
                    <a:pt x="3327" y="4252"/>
                    <a:pt x="4289" y="3328"/>
                    <a:pt x="4289" y="2145"/>
                  </a:cubicBezTo>
                  <a:cubicBezTo>
                    <a:pt x="4289" y="962"/>
                    <a:pt x="3327" y="1"/>
                    <a:pt x="21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37"/>
            <p:cNvSpPr/>
            <p:nvPr/>
          </p:nvSpPr>
          <p:spPr>
            <a:xfrm>
              <a:off x="2464700" y="2931425"/>
              <a:ext cx="90600" cy="90600"/>
            </a:xfrm>
            <a:custGeom>
              <a:avLst/>
              <a:gdLst/>
              <a:ahLst/>
              <a:cxnLst/>
              <a:rect l="l" t="t" r="r" b="b"/>
              <a:pathLst>
                <a:path w="3624" h="3624" extrusionOk="0">
                  <a:moveTo>
                    <a:pt x="1812" y="1"/>
                  </a:moveTo>
                  <a:cubicBezTo>
                    <a:pt x="814" y="1"/>
                    <a:pt x="1" y="814"/>
                    <a:pt x="1" y="1812"/>
                  </a:cubicBezTo>
                  <a:cubicBezTo>
                    <a:pt x="1" y="2810"/>
                    <a:pt x="814" y="3624"/>
                    <a:pt x="1812" y="3624"/>
                  </a:cubicBezTo>
                  <a:cubicBezTo>
                    <a:pt x="2811" y="3624"/>
                    <a:pt x="3624" y="2810"/>
                    <a:pt x="3624" y="1812"/>
                  </a:cubicBezTo>
                  <a:cubicBezTo>
                    <a:pt x="3624" y="814"/>
                    <a:pt x="2811" y="1"/>
                    <a:pt x="18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37"/>
            <p:cNvSpPr/>
            <p:nvPr/>
          </p:nvSpPr>
          <p:spPr>
            <a:xfrm>
              <a:off x="2456400" y="2923100"/>
              <a:ext cx="107225" cy="106325"/>
            </a:xfrm>
            <a:custGeom>
              <a:avLst/>
              <a:gdLst/>
              <a:ahLst/>
              <a:cxnLst/>
              <a:rect l="l" t="t" r="r" b="b"/>
              <a:pathLst>
                <a:path w="4289" h="4253" extrusionOk="0">
                  <a:moveTo>
                    <a:pt x="2144" y="629"/>
                  </a:moveTo>
                  <a:cubicBezTo>
                    <a:pt x="2995" y="629"/>
                    <a:pt x="3660" y="1295"/>
                    <a:pt x="3660" y="2145"/>
                  </a:cubicBezTo>
                  <a:cubicBezTo>
                    <a:pt x="3660" y="2959"/>
                    <a:pt x="2995" y="3661"/>
                    <a:pt x="2144" y="3661"/>
                  </a:cubicBezTo>
                  <a:cubicBezTo>
                    <a:pt x="1294" y="3661"/>
                    <a:pt x="629" y="2959"/>
                    <a:pt x="629" y="2145"/>
                  </a:cubicBezTo>
                  <a:cubicBezTo>
                    <a:pt x="629" y="1295"/>
                    <a:pt x="1294" y="629"/>
                    <a:pt x="2144" y="629"/>
                  </a:cubicBezTo>
                  <a:close/>
                  <a:moveTo>
                    <a:pt x="2144" y="1"/>
                  </a:moveTo>
                  <a:cubicBezTo>
                    <a:pt x="961" y="1"/>
                    <a:pt x="0" y="962"/>
                    <a:pt x="0" y="2145"/>
                  </a:cubicBezTo>
                  <a:cubicBezTo>
                    <a:pt x="0" y="3328"/>
                    <a:pt x="961" y="4253"/>
                    <a:pt x="2144" y="4253"/>
                  </a:cubicBezTo>
                  <a:cubicBezTo>
                    <a:pt x="3327" y="4253"/>
                    <a:pt x="4289" y="3328"/>
                    <a:pt x="4289" y="2145"/>
                  </a:cubicBezTo>
                  <a:cubicBezTo>
                    <a:pt x="4289" y="962"/>
                    <a:pt x="3327" y="1"/>
                    <a:pt x="21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37"/>
            <p:cNvSpPr/>
            <p:nvPr/>
          </p:nvSpPr>
          <p:spPr>
            <a:xfrm>
              <a:off x="3707850" y="1843575"/>
              <a:ext cx="52700" cy="1651675"/>
            </a:xfrm>
            <a:custGeom>
              <a:avLst/>
              <a:gdLst/>
              <a:ahLst/>
              <a:cxnLst/>
              <a:rect l="l" t="t" r="r" b="b"/>
              <a:pathLst>
                <a:path w="2108" h="66067" extrusionOk="0">
                  <a:moveTo>
                    <a:pt x="1035" y="0"/>
                  </a:moveTo>
                  <a:cubicBezTo>
                    <a:pt x="481" y="0"/>
                    <a:pt x="0" y="481"/>
                    <a:pt x="0" y="1072"/>
                  </a:cubicBezTo>
                  <a:lnTo>
                    <a:pt x="0" y="65032"/>
                  </a:lnTo>
                  <a:cubicBezTo>
                    <a:pt x="0" y="65586"/>
                    <a:pt x="481" y="66067"/>
                    <a:pt x="1035" y="66067"/>
                  </a:cubicBezTo>
                  <a:cubicBezTo>
                    <a:pt x="1627" y="66067"/>
                    <a:pt x="2108" y="65586"/>
                    <a:pt x="2108" y="65032"/>
                  </a:cubicBezTo>
                  <a:lnTo>
                    <a:pt x="2108" y="1072"/>
                  </a:lnTo>
                  <a:cubicBezTo>
                    <a:pt x="2108" y="481"/>
                    <a:pt x="1627" y="0"/>
                    <a:pt x="10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37"/>
            <p:cNvSpPr/>
            <p:nvPr/>
          </p:nvSpPr>
          <p:spPr>
            <a:xfrm>
              <a:off x="3700450" y="1836175"/>
              <a:ext cx="67500" cy="1666475"/>
            </a:xfrm>
            <a:custGeom>
              <a:avLst/>
              <a:gdLst/>
              <a:ahLst/>
              <a:cxnLst/>
              <a:rect l="l" t="t" r="r" b="b"/>
              <a:pathLst>
                <a:path w="2700" h="66659" extrusionOk="0">
                  <a:moveTo>
                    <a:pt x="1331" y="629"/>
                  </a:moveTo>
                  <a:cubicBezTo>
                    <a:pt x="1738" y="629"/>
                    <a:pt x="2071" y="962"/>
                    <a:pt x="2071" y="1368"/>
                  </a:cubicBezTo>
                  <a:lnTo>
                    <a:pt x="2071" y="65328"/>
                  </a:lnTo>
                  <a:cubicBezTo>
                    <a:pt x="2071" y="65734"/>
                    <a:pt x="1738" y="66067"/>
                    <a:pt x="1331" y="66067"/>
                  </a:cubicBezTo>
                  <a:cubicBezTo>
                    <a:pt x="925" y="66067"/>
                    <a:pt x="592" y="65734"/>
                    <a:pt x="592" y="65328"/>
                  </a:cubicBezTo>
                  <a:lnTo>
                    <a:pt x="592" y="1368"/>
                  </a:lnTo>
                  <a:cubicBezTo>
                    <a:pt x="592" y="962"/>
                    <a:pt x="925" y="629"/>
                    <a:pt x="1331" y="629"/>
                  </a:cubicBezTo>
                  <a:close/>
                  <a:moveTo>
                    <a:pt x="1331" y="0"/>
                  </a:moveTo>
                  <a:cubicBezTo>
                    <a:pt x="592" y="0"/>
                    <a:pt x="0" y="592"/>
                    <a:pt x="0" y="1368"/>
                  </a:cubicBezTo>
                  <a:lnTo>
                    <a:pt x="0" y="65328"/>
                  </a:lnTo>
                  <a:cubicBezTo>
                    <a:pt x="0" y="66067"/>
                    <a:pt x="592" y="66659"/>
                    <a:pt x="1331" y="66659"/>
                  </a:cubicBezTo>
                  <a:cubicBezTo>
                    <a:pt x="2108" y="66659"/>
                    <a:pt x="2699" y="66067"/>
                    <a:pt x="2699" y="65328"/>
                  </a:cubicBezTo>
                  <a:lnTo>
                    <a:pt x="2699" y="1368"/>
                  </a:lnTo>
                  <a:cubicBezTo>
                    <a:pt x="2699" y="592"/>
                    <a:pt x="2108" y="0"/>
                    <a:pt x="13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017;p37"/>
            <p:cNvSpPr/>
            <p:nvPr/>
          </p:nvSpPr>
          <p:spPr>
            <a:xfrm>
              <a:off x="4015625" y="2157825"/>
              <a:ext cx="307800" cy="14800"/>
            </a:xfrm>
            <a:custGeom>
              <a:avLst/>
              <a:gdLst/>
              <a:ahLst/>
              <a:cxnLst/>
              <a:rect l="l" t="t" r="r" b="b"/>
              <a:pathLst>
                <a:path w="12312" h="592" extrusionOk="0">
                  <a:moveTo>
                    <a:pt x="296" y="0"/>
                  </a:moveTo>
                  <a:cubicBezTo>
                    <a:pt x="111" y="0"/>
                    <a:pt x="0" y="111"/>
                    <a:pt x="0" y="296"/>
                  </a:cubicBezTo>
                  <a:cubicBezTo>
                    <a:pt x="0" y="481"/>
                    <a:pt x="111" y="592"/>
                    <a:pt x="296" y="592"/>
                  </a:cubicBezTo>
                  <a:lnTo>
                    <a:pt x="12016" y="592"/>
                  </a:lnTo>
                  <a:cubicBezTo>
                    <a:pt x="12201" y="592"/>
                    <a:pt x="12312" y="481"/>
                    <a:pt x="12312" y="296"/>
                  </a:cubicBezTo>
                  <a:cubicBezTo>
                    <a:pt x="12312" y="111"/>
                    <a:pt x="12201" y="0"/>
                    <a:pt x="120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018;p37"/>
            <p:cNvSpPr/>
            <p:nvPr/>
          </p:nvSpPr>
          <p:spPr>
            <a:xfrm>
              <a:off x="3805825" y="2157825"/>
              <a:ext cx="118325" cy="14800"/>
            </a:xfrm>
            <a:custGeom>
              <a:avLst/>
              <a:gdLst/>
              <a:ahLst/>
              <a:cxnLst/>
              <a:rect l="l" t="t" r="r" b="b"/>
              <a:pathLst>
                <a:path w="4733" h="592" extrusionOk="0">
                  <a:moveTo>
                    <a:pt x="333" y="0"/>
                  </a:moveTo>
                  <a:cubicBezTo>
                    <a:pt x="148" y="0"/>
                    <a:pt x="0" y="111"/>
                    <a:pt x="0" y="296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4400" y="592"/>
                  </a:lnTo>
                  <a:cubicBezTo>
                    <a:pt x="4584" y="592"/>
                    <a:pt x="4732" y="481"/>
                    <a:pt x="4732" y="296"/>
                  </a:cubicBezTo>
                  <a:cubicBezTo>
                    <a:pt x="4732" y="111"/>
                    <a:pt x="4584" y="0"/>
                    <a:pt x="44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019;p37"/>
            <p:cNvSpPr/>
            <p:nvPr/>
          </p:nvSpPr>
          <p:spPr>
            <a:xfrm>
              <a:off x="4256850" y="2234525"/>
              <a:ext cx="66575" cy="15750"/>
            </a:xfrm>
            <a:custGeom>
              <a:avLst/>
              <a:gdLst/>
              <a:ahLst/>
              <a:cxnLst/>
              <a:rect l="l" t="t" r="r" b="b"/>
              <a:pathLst>
                <a:path w="2663" h="630" extrusionOk="0">
                  <a:moveTo>
                    <a:pt x="334" y="1"/>
                  </a:moveTo>
                  <a:cubicBezTo>
                    <a:pt x="149" y="1"/>
                    <a:pt x="1" y="149"/>
                    <a:pt x="1" y="333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2367" y="629"/>
                  </a:lnTo>
                  <a:cubicBezTo>
                    <a:pt x="2552" y="629"/>
                    <a:pt x="2663" y="481"/>
                    <a:pt x="2663" y="333"/>
                  </a:cubicBezTo>
                  <a:cubicBezTo>
                    <a:pt x="2663" y="149"/>
                    <a:pt x="2552" y="1"/>
                    <a:pt x="23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37"/>
            <p:cNvSpPr/>
            <p:nvPr/>
          </p:nvSpPr>
          <p:spPr>
            <a:xfrm>
              <a:off x="4112675" y="2234525"/>
              <a:ext cx="118325" cy="15750"/>
            </a:xfrm>
            <a:custGeom>
              <a:avLst/>
              <a:gdLst/>
              <a:ahLst/>
              <a:cxnLst/>
              <a:rect l="l" t="t" r="r" b="b"/>
              <a:pathLst>
                <a:path w="4733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4400" y="629"/>
                  </a:lnTo>
                  <a:cubicBezTo>
                    <a:pt x="4585" y="629"/>
                    <a:pt x="4733" y="481"/>
                    <a:pt x="4733" y="333"/>
                  </a:cubicBezTo>
                  <a:cubicBezTo>
                    <a:pt x="4733" y="149"/>
                    <a:pt x="4585" y="1"/>
                    <a:pt x="44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37"/>
            <p:cNvSpPr/>
            <p:nvPr/>
          </p:nvSpPr>
          <p:spPr>
            <a:xfrm>
              <a:off x="3805825" y="2234525"/>
              <a:ext cx="253275" cy="15750"/>
            </a:xfrm>
            <a:custGeom>
              <a:avLst/>
              <a:gdLst/>
              <a:ahLst/>
              <a:cxnLst/>
              <a:rect l="l" t="t" r="r" b="b"/>
              <a:pathLst>
                <a:path w="10131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9797" y="629"/>
                  </a:lnTo>
                  <a:cubicBezTo>
                    <a:pt x="9982" y="629"/>
                    <a:pt x="10130" y="481"/>
                    <a:pt x="10130" y="333"/>
                  </a:cubicBezTo>
                  <a:cubicBezTo>
                    <a:pt x="10130" y="149"/>
                    <a:pt x="9982" y="1"/>
                    <a:pt x="97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37"/>
            <p:cNvSpPr/>
            <p:nvPr/>
          </p:nvSpPr>
          <p:spPr>
            <a:xfrm>
              <a:off x="4047975" y="2312175"/>
              <a:ext cx="275450" cy="15725"/>
            </a:xfrm>
            <a:custGeom>
              <a:avLst/>
              <a:gdLst/>
              <a:ahLst/>
              <a:cxnLst/>
              <a:rect l="l" t="t" r="r" b="b"/>
              <a:pathLst>
                <a:path w="11018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296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0722" y="629"/>
                  </a:lnTo>
                  <a:cubicBezTo>
                    <a:pt x="10907" y="629"/>
                    <a:pt x="11018" y="481"/>
                    <a:pt x="11018" y="296"/>
                  </a:cubicBezTo>
                  <a:cubicBezTo>
                    <a:pt x="11018" y="148"/>
                    <a:pt x="10907" y="0"/>
                    <a:pt x="107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37"/>
            <p:cNvSpPr/>
            <p:nvPr/>
          </p:nvSpPr>
          <p:spPr>
            <a:xfrm>
              <a:off x="3805825" y="2312175"/>
              <a:ext cx="201500" cy="15725"/>
            </a:xfrm>
            <a:custGeom>
              <a:avLst/>
              <a:gdLst/>
              <a:ahLst/>
              <a:cxnLst/>
              <a:rect l="l" t="t" r="r" b="b"/>
              <a:pathLst>
                <a:path w="8060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296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7764" y="629"/>
                  </a:lnTo>
                  <a:cubicBezTo>
                    <a:pt x="7949" y="629"/>
                    <a:pt x="8060" y="481"/>
                    <a:pt x="8060" y="296"/>
                  </a:cubicBezTo>
                  <a:cubicBezTo>
                    <a:pt x="8060" y="148"/>
                    <a:pt x="7949" y="0"/>
                    <a:pt x="77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37"/>
            <p:cNvSpPr/>
            <p:nvPr/>
          </p:nvSpPr>
          <p:spPr>
            <a:xfrm>
              <a:off x="4196775" y="2389800"/>
              <a:ext cx="126650" cy="14825"/>
            </a:xfrm>
            <a:custGeom>
              <a:avLst/>
              <a:gdLst/>
              <a:ahLst/>
              <a:cxnLst/>
              <a:rect l="l" t="t" r="r" b="b"/>
              <a:pathLst>
                <a:path w="5066" h="593" extrusionOk="0">
                  <a:moveTo>
                    <a:pt x="296" y="1"/>
                  </a:moveTo>
                  <a:cubicBezTo>
                    <a:pt x="149" y="1"/>
                    <a:pt x="1" y="112"/>
                    <a:pt x="1" y="297"/>
                  </a:cubicBezTo>
                  <a:cubicBezTo>
                    <a:pt x="1" y="444"/>
                    <a:pt x="149" y="592"/>
                    <a:pt x="296" y="592"/>
                  </a:cubicBezTo>
                  <a:lnTo>
                    <a:pt x="4770" y="592"/>
                  </a:lnTo>
                  <a:cubicBezTo>
                    <a:pt x="4955" y="592"/>
                    <a:pt x="5066" y="444"/>
                    <a:pt x="5066" y="297"/>
                  </a:cubicBezTo>
                  <a:cubicBezTo>
                    <a:pt x="5066" y="112"/>
                    <a:pt x="4955" y="1"/>
                    <a:pt x="47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37"/>
            <p:cNvSpPr/>
            <p:nvPr/>
          </p:nvSpPr>
          <p:spPr>
            <a:xfrm>
              <a:off x="3917650" y="2389800"/>
              <a:ext cx="247725" cy="14825"/>
            </a:xfrm>
            <a:custGeom>
              <a:avLst/>
              <a:gdLst/>
              <a:ahLst/>
              <a:cxnLst/>
              <a:rect l="l" t="t" r="r" b="b"/>
              <a:pathLst>
                <a:path w="9909" h="593" extrusionOk="0">
                  <a:moveTo>
                    <a:pt x="296" y="1"/>
                  </a:moveTo>
                  <a:cubicBezTo>
                    <a:pt x="148" y="1"/>
                    <a:pt x="1" y="112"/>
                    <a:pt x="1" y="297"/>
                  </a:cubicBezTo>
                  <a:cubicBezTo>
                    <a:pt x="1" y="444"/>
                    <a:pt x="148" y="592"/>
                    <a:pt x="296" y="592"/>
                  </a:cubicBezTo>
                  <a:lnTo>
                    <a:pt x="9613" y="592"/>
                  </a:lnTo>
                  <a:cubicBezTo>
                    <a:pt x="9798" y="592"/>
                    <a:pt x="9909" y="444"/>
                    <a:pt x="9909" y="297"/>
                  </a:cubicBezTo>
                  <a:cubicBezTo>
                    <a:pt x="9909" y="112"/>
                    <a:pt x="9798" y="1"/>
                    <a:pt x="96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37"/>
            <p:cNvSpPr/>
            <p:nvPr/>
          </p:nvSpPr>
          <p:spPr>
            <a:xfrm>
              <a:off x="3805825" y="2389800"/>
              <a:ext cx="75800" cy="14825"/>
            </a:xfrm>
            <a:custGeom>
              <a:avLst/>
              <a:gdLst/>
              <a:ahLst/>
              <a:cxnLst/>
              <a:rect l="l" t="t" r="r" b="b"/>
              <a:pathLst>
                <a:path w="3032" h="593" extrusionOk="0">
                  <a:moveTo>
                    <a:pt x="333" y="1"/>
                  </a:moveTo>
                  <a:cubicBezTo>
                    <a:pt x="148" y="1"/>
                    <a:pt x="0" y="112"/>
                    <a:pt x="0" y="297"/>
                  </a:cubicBezTo>
                  <a:cubicBezTo>
                    <a:pt x="0" y="444"/>
                    <a:pt x="148" y="592"/>
                    <a:pt x="333" y="592"/>
                  </a:cubicBezTo>
                  <a:lnTo>
                    <a:pt x="2736" y="592"/>
                  </a:lnTo>
                  <a:cubicBezTo>
                    <a:pt x="2921" y="592"/>
                    <a:pt x="3032" y="444"/>
                    <a:pt x="3032" y="297"/>
                  </a:cubicBezTo>
                  <a:cubicBezTo>
                    <a:pt x="3032" y="112"/>
                    <a:pt x="2921" y="1"/>
                    <a:pt x="27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37"/>
            <p:cNvSpPr/>
            <p:nvPr/>
          </p:nvSpPr>
          <p:spPr>
            <a:xfrm>
              <a:off x="4015625" y="2457275"/>
              <a:ext cx="307800" cy="14825"/>
            </a:xfrm>
            <a:custGeom>
              <a:avLst/>
              <a:gdLst/>
              <a:ahLst/>
              <a:cxnLst/>
              <a:rect l="l" t="t" r="r" b="b"/>
              <a:pathLst>
                <a:path w="12312" h="593" extrusionOk="0">
                  <a:moveTo>
                    <a:pt x="296" y="1"/>
                  </a:moveTo>
                  <a:cubicBezTo>
                    <a:pt x="111" y="1"/>
                    <a:pt x="0" y="112"/>
                    <a:pt x="0" y="296"/>
                  </a:cubicBezTo>
                  <a:cubicBezTo>
                    <a:pt x="0" y="481"/>
                    <a:pt x="111" y="592"/>
                    <a:pt x="296" y="592"/>
                  </a:cubicBezTo>
                  <a:lnTo>
                    <a:pt x="12016" y="592"/>
                  </a:lnTo>
                  <a:cubicBezTo>
                    <a:pt x="12201" y="592"/>
                    <a:pt x="12312" y="481"/>
                    <a:pt x="12312" y="296"/>
                  </a:cubicBezTo>
                  <a:cubicBezTo>
                    <a:pt x="12312" y="112"/>
                    <a:pt x="12201" y="1"/>
                    <a:pt x="120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37"/>
            <p:cNvSpPr/>
            <p:nvPr/>
          </p:nvSpPr>
          <p:spPr>
            <a:xfrm>
              <a:off x="3805825" y="2457275"/>
              <a:ext cx="118325" cy="14825"/>
            </a:xfrm>
            <a:custGeom>
              <a:avLst/>
              <a:gdLst/>
              <a:ahLst/>
              <a:cxnLst/>
              <a:rect l="l" t="t" r="r" b="b"/>
              <a:pathLst>
                <a:path w="4733" h="593" extrusionOk="0">
                  <a:moveTo>
                    <a:pt x="333" y="1"/>
                  </a:moveTo>
                  <a:cubicBezTo>
                    <a:pt x="148" y="1"/>
                    <a:pt x="0" y="112"/>
                    <a:pt x="0" y="296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4400" y="592"/>
                  </a:lnTo>
                  <a:cubicBezTo>
                    <a:pt x="4584" y="592"/>
                    <a:pt x="4732" y="481"/>
                    <a:pt x="4732" y="296"/>
                  </a:cubicBezTo>
                  <a:cubicBezTo>
                    <a:pt x="4732" y="112"/>
                    <a:pt x="4584" y="1"/>
                    <a:pt x="44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37"/>
            <p:cNvSpPr/>
            <p:nvPr/>
          </p:nvSpPr>
          <p:spPr>
            <a:xfrm>
              <a:off x="4256850" y="2534000"/>
              <a:ext cx="66575" cy="15725"/>
            </a:xfrm>
            <a:custGeom>
              <a:avLst/>
              <a:gdLst/>
              <a:ahLst/>
              <a:cxnLst/>
              <a:rect l="l" t="t" r="r" b="b"/>
              <a:pathLst>
                <a:path w="2663" h="629" extrusionOk="0">
                  <a:moveTo>
                    <a:pt x="334" y="0"/>
                  </a:moveTo>
                  <a:cubicBezTo>
                    <a:pt x="149" y="0"/>
                    <a:pt x="1" y="148"/>
                    <a:pt x="1" y="333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2367" y="629"/>
                  </a:lnTo>
                  <a:cubicBezTo>
                    <a:pt x="2552" y="629"/>
                    <a:pt x="2663" y="481"/>
                    <a:pt x="2663" y="333"/>
                  </a:cubicBezTo>
                  <a:cubicBezTo>
                    <a:pt x="2663" y="148"/>
                    <a:pt x="2552" y="0"/>
                    <a:pt x="23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37"/>
            <p:cNvSpPr/>
            <p:nvPr/>
          </p:nvSpPr>
          <p:spPr>
            <a:xfrm>
              <a:off x="4112675" y="2534000"/>
              <a:ext cx="118325" cy="15725"/>
            </a:xfrm>
            <a:custGeom>
              <a:avLst/>
              <a:gdLst/>
              <a:ahLst/>
              <a:cxnLst/>
              <a:rect l="l" t="t" r="r" b="b"/>
              <a:pathLst>
                <a:path w="4733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4400" y="629"/>
                  </a:lnTo>
                  <a:cubicBezTo>
                    <a:pt x="4585" y="629"/>
                    <a:pt x="4733" y="481"/>
                    <a:pt x="4733" y="333"/>
                  </a:cubicBezTo>
                  <a:cubicBezTo>
                    <a:pt x="4733" y="148"/>
                    <a:pt x="4585" y="0"/>
                    <a:pt x="44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37"/>
            <p:cNvSpPr/>
            <p:nvPr/>
          </p:nvSpPr>
          <p:spPr>
            <a:xfrm>
              <a:off x="3805825" y="2534000"/>
              <a:ext cx="253275" cy="15725"/>
            </a:xfrm>
            <a:custGeom>
              <a:avLst/>
              <a:gdLst/>
              <a:ahLst/>
              <a:cxnLst/>
              <a:rect l="l" t="t" r="r" b="b"/>
              <a:pathLst>
                <a:path w="10131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9797" y="629"/>
                  </a:lnTo>
                  <a:cubicBezTo>
                    <a:pt x="9982" y="629"/>
                    <a:pt x="10130" y="481"/>
                    <a:pt x="10130" y="333"/>
                  </a:cubicBezTo>
                  <a:cubicBezTo>
                    <a:pt x="10130" y="148"/>
                    <a:pt x="9982" y="0"/>
                    <a:pt x="97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37"/>
            <p:cNvSpPr/>
            <p:nvPr/>
          </p:nvSpPr>
          <p:spPr>
            <a:xfrm>
              <a:off x="4047975" y="2611625"/>
              <a:ext cx="275450" cy="15750"/>
            </a:xfrm>
            <a:custGeom>
              <a:avLst/>
              <a:gdLst/>
              <a:ahLst/>
              <a:cxnLst/>
              <a:rect l="l" t="t" r="r" b="b"/>
              <a:pathLst>
                <a:path w="11018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0722" y="629"/>
                  </a:lnTo>
                  <a:cubicBezTo>
                    <a:pt x="10907" y="629"/>
                    <a:pt x="11018" y="481"/>
                    <a:pt x="11018" y="297"/>
                  </a:cubicBezTo>
                  <a:cubicBezTo>
                    <a:pt x="11018" y="149"/>
                    <a:pt x="10907" y="1"/>
                    <a:pt x="107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37"/>
            <p:cNvSpPr/>
            <p:nvPr/>
          </p:nvSpPr>
          <p:spPr>
            <a:xfrm>
              <a:off x="3805825" y="2611625"/>
              <a:ext cx="201500" cy="15750"/>
            </a:xfrm>
            <a:custGeom>
              <a:avLst/>
              <a:gdLst/>
              <a:ahLst/>
              <a:cxnLst/>
              <a:rect l="l" t="t" r="r" b="b"/>
              <a:pathLst>
                <a:path w="8060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7764" y="629"/>
                  </a:lnTo>
                  <a:cubicBezTo>
                    <a:pt x="7949" y="629"/>
                    <a:pt x="8060" y="481"/>
                    <a:pt x="8060" y="297"/>
                  </a:cubicBezTo>
                  <a:cubicBezTo>
                    <a:pt x="8060" y="149"/>
                    <a:pt x="7949" y="1"/>
                    <a:pt x="776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2034;p37"/>
            <p:cNvSpPr/>
            <p:nvPr/>
          </p:nvSpPr>
          <p:spPr>
            <a:xfrm>
              <a:off x="4196775" y="2688350"/>
              <a:ext cx="126650" cy="15725"/>
            </a:xfrm>
            <a:custGeom>
              <a:avLst/>
              <a:gdLst/>
              <a:ahLst/>
              <a:cxnLst/>
              <a:rect l="l" t="t" r="r" b="b"/>
              <a:pathLst>
                <a:path w="5066" h="629" extrusionOk="0">
                  <a:moveTo>
                    <a:pt x="296" y="0"/>
                  </a:moveTo>
                  <a:cubicBezTo>
                    <a:pt x="149" y="0"/>
                    <a:pt x="1" y="148"/>
                    <a:pt x="1" y="333"/>
                  </a:cubicBezTo>
                  <a:cubicBezTo>
                    <a:pt x="1" y="481"/>
                    <a:pt x="149" y="629"/>
                    <a:pt x="296" y="629"/>
                  </a:cubicBezTo>
                  <a:lnTo>
                    <a:pt x="4770" y="629"/>
                  </a:lnTo>
                  <a:cubicBezTo>
                    <a:pt x="4955" y="629"/>
                    <a:pt x="5066" y="481"/>
                    <a:pt x="5066" y="333"/>
                  </a:cubicBezTo>
                  <a:cubicBezTo>
                    <a:pt x="5066" y="148"/>
                    <a:pt x="4955" y="0"/>
                    <a:pt x="47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Google Shape;2035;p37"/>
            <p:cNvSpPr/>
            <p:nvPr/>
          </p:nvSpPr>
          <p:spPr>
            <a:xfrm>
              <a:off x="3917650" y="2688350"/>
              <a:ext cx="247725" cy="15725"/>
            </a:xfrm>
            <a:custGeom>
              <a:avLst/>
              <a:gdLst/>
              <a:ahLst/>
              <a:cxnLst/>
              <a:rect l="l" t="t" r="r" b="b"/>
              <a:pathLst>
                <a:path w="9909" h="629" extrusionOk="0">
                  <a:moveTo>
                    <a:pt x="296" y="0"/>
                  </a:moveTo>
                  <a:cubicBezTo>
                    <a:pt x="148" y="0"/>
                    <a:pt x="1" y="148"/>
                    <a:pt x="1" y="333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9613" y="629"/>
                  </a:lnTo>
                  <a:cubicBezTo>
                    <a:pt x="9798" y="629"/>
                    <a:pt x="9909" y="481"/>
                    <a:pt x="9909" y="333"/>
                  </a:cubicBezTo>
                  <a:cubicBezTo>
                    <a:pt x="9909" y="148"/>
                    <a:pt x="9798" y="0"/>
                    <a:pt x="96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Google Shape;2036;p37"/>
            <p:cNvSpPr/>
            <p:nvPr/>
          </p:nvSpPr>
          <p:spPr>
            <a:xfrm>
              <a:off x="3805825" y="2688350"/>
              <a:ext cx="75800" cy="15725"/>
            </a:xfrm>
            <a:custGeom>
              <a:avLst/>
              <a:gdLst/>
              <a:ahLst/>
              <a:cxnLst/>
              <a:rect l="l" t="t" r="r" b="b"/>
              <a:pathLst>
                <a:path w="3032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2736" y="629"/>
                  </a:lnTo>
                  <a:cubicBezTo>
                    <a:pt x="2921" y="629"/>
                    <a:pt x="3032" y="481"/>
                    <a:pt x="3032" y="333"/>
                  </a:cubicBezTo>
                  <a:cubicBezTo>
                    <a:pt x="3032" y="148"/>
                    <a:pt x="2921" y="0"/>
                    <a:pt x="27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Google Shape;2037;p37"/>
            <p:cNvSpPr/>
            <p:nvPr/>
          </p:nvSpPr>
          <p:spPr>
            <a:xfrm>
              <a:off x="4015625" y="2756750"/>
              <a:ext cx="307800" cy="14800"/>
            </a:xfrm>
            <a:custGeom>
              <a:avLst/>
              <a:gdLst/>
              <a:ahLst/>
              <a:cxnLst/>
              <a:rect l="l" t="t" r="r" b="b"/>
              <a:pathLst>
                <a:path w="12312" h="592" extrusionOk="0">
                  <a:moveTo>
                    <a:pt x="296" y="0"/>
                  </a:moveTo>
                  <a:cubicBezTo>
                    <a:pt x="111" y="0"/>
                    <a:pt x="0" y="111"/>
                    <a:pt x="0" y="296"/>
                  </a:cubicBezTo>
                  <a:cubicBezTo>
                    <a:pt x="0" y="481"/>
                    <a:pt x="111" y="592"/>
                    <a:pt x="296" y="592"/>
                  </a:cubicBezTo>
                  <a:lnTo>
                    <a:pt x="12016" y="592"/>
                  </a:lnTo>
                  <a:cubicBezTo>
                    <a:pt x="12201" y="592"/>
                    <a:pt x="12312" y="481"/>
                    <a:pt x="12312" y="296"/>
                  </a:cubicBezTo>
                  <a:cubicBezTo>
                    <a:pt x="12312" y="111"/>
                    <a:pt x="12201" y="0"/>
                    <a:pt x="120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Google Shape;2038;p37"/>
            <p:cNvSpPr/>
            <p:nvPr/>
          </p:nvSpPr>
          <p:spPr>
            <a:xfrm>
              <a:off x="3805825" y="2756750"/>
              <a:ext cx="118325" cy="14800"/>
            </a:xfrm>
            <a:custGeom>
              <a:avLst/>
              <a:gdLst/>
              <a:ahLst/>
              <a:cxnLst/>
              <a:rect l="l" t="t" r="r" b="b"/>
              <a:pathLst>
                <a:path w="4733" h="592" extrusionOk="0">
                  <a:moveTo>
                    <a:pt x="333" y="0"/>
                  </a:moveTo>
                  <a:cubicBezTo>
                    <a:pt x="148" y="0"/>
                    <a:pt x="0" y="111"/>
                    <a:pt x="0" y="296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4400" y="592"/>
                  </a:lnTo>
                  <a:cubicBezTo>
                    <a:pt x="4584" y="592"/>
                    <a:pt x="4732" y="481"/>
                    <a:pt x="4732" y="296"/>
                  </a:cubicBezTo>
                  <a:cubicBezTo>
                    <a:pt x="4732" y="111"/>
                    <a:pt x="4584" y="0"/>
                    <a:pt x="44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37"/>
            <p:cNvSpPr/>
            <p:nvPr/>
          </p:nvSpPr>
          <p:spPr>
            <a:xfrm>
              <a:off x="4256850" y="2833450"/>
              <a:ext cx="66575" cy="15750"/>
            </a:xfrm>
            <a:custGeom>
              <a:avLst/>
              <a:gdLst/>
              <a:ahLst/>
              <a:cxnLst/>
              <a:rect l="l" t="t" r="r" b="b"/>
              <a:pathLst>
                <a:path w="2663" h="630" extrusionOk="0">
                  <a:moveTo>
                    <a:pt x="334" y="1"/>
                  </a:moveTo>
                  <a:cubicBezTo>
                    <a:pt x="149" y="1"/>
                    <a:pt x="1" y="149"/>
                    <a:pt x="1" y="334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2367" y="629"/>
                  </a:lnTo>
                  <a:cubicBezTo>
                    <a:pt x="2552" y="629"/>
                    <a:pt x="2663" y="481"/>
                    <a:pt x="2663" y="334"/>
                  </a:cubicBezTo>
                  <a:cubicBezTo>
                    <a:pt x="2663" y="149"/>
                    <a:pt x="2552" y="1"/>
                    <a:pt x="23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37"/>
            <p:cNvSpPr/>
            <p:nvPr/>
          </p:nvSpPr>
          <p:spPr>
            <a:xfrm>
              <a:off x="4112675" y="2833450"/>
              <a:ext cx="118325" cy="15750"/>
            </a:xfrm>
            <a:custGeom>
              <a:avLst/>
              <a:gdLst/>
              <a:ahLst/>
              <a:cxnLst/>
              <a:rect l="l" t="t" r="r" b="b"/>
              <a:pathLst>
                <a:path w="4733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4400" y="629"/>
                  </a:lnTo>
                  <a:cubicBezTo>
                    <a:pt x="4585" y="629"/>
                    <a:pt x="4733" y="481"/>
                    <a:pt x="4733" y="334"/>
                  </a:cubicBezTo>
                  <a:cubicBezTo>
                    <a:pt x="4733" y="149"/>
                    <a:pt x="4585" y="1"/>
                    <a:pt x="44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37"/>
            <p:cNvSpPr/>
            <p:nvPr/>
          </p:nvSpPr>
          <p:spPr>
            <a:xfrm>
              <a:off x="3805825" y="2833450"/>
              <a:ext cx="253275" cy="15750"/>
            </a:xfrm>
            <a:custGeom>
              <a:avLst/>
              <a:gdLst/>
              <a:ahLst/>
              <a:cxnLst/>
              <a:rect l="l" t="t" r="r" b="b"/>
              <a:pathLst>
                <a:path w="10131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9797" y="629"/>
                  </a:lnTo>
                  <a:cubicBezTo>
                    <a:pt x="9982" y="629"/>
                    <a:pt x="10130" y="481"/>
                    <a:pt x="10130" y="334"/>
                  </a:cubicBezTo>
                  <a:cubicBezTo>
                    <a:pt x="10130" y="149"/>
                    <a:pt x="9982" y="1"/>
                    <a:pt x="97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37"/>
            <p:cNvSpPr/>
            <p:nvPr/>
          </p:nvSpPr>
          <p:spPr>
            <a:xfrm>
              <a:off x="4047975" y="2911100"/>
              <a:ext cx="275450" cy="15725"/>
            </a:xfrm>
            <a:custGeom>
              <a:avLst/>
              <a:gdLst/>
              <a:ahLst/>
              <a:cxnLst/>
              <a:rect l="l" t="t" r="r" b="b"/>
              <a:pathLst>
                <a:path w="11018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296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0722" y="629"/>
                  </a:lnTo>
                  <a:cubicBezTo>
                    <a:pt x="10907" y="629"/>
                    <a:pt x="11018" y="481"/>
                    <a:pt x="11018" y="296"/>
                  </a:cubicBezTo>
                  <a:cubicBezTo>
                    <a:pt x="11018" y="148"/>
                    <a:pt x="10907" y="0"/>
                    <a:pt x="107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37"/>
            <p:cNvSpPr/>
            <p:nvPr/>
          </p:nvSpPr>
          <p:spPr>
            <a:xfrm>
              <a:off x="3805825" y="2911100"/>
              <a:ext cx="201500" cy="15725"/>
            </a:xfrm>
            <a:custGeom>
              <a:avLst/>
              <a:gdLst/>
              <a:ahLst/>
              <a:cxnLst/>
              <a:rect l="l" t="t" r="r" b="b"/>
              <a:pathLst>
                <a:path w="8060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296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7764" y="629"/>
                  </a:lnTo>
                  <a:cubicBezTo>
                    <a:pt x="7949" y="629"/>
                    <a:pt x="8060" y="481"/>
                    <a:pt x="8060" y="296"/>
                  </a:cubicBezTo>
                  <a:cubicBezTo>
                    <a:pt x="8060" y="148"/>
                    <a:pt x="7949" y="0"/>
                    <a:pt x="77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37"/>
            <p:cNvSpPr/>
            <p:nvPr/>
          </p:nvSpPr>
          <p:spPr>
            <a:xfrm>
              <a:off x="4196775" y="2987800"/>
              <a:ext cx="126650" cy="15750"/>
            </a:xfrm>
            <a:custGeom>
              <a:avLst/>
              <a:gdLst/>
              <a:ahLst/>
              <a:cxnLst/>
              <a:rect l="l" t="t" r="r" b="b"/>
              <a:pathLst>
                <a:path w="5066" h="630" extrusionOk="0">
                  <a:moveTo>
                    <a:pt x="296" y="1"/>
                  </a:moveTo>
                  <a:cubicBezTo>
                    <a:pt x="149" y="1"/>
                    <a:pt x="1" y="149"/>
                    <a:pt x="1" y="334"/>
                  </a:cubicBezTo>
                  <a:cubicBezTo>
                    <a:pt x="1" y="481"/>
                    <a:pt x="149" y="629"/>
                    <a:pt x="296" y="629"/>
                  </a:cubicBezTo>
                  <a:lnTo>
                    <a:pt x="4770" y="629"/>
                  </a:lnTo>
                  <a:cubicBezTo>
                    <a:pt x="4955" y="629"/>
                    <a:pt x="5066" y="481"/>
                    <a:pt x="5066" y="334"/>
                  </a:cubicBezTo>
                  <a:cubicBezTo>
                    <a:pt x="5066" y="149"/>
                    <a:pt x="4955" y="1"/>
                    <a:pt x="47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37"/>
            <p:cNvSpPr/>
            <p:nvPr/>
          </p:nvSpPr>
          <p:spPr>
            <a:xfrm>
              <a:off x="3917650" y="2987800"/>
              <a:ext cx="247725" cy="15750"/>
            </a:xfrm>
            <a:custGeom>
              <a:avLst/>
              <a:gdLst/>
              <a:ahLst/>
              <a:cxnLst/>
              <a:rect l="l" t="t" r="r" b="b"/>
              <a:pathLst>
                <a:path w="9909" h="630" extrusionOk="0">
                  <a:moveTo>
                    <a:pt x="296" y="1"/>
                  </a:moveTo>
                  <a:cubicBezTo>
                    <a:pt x="148" y="1"/>
                    <a:pt x="1" y="149"/>
                    <a:pt x="1" y="334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9613" y="629"/>
                  </a:lnTo>
                  <a:cubicBezTo>
                    <a:pt x="9798" y="629"/>
                    <a:pt x="9909" y="481"/>
                    <a:pt x="9909" y="334"/>
                  </a:cubicBezTo>
                  <a:cubicBezTo>
                    <a:pt x="9909" y="149"/>
                    <a:pt x="9798" y="1"/>
                    <a:pt x="96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37"/>
            <p:cNvSpPr/>
            <p:nvPr/>
          </p:nvSpPr>
          <p:spPr>
            <a:xfrm>
              <a:off x="3805825" y="2987800"/>
              <a:ext cx="75800" cy="15750"/>
            </a:xfrm>
            <a:custGeom>
              <a:avLst/>
              <a:gdLst/>
              <a:ahLst/>
              <a:cxnLst/>
              <a:rect l="l" t="t" r="r" b="b"/>
              <a:pathLst>
                <a:path w="3032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2736" y="629"/>
                  </a:lnTo>
                  <a:cubicBezTo>
                    <a:pt x="2921" y="629"/>
                    <a:pt x="3032" y="481"/>
                    <a:pt x="3032" y="334"/>
                  </a:cubicBezTo>
                  <a:cubicBezTo>
                    <a:pt x="3032" y="149"/>
                    <a:pt x="2921" y="1"/>
                    <a:pt x="27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37"/>
            <p:cNvSpPr/>
            <p:nvPr/>
          </p:nvSpPr>
          <p:spPr>
            <a:xfrm>
              <a:off x="4015625" y="3056200"/>
              <a:ext cx="307800" cy="14825"/>
            </a:xfrm>
            <a:custGeom>
              <a:avLst/>
              <a:gdLst/>
              <a:ahLst/>
              <a:cxnLst/>
              <a:rect l="l" t="t" r="r" b="b"/>
              <a:pathLst>
                <a:path w="12312" h="593" extrusionOk="0">
                  <a:moveTo>
                    <a:pt x="296" y="1"/>
                  </a:moveTo>
                  <a:cubicBezTo>
                    <a:pt x="111" y="1"/>
                    <a:pt x="0" y="112"/>
                    <a:pt x="0" y="296"/>
                  </a:cubicBezTo>
                  <a:cubicBezTo>
                    <a:pt x="0" y="481"/>
                    <a:pt x="111" y="592"/>
                    <a:pt x="296" y="592"/>
                  </a:cubicBezTo>
                  <a:lnTo>
                    <a:pt x="12016" y="592"/>
                  </a:lnTo>
                  <a:cubicBezTo>
                    <a:pt x="12201" y="592"/>
                    <a:pt x="12312" y="481"/>
                    <a:pt x="12312" y="296"/>
                  </a:cubicBezTo>
                  <a:cubicBezTo>
                    <a:pt x="12312" y="112"/>
                    <a:pt x="12201" y="1"/>
                    <a:pt x="120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37"/>
            <p:cNvSpPr/>
            <p:nvPr/>
          </p:nvSpPr>
          <p:spPr>
            <a:xfrm>
              <a:off x="3805825" y="3056200"/>
              <a:ext cx="118325" cy="14825"/>
            </a:xfrm>
            <a:custGeom>
              <a:avLst/>
              <a:gdLst/>
              <a:ahLst/>
              <a:cxnLst/>
              <a:rect l="l" t="t" r="r" b="b"/>
              <a:pathLst>
                <a:path w="4733" h="593" extrusionOk="0">
                  <a:moveTo>
                    <a:pt x="333" y="1"/>
                  </a:moveTo>
                  <a:cubicBezTo>
                    <a:pt x="148" y="1"/>
                    <a:pt x="0" y="112"/>
                    <a:pt x="0" y="296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4400" y="592"/>
                  </a:lnTo>
                  <a:cubicBezTo>
                    <a:pt x="4584" y="592"/>
                    <a:pt x="4732" y="481"/>
                    <a:pt x="4732" y="296"/>
                  </a:cubicBezTo>
                  <a:cubicBezTo>
                    <a:pt x="4732" y="112"/>
                    <a:pt x="4584" y="1"/>
                    <a:pt x="44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37"/>
            <p:cNvSpPr/>
            <p:nvPr/>
          </p:nvSpPr>
          <p:spPr>
            <a:xfrm>
              <a:off x="4256850" y="3132925"/>
              <a:ext cx="66575" cy="15725"/>
            </a:xfrm>
            <a:custGeom>
              <a:avLst/>
              <a:gdLst/>
              <a:ahLst/>
              <a:cxnLst/>
              <a:rect l="l" t="t" r="r" b="b"/>
              <a:pathLst>
                <a:path w="2663" h="629" extrusionOk="0">
                  <a:moveTo>
                    <a:pt x="334" y="0"/>
                  </a:moveTo>
                  <a:cubicBezTo>
                    <a:pt x="149" y="0"/>
                    <a:pt x="1" y="148"/>
                    <a:pt x="1" y="333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2367" y="629"/>
                  </a:lnTo>
                  <a:cubicBezTo>
                    <a:pt x="2552" y="629"/>
                    <a:pt x="2663" y="481"/>
                    <a:pt x="2663" y="333"/>
                  </a:cubicBezTo>
                  <a:cubicBezTo>
                    <a:pt x="2663" y="148"/>
                    <a:pt x="2552" y="0"/>
                    <a:pt x="23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37"/>
            <p:cNvSpPr/>
            <p:nvPr/>
          </p:nvSpPr>
          <p:spPr>
            <a:xfrm>
              <a:off x="4112675" y="3132925"/>
              <a:ext cx="118325" cy="15725"/>
            </a:xfrm>
            <a:custGeom>
              <a:avLst/>
              <a:gdLst/>
              <a:ahLst/>
              <a:cxnLst/>
              <a:rect l="l" t="t" r="r" b="b"/>
              <a:pathLst>
                <a:path w="4733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4400" y="629"/>
                  </a:lnTo>
                  <a:cubicBezTo>
                    <a:pt x="4585" y="629"/>
                    <a:pt x="4733" y="481"/>
                    <a:pt x="4733" y="333"/>
                  </a:cubicBezTo>
                  <a:cubicBezTo>
                    <a:pt x="4733" y="148"/>
                    <a:pt x="4585" y="0"/>
                    <a:pt x="44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37"/>
            <p:cNvSpPr/>
            <p:nvPr/>
          </p:nvSpPr>
          <p:spPr>
            <a:xfrm>
              <a:off x="3805825" y="3132925"/>
              <a:ext cx="253275" cy="15725"/>
            </a:xfrm>
            <a:custGeom>
              <a:avLst/>
              <a:gdLst/>
              <a:ahLst/>
              <a:cxnLst/>
              <a:rect l="l" t="t" r="r" b="b"/>
              <a:pathLst>
                <a:path w="10131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9797" y="629"/>
                  </a:lnTo>
                  <a:cubicBezTo>
                    <a:pt x="9982" y="629"/>
                    <a:pt x="10130" y="481"/>
                    <a:pt x="10130" y="333"/>
                  </a:cubicBezTo>
                  <a:cubicBezTo>
                    <a:pt x="10130" y="148"/>
                    <a:pt x="9982" y="0"/>
                    <a:pt x="97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37"/>
            <p:cNvSpPr/>
            <p:nvPr/>
          </p:nvSpPr>
          <p:spPr>
            <a:xfrm>
              <a:off x="4047975" y="3210550"/>
              <a:ext cx="275450" cy="14825"/>
            </a:xfrm>
            <a:custGeom>
              <a:avLst/>
              <a:gdLst/>
              <a:ahLst/>
              <a:cxnLst/>
              <a:rect l="l" t="t" r="r" b="b"/>
              <a:pathLst>
                <a:path w="11018" h="593" extrusionOk="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592"/>
                    <a:pt x="296" y="592"/>
                  </a:cubicBezTo>
                  <a:lnTo>
                    <a:pt x="10722" y="592"/>
                  </a:lnTo>
                  <a:cubicBezTo>
                    <a:pt x="10907" y="592"/>
                    <a:pt x="11018" y="481"/>
                    <a:pt x="11018" y="297"/>
                  </a:cubicBezTo>
                  <a:cubicBezTo>
                    <a:pt x="11018" y="149"/>
                    <a:pt x="10907" y="1"/>
                    <a:pt x="107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37"/>
            <p:cNvSpPr/>
            <p:nvPr/>
          </p:nvSpPr>
          <p:spPr>
            <a:xfrm>
              <a:off x="3805825" y="3210550"/>
              <a:ext cx="201500" cy="14825"/>
            </a:xfrm>
            <a:custGeom>
              <a:avLst/>
              <a:gdLst/>
              <a:ahLst/>
              <a:cxnLst/>
              <a:rect l="l" t="t" r="r" b="b"/>
              <a:pathLst>
                <a:path w="8060" h="593" extrusionOk="0">
                  <a:moveTo>
                    <a:pt x="333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7764" y="592"/>
                  </a:lnTo>
                  <a:cubicBezTo>
                    <a:pt x="7949" y="592"/>
                    <a:pt x="8060" y="481"/>
                    <a:pt x="8060" y="297"/>
                  </a:cubicBezTo>
                  <a:cubicBezTo>
                    <a:pt x="8060" y="149"/>
                    <a:pt x="7949" y="1"/>
                    <a:pt x="776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37"/>
            <p:cNvSpPr/>
            <p:nvPr/>
          </p:nvSpPr>
          <p:spPr>
            <a:xfrm>
              <a:off x="4196775" y="3287275"/>
              <a:ext cx="126650" cy="15725"/>
            </a:xfrm>
            <a:custGeom>
              <a:avLst/>
              <a:gdLst/>
              <a:ahLst/>
              <a:cxnLst/>
              <a:rect l="l" t="t" r="r" b="b"/>
              <a:pathLst>
                <a:path w="5066" h="629" extrusionOk="0">
                  <a:moveTo>
                    <a:pt x="296" y="0"/>
                  </a:moveTo>
                  <a:cubicBezTo>
                    <a:pt x="149" y="0"/>
                    <a:pt x="1" y="148"/>
                    <a:pt x="1" y="333"/>
                  </a:cubicBezTo>
                  <a:cubicBezTo>
                    <a:pt x="1" y="481"/>
                    <a:pt x="149" y="629"/>
                    <a:pt x="296" y="629"/>
                  </a:cubicBezTo>
                  <a:lnTo>
                    <a:pt x="4770" y="629"/>
                  </a:lnTo>
                  <a:cubicBezTo>
                    <a:pt x="4955" y="629"/>
                    <a:pt x="5066" y="481"/>
                    <a:pt x="5066" y="333"/>
                  </a:cubicBezTo>
                  <a:cubicBezTo>
                    <a:pt x="5066" y="148"/>
                    <a:pt x="4955" y="0"/>
                    <a:pt x="47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37"/>
            <p:cNvSpPr/>
            <p:nvPr/>
          </p:nvSpPr>
          <p:spPr>
            <a:xfrm>
              <a:off x="3917650" y="3287275"/>
              <a:ext cx="247725" cy="15725"/>
            </a:xfrm>
            <a:custGeom>
              <a:avLst/>
              <a:gdLst/>
              <a:ahLst/>
              <a:cxnLst/>
              <a:rect l="l" t="t" r="r" b="b"/>
              <a:pathLst>
                <a:path w="9909" h="629" extrusionOk="0">
                  <a:moveTo>
                    <a:pt x="296" y="0"/>
                  </a:moveTo>
                  <a:cubicBezTo>
                    <a:pt x="148" y="0"/>
                    <a:pt x="1" y="148"/>
                    <a:pt x="1" y="333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9613" y="629"/>
                  </a:lnTo>
                  <a:cubicBezTo>
                    <a:pt x="9798" y="629"/>
                    <a:pt x="9909" y="481"/>
                    <a:pt x="9909" y="333"/>
                  </a:cubicBezTo>
                  <a:cubicBezTo>
                    <a:pt x="9909" y="148"/>
                    <a:pt x="9798" y="0"/>
                    <a:pt x="96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37"/>
            <p:cNvSpPr/>
            <p:nvPr/>
          </p:nvSpPr>
          <p:spPr>
            <a:xfrm>
              <a:off x="3805825" y="3287275"/>
              <a:ext cx="75800" cy="15725"/>
            </a:xfrm>
            <a:custGeom>
              <a:avLst/>
              <a:gdLst/>
              <a:ahLst/>
              <a:cxnLst/>
              <a:rect l="l" t="t" r="r" b="b"/>
              <a:pathLst>
                <a:path w="3032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2736" y="629"/>
                  </a:lnTo>
                  <a:cubicBezTo>
                    <a:pt x="2921" y="629"/>
                    <a:pt x="3032" y="481"/>
                    <a:pt x="3032" y="333"/>
                  </a:cubicBezTo>
                  <a:cubicBezTo>
                    <a:pt x="3032" y="148"/>
                    <a:pt x="2921" y="0"/>
                    <a:pt x="27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37"/>
            <p:cNvSpPr/>
            <p:nvPr/>
          </p:nvSpPr>
          <p:spPr>
            <a:xfrm>
              <a:off x="1700350" y="3333475"/>
              <a:ext cx="69325" cy="154400"/>
            </a:xfrm>
            <a:custGeom>
              <a:avLst/>
              <a:gdLst/>
              <a:ahLst/>
              <a:cxnLst/>
              <a:rect l="l" t="t" r="r" b="b"/>
              <a:pathLst>
                <a:path w="2773" h="6176" extrusionOk="0">
                  <a:moveTo>
                    <a:pt x="0" y="1"/>
                  </a:moveTo>
                  <a:lnTo>
                    <a:pt x="0" y="6175"/>
                  </a:lnTo>
                  <a:lnTo>
                    <a:pt x="2773" y="6175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37"/>
            <p:cNvSpPr/>
            <p:nvPr/>
          </p:nvSpPr>
          <p:spPr>
            <a:xfrm>
              <a:off x="1838975" y="3401875"/>
              <a:ext cx="69350" cy="86000"/>
            </a:xfrm>
            <a:custGeom>
              <a:avLst/>
              <a:gdLst/>
              <a:ahLst/>
              <a:cxnLst/>
              <a:rect l="l" t="t" r="r" b="b"/>
              <a:pathLst>
                <a:path w="2774" h="3440" extrusionOk="0">
                  <a:moveTo>
                    <a:pt x="1" y="1"/>
                  </a:moveTo>
                  <a:lnTo>
                    <a:pt x="1" y="3439"/>
                  </a:lnTo>
                  <a:lnTo>
                    <a:pt x="2774" y="3439"/>
                  </a:lnTo>
                  <a:lnTo>
                    <a:pt x="277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37"/>
            <p:cNvSpPr/>
            <p:nvPr/>
          </p:nvSpPr>
          <p:spPr>
            <a:xfrm>
              <a:off x="1977625" y="3441625"/>
              <a:ext cx="69350" cy="46250"/>
            </a:xfrm>
            <a:custGeom>
              <a:avLst/>
              <a:gdLst/>
              <a:ahLst/>
              <a:cxnLst/>
              <a:rect l="l" t="t" r="r" b="b"/>
              <a:pathLst>
                <a:path w="2774" h="1850" extrusionOk="0">
                  <a:moveTo>
                    <a:pt x="0" y="0"/>
                  </a:moveTo>
                  <a:lnTo>
                    <a:pt x="0" y="1849"/>
                  </a:lnTo>
                  <a:lnTo>
                    <a:pt x="2773" y="1849"/>
                  </a:lnTo>
                  <a:lnTo>
                    <a:pt x="27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37"/>
            <p:cNvSpPr/>
            <p:nvPr/>
          </p:nvSpPr>
          <p:spPr>
            <a:xfrm>
              <a:off x="2116250" y="3378775"/>
              <a:ext cx="69350" cy="109100"/>
            </a:xfrm>
            <a:custGeom>
              <a:avLst/>
              <a:gdLst/>
              <a:ahLst/>
              <a:cxnLst/>
              <a:rect l="l" t="t" r="r" b="b"/>
              <a:pathLst>
                <a:path w="2774" h="4364" extrusionOk="0">
                  <a:moveTo>
                    <a:pt x="1" y="0"/>
                  </a:moveTo>
                  <a:lnTo>
                    <a:pt x="1" y="4363"/>
                  </a:lnTo>
                  <a:lnTo>
                    <a:pt x="2774" y="4363"/>
                  </a:lnTo>
                  <a:lnTo>
                    <a:pt x="27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37"/>
            <p:cNvSpPr/>
            <p:nvPr/>
          </p:nvSpPr>
          <p:spPr>
            <a:xfrm>
              <a:off x="2254900" y="3418525"/>
              <a:ext cx="69350" cy="69350"/>
            </a:xfrm>
            <a:custGeom>
              <a:avLst/>
              <a:gdLst/>
              <a:ahLst/>
              <a:cxnLst/>
              <a:rect l="l" t="t" r="r" b="b"/>
              <a:pathLst>
                <a:path w="2774" h="2774" extrusionOk="0">
                  <a:moveTo>
                    <a:pt x="0" y="0"/>
                  </a:moveTo>
                  <a:lnTo>
                    <a:pt x="0" y="2773"/>
                  </a:lnTo>
                  <a:lnTo>
                    <a:pt x="2773" y="2773"/>
                  </a:lnTo>
                  <a:lnTo>
                    <a:pt x="27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37"/>
            <p:cNvSpPr/>
            <p:nvPr/>
          </p:nvSpPr>
          <p:spPr>
            <a:xfrm>
              <a:off x="2393550" y="3373225"/>
              <a:ext cx="69325" cy="114650"/>
            </a:xfrm>
            <a:custGeom>
              <a:avLst/>
              <a:gdLst/>
              <a:ahLst/>
              <a:cxnLst/>
              <a:rect l="l" t="t" r="r" b="b"/>
              <a:pathLst>
                <a:path w="2773" h="4586" extrusionOk="0">
                  <a:moveTo>
                    <a:pt x="0" y="1"/>
                  </a:moveTo>
                  <a:lnTo>
                    <a:pt x="0" y="4585"/>
                  </a:lnTo>
                  <a:lnTo>
                    <a:pt x="2773" y="4585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37"/>
            <p:cNvSpPr/>
            <p:nvPr/>
          </p:nvSpPr>
          <p:spPr>
            <a:xfrm>
              <a:off x="2532175" y="3468425"/>
              <a:ext cx="69350" cy="19450"/>
            </a:xfrm>
            <a:custGeom>
              <a:avLst/>
              <a:gdLst/>
              <a:ahLst/>
              <a:cxnLst/>
              <a:rect l="l" t="t" r="r" b="b"/>
              <a:pathLst>
                <a:path w="2774" h="778" extrusionOk="0">
                  <a:moveTo>
                    <a:pt x="1" y="1"/>
                  </a:moveTo>
                  <a:lnTo>
                    <a:pt x="1" y="777"/>
                  </a:lnTo>
                  <a:lnTo>
                    <a:pt x="2773" y="777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37"/>
            <p:cNvSpPr/>
            <p:nvPr/>
          </p:nvSpPr>
          <p:spPr>
            <a:xfrm>
              <a:off x="2670825" y="3333475"/>
              <a:ext cx="69350" cy="154400"/>
            </a:xfrm>
            <a:custGeom>
              <a:avLst/>
              <a:gdLst/>
              <a:ahLst/>
              <a:cxnLst/>
              <a:rect l="l" t="t" r="r" b="b"/>
              <a:pathLst>
                <a:path w="2774" h="6176" extrusionOk="0">
                  <a:moveTo>
                    <a:pt x="0" y="1"/>
                  </a:moveTo>
                  <a:lnTo>
                    <a:pt x="0" y="6175"/>
                  </a:lnTo>
                  <a:lnTo>
                    <a:pt x="2773" y="6175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37"/>
            <p:cNvSpPr/>
            <p:nvPr/>
          </p:nvSpPr>
          <p:spPr>
            <a:xfrm>
              <a:off x="2809450" y="3431450"/>
              <a:ext cx="69350" cy="56425"/>
            </a:xfrm>
            <a:custGeom>
              <a:avLst/>
              <a:gdLst/>
              <a:ahLst/>
              <a:cxnLst/>
              <a:rect l="l" t="t" r="r" b="b"/>
              <a:pathLst>
                <a:path w="2774" h="2257" extrusionOk="0">
                  <a:moveTo>
                    <a:pt x="1" y="1"/>
                  </a:moveTo>
                  <a:lnTo>
                    <a:pt x="1" y="2256"/>
                  </a:lnTo>
                  <a:lnTo>
                    <a:pt x="2774" y="2256"/>
                  </a:lnTo>
                  <a:lnTo>
                    <a:pt x="27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37"/>
            <p:cNvSpPr/>
            <p:nvPr/>
          </p:nvSpPr>
          <p:spPr>
            <a:xfrm>
              <a:off x="2948100" y="3465650"/>
              <a:ext cx="69350" cy="22225"/>
            </a:xfrm>
            <a:custGeom>
              <a:avLst/>
              <a:gdLst/>
              <a:ahLst/>
              <a:cxnLst/>
              <a:rect l="l" t="t" r="r" b="b"/>
              <a:pathLst>
                <a:path w="2774" h="889" extrusionOk="0">
                  <a:moveTo>
                    <a:pt x="0" y="1"/>
                  </a:moveTo>
                  <a:lnTo>
                    <a:pt x="0" y="888"/>
                  </a:lnTo>
                  <a:lnTo>
                    <a:pt x="2773" y="888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37"/>
            <p:cNvSpPr/>
            <p:nvPr/>
          </p:nvSpPr>
          <p:spPr>
            <a:xfrm>
              <a:off x="3086750" y="3437000"/>
              <a:ext cx="69325" cy="50875"/>
            </a:xfrm>
            <a:custGeom>
              <a:avLst/>
              <a:gdLst/>
              <a:ahLst/>
              <a:cxnLst/>
              <a:rect l="l" t="t" r="r" b="b"/>
              <a:pathLst>
                <a:path w="2773" h="2035" extrusionOk="0">
                  <a:moveTo>
                    <a:pt x="0" y="1"/>
                  </a:moveTo>
                  <a:lnTo>
                    <a:pt x="0" y="2034"/>
                  </a:lnTo>
                  <a:lnTo>
                    <a:pt x="2773" y="2034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37"/>
            <p:cNvSpPr/>
            <p:nvPr/>
          </p:nvSpPr>
          <p:spPr>
            <a:xfrm>
              <a:off x="3225375" y="3333475"/>
              <a:ext cx="69350" cy="154400"/>
            </a:xfrm>
            <a:custGeom>
              <a:avLst/>
              <a:gdLst/>
              <a:ahLst/>
              <a:cxnLst/>
              <a:rect l="l" t="t" r="r" b="b"/>
              <a:pathLst>
                <a:path w="2774" h="6176" extrusionOk="0">
                  <a:moveTo>
                    <a:pt x="1" y="1"/>
                  </a:moveTo>
                  <a:lnTo>
                    <a:pt x="1" y="6175"/>
                  </a:lnTo>
                  <a:lnTo>
                    <a:pt x="2773" y="6175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2069;p37"/>
            <p:cNvSpPr/>
            <p:nvPr/>
          </p:nvSpPr>
          <p:spPr>
            <a:xfrm>
              <a:off x="3364025" y="3364900"/>
              <a:ext cx="69325" cy="122975"/>
            </a:xfrm>
            <a:custGeom>
              <a:avLst/>
              <a:gdLst/>
              <a:ahLst/>
              <a:cxnLst/>
              <a:rect l="l" t="t" r="r" b="b"/>
              <a:pathLst>
                <a:path w="2773" h="4919" extrusionOk="0">
                  <a:moveTo>
                    <a:pt x="0" y="1"/>
                  </a:moveTo>
                  <a:lnTo>
                    <a:pt x="0" y="4918"/>
                  </a:lnTo>
                  <a:lnTo>
                    <a:pt x="2773" y="4918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37"/>
            <p:cNvSpPr/>
            <p:nvPr/>
          </p:nvSpPr>
          <p:spPr>
            <a:xfrm>
              <a:off x="3502650" y="3386175"/>
              <a:ext cx="69350" cy="101700"/>
            </a:xfrm>
            <a:custGeom>
              <a:avLst/>
              <a:gdLst/>
              <a:ahLst/>
              <a:cxnLst/>
              <a:rect l="l" t="t" r="r" b="b"/>
              <a:pathLst>
                <a:path w="2774" h="4068" extrusionOk="0">
                  <a:moveTo>
                    <a:pt x="1" y="0"/>
                  </a:moveTo>
                  <a:lnTo>
                    <a:pt x="1" y="4067"/>
                  </a:lnTo>
                  <a:lnTo>
                    <a:pt x="2774" y="4067"/>
                  </a:lnTo>
                  <a:lnTo>
                    <a:pt x="27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37"/>
            <p:cNvSpPr/>
            <p:nvPr/>
          </p:nvSpPr>
          <p:spPr>
            <a:xfrm>
              <a:off x="3855725" y="1244650"/>
              <a:ext cx="170100" cy="822625"/>
            </a:xfrm>
            <a:custGeom>
              <a:avLst/>
              <a:gdLst/>
              <a:ahLst/>
              <a:cxnLst/>
              <a:rect l="l" t="t" r="r" b="b"/>
              <a:pathLst>
                <a:path w="6804" h="32905" extrusionOk="0">
                  <a:moveTo>
                    <a:pt x="296" y="0"/>
                  </a:moveTo>
                  <a:cubicBezTo>
                    <a:pt x="222" y="0"/>
                    <a:pt x="148" y="37"/>
                    <a:pt x="111" y="74"/>
                  </a:cubicBezTo>
                  <a:cubicBezTo>
                    <a:pt x="38" y="148"/>
                    <a:pt x="1" y="222"/>
                    <a:pt x="1" y="296"/>
                  </a:cubicBezTo>
                  <a:lnTo>
                    <a:pt x="1" y="32571"/>
                  </a:lnTo>
                  <a:cubicBezTo>
                    <a:pt x="1" y="32756"/>
                    <a:pt x="148" y="32904"/>
                    <a:pt x="296" y="32904"/>
                  </a:cubicBezTo>
                  <a:cubicBezTo>
                    <a:pt x="481" y="32904"/>
                    <a:pt x="629" y="32756"/>
                    <a:pt x="629" y="32571"/>
                  </a:cubicBezTo>
                  <a:lnTo>
                    <a:pt x="629" y="629"/>
                  </a:lnTo>
                  <a:lnTo>
                    <a:pt x="6507" y="629"/>
                  </a:lnTo>
                  <a:cubicBezTo>
                    <a:pt x="6655" y="629"/>
                    <a:pt x="6803" y="481"/>
                    <a:pt x="6803" y="296"/>
                  </a:cubicBezTo>
                  <a:cubicBezTo>
                    <a:pt x="6803" y="148"/>
                    <a:pt x="6655" y="0"/>
                    <a:pt x="65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37"/>
            <p:cNvSpPr/>
            <p:nvPr/>
          </p:nvSpPr>
          <p:spPr>
            <a:xfrm>
              <a:off x="4130225" y="1239100"/>
              <a:ext cx="302275" cy="14800"/>
            </a:xfrm>
            <a:custGeom>
              <a:avLst/>
              <a:gdLst/>
              <a:ahLst/>
              <a:cxnLst/>
              <a:rect l="l" t="t" r="r" b="b"/>
              <a:pathLst>
                <a:path w="12091" h="592" extrusionOk="0">
                  <a:moveTo>
                    <a:pt x="334" y="0"/>
                  </a:moveTo>
                  <a:cubicBezTo>
                    <a:pt x="149" y="0"/>
                    <a:pt x="1" y="148"/>
                    <a:pt x="1" y="296"/>
                  </a:cubicBezTo>
                  <a:cubicBezTo>
                    <a:pt x="1" y="481"/>
                    <a:pt x="149" y="592"/>
                    <a:pt x="334" y="592"/>
                  </a:cubicBezTo>
                  <a:lnTo>
                    <a:pt x="11757" y="592"/>
                  </a:lnTo>
                  <a:cubicBezTo>
                    <a:pt x="11942" y="592"/>
                    <a:pt x="12090" y="481"/>
                    <a:pt x="12090" y="296"/>
                  </a:cubicBezTo>
                  <a:cubicBezTo>
                    <a:pt x="12090" y="148"/>
                    <a:pt x="11942" y="0"/>
                    <a:pt x="117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Google Shape;2073;p37"/>
            <p:cNvSpPr/>
            <p:nvPr/>
          </p:nvSpPr>
          <p:spPr>
            <a:xfrm>
              <a:off x="4130225" y="1330600"/>
              <a:ext cx="302275" cy="15725"/>
            </a:xfrm>
            <a:custGeom>
              <a:avLst/>
              <a:gdLst/>
              <a:ahLst/>
              <a:cxnLst/>
              <a:rect l="l" t="t" r="r" b="b"/>
              <a:pathLst>
                <a:path w="12091" h="629" extrusionOk="0">
                  <a:moveTo>
                    <a:pt x="334" y="0"/>
                  </a:moveTo>
                  <a:cubicBezTo>
                    <a:pt x="149" y="0"/>
                    <a:pt x="1" y="148"/>
                    <a:pt x="1" y="296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11757" y="629"/>
                  </a:lnTo>
                  <a:cubicBezTo>
                    <a:pt x="11942" y="629"/>
                    <a:pt x="12090" y="481"/>
                    <a:pt x="12090" y="296"/>
                  </a:cubicBezTo>
                  <a:cubicBezTo>
                    <a:pt x="12090" y="148"/>
                    <a:pt x="11942" y="0"/>
                    <a:pt x="117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Google Shape;2074;p37"/>
            <p:cNvSpPr/>
            <p:nvPr/>
          </p:nvSpPr>
          <p:spPr>
            <a:xfrm>
              <a:off x="4130225" y="1422100"/>
              <a:ext cx="302275" cy="15725"/>
            </a:xfrm>
            <a:custGeom>
              <a:avLst/>
              <a:gdLst/>
              <a:ahLst/>
              <a:cxnLst/>
              <a:rect l="l" t="t" r="r" b="b"/>
              <a:pathLst>
                <a:path w="12091" h="629" extrusionOk="0">
                  <a:moveTo>
                    <a:pt x="334" y="0"/>
                  </a:moveTo>
                  <a:cubicBezTo>
                    <a:pt x="149" y="0"/>
                    <a:pt x="1" y="148"/>
                    <a:pt x="1" y="296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11757" y="629"/>
                  </a:lnTo>
                  <a:cubicBezTo>
                    <a:pt x="11942" y="629"/>
                    <a:pt x="12090" y="481"/>
                    <a:pt x="12090" y="296"/>
                  </a:cubicBezTo>
                  <a:cubicBezTo>
                    <a:pt x="12090" y="148"/>
                    <a:pt x="11942" y="0"/>
                    <a:pt x="117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2075;p37"/>
            <p:cNvSpPr/>
            <p:nvPr/>
          </p:nvSpPr>
          <p:spPr>
            <a:xfrm>
              <a:off x="1709575" y="4545200"/>
              <a:ext cx="317975" cy="15750"/>
            </a:xfrm>
            <a:custGeom>
              <a:avLst/>
              <a:gdLst/>
              <a:ahLst/>
              <a:cxnLst/>
              <a:rect l="l" t="t" r="r" b="b"/>
              <a:pathLst>
                <a:path w="12719" h="630" extrusionOk="0">
                  <a:moveTo>
                    <a:pt x="297" y="1"/>
                  </a:moveTo>
                  <a:cubicBezTo>
                    <a:pt x="112" y="1"/>
                    <a:pt x="1" y="148"/>
                    <a:pt x="1" y="296"/>
                  </a:cubicBezTo>
                  <a:cubicBezTo>
                    <a:pt x="1" y="481"/>
                    <a:pt x="112" y="629"/>
                    <a:pt x="297" y="629"/>
                  </a:cubicBezTo>
                  <a:lnTo>
                    <a:pt x="12423" y="629"/>
                  </a:lnTo>
                  <a:cubicBezTo>
                    <a:pt x="12608" y="629"/>
                    <a:pt x="12719" y="481"/>
                    <a:pt x="12719" y="296"/>
                  </a:cubicBezTo>
                  <a:cubicBezTo>
                    <a:pt x="12719" y="148"/>
                    <a:pt x="12608" y="1"/>
                    <a:pt x="124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2076;p37"/>
            <p:cNvSpPr/>
            <p:nvPr/>
          </p:nvSpPr>
          <p:spPr>
            <a:xfrm>
              <a:off x="1709575" y="4631150"/>
              <a:ext cx="317975" cy="15750"/>
            </a:xfrm>
            <a:custGeom>
              <a:avLst/>
              <a:gdLst/>
              <a:ahLst/>
              <a:cxnLst/>
              <a:rect l="l" t="t" r="r" b="b"/>
              <a:pathLst>
                <a:path w="12719" h="630" extrusionOk="0">
                  <a:moveTo>
                    <a:pt x="297" y="1"/>
                  </a:moveTo>
                  <a:cubicBezTo>
                    <a:pt x="112" y="1"/>
                    <a:pt x="1" y="149"/>
                    <a:pt x="1" y="297"/>
                  </a:cubicBezTo>
                  <a:cubicBezTo>
                    <a:pt x="1" y="481"/>
                    <a:pt x="112" y="629"/>
                    <a:pt x="297" y="629"/>
                  </a:cubicBezTo>
                  <a:lnTo>
                    <a:pt x="12423" y="629"/>
                  </a:lnTo>
                  <a:cubicBezTo>
                    <a:pt x="12608" y="629"/>
                    <a:pt x="12719" y="481"/>
                    <a:pt x="12719" y="297"/>
                  </a:cubicBezTo>
                  <a:cubicBezTo>
                    <a:pt x="12719" y="149"/>
                    <a:pt x="12608" y="1"/>
                    <a:pt x="124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2077;p37"/>
            <p:cNvSpPr/>
            <p:nvPr/>
          </p:nvSpPr>
          <p:spPr>
            <a:xfrm>
              <a:off x="1709575" y="4717125"/>
              <a:ext cx="317975" cy="15725"/>
            </a:xfrm>
            <a:custGeom>
              <a:avLst/>
              <a:gdLst/>
              <a:ahLst/>
              <a:cxnLst/>
              <a:rect l="l" t="t" r="r" b="b"/>
              <a:pathLst>
                <a:path w="12719" h="629" extrusionOk="0">
                  <a:moveTo>
                    <a:pt x="297" y="0"/>
                  </a:moveTo>
                  <a:cubicBezTo>
                    <a:pt x="112" y="0"/>
                    <a:pt x="1" y="148"/>
                    <a:pt x="1" y="296"/>
                  </a:cubicBezTo>
                  <a:cubicBezTo>
                    <a:pt x="1" y="481"/>
                    <a:pt x="112" y="629"/>
                    <a:pt x="297" y="629"/>
                  </a:cubicBezTo>
                  <a:lnTo>
                    <a:pt x="12423" y="629"/>
                  </a:lnTo>
                  <a:cubicBezTo>
                    <a:pt x="12608" y="629"/>
                    <a:pt x="12719" y="481"/>
                    <a:pt x="12719" y="296"/>
                  </a:cubicBezTo>
                  <a:cubicBezTo>
                    <a:pt x="12719" y="148"/>
                    <a:pt x="12608" y="0"/>
                    <a:pt x="124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2078;p37"/>
            <p:cNvSpPr/>
            <p:nvPr/>
          </p:nvSpPr>
          <p:spPr>
            <a:xfrm>
              <a:off x="1709575" y="4803075"/>
              <a:ext cx="317975" cy="14800"/>
            </a:xfrm>
            <a:custGeom>
              <a:avLst/>
              <a:gdLst/>
              <a:ahLst/>
              <a:cxnLst/>
              <a:rect l="l" t="t" r="r" b="b"/>
              <a:pathLst>
                <a:path w="12719" h="592" extrusionOk="0">
                  <a:moveTo>
                    <a:pt x="297" y="0"/>
                  </a:moveTo>
                  <a:cubicBezTo>
                    <a:pt x="112" y="0"/>
                    <a:pt x="1" y="111"/>
                    <a:pt x="1" y="296"/>
                  </a:cubicBezTo>
                  <a:cubicBezTo>
                    <a:pt x="1" y="481"/>
                    <a:pt x="112" y="592"/>
                    <a:pt x="297" y="592"/>
                  </a:cubicBezTo>
                  <a:lnTo>
                    <a:pt x="12423" y="592"/>
                  </a:lnTo>
                  <a:cubicBezTo>
                    <a:pt x="12608" y="592"/>
                    <a:pt x="12719" y="481"/>
                    <a:pt x="12719" y="296"/>
                  </a:cubicBezTo>
                  <a:cubicBezTo>
                    <a:pt x="12719" y="111"/>
                    <a:pt x="12608" y="0"/>
                    <a:pt x="124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2079;p37"/>
            <p:cNvSpPr/>
            <p:nvPr/>
          </p:nvSpPr>
          <p:spPr>
            <a:xfrm>
              <a:off x="2163400" y="3753100"/>
              <a:ext cx="949250" cy="949250"/>
            </a:xfrm>
            <a:custGeom>
              <a:avLst/>
              <a:gdLst/>
              <a:ahLst/>
              <a:cxnLst/>
              <a:rect l="l" t="t" r="r" b="b"/>
              <a:pathLst>
                <a:path w="37970" h="37970" extrusionOk="0">
                  <a:moveTo>
                    <a:pt x="19003" y="1"/>
                  </a:moveTo>
                  <a:cubicBezTo>
                    <a:pt x="8504" y="1"/>
                    <a:pt x="0" y="8504"/>
                    <a:pt x="0" y="19004"/>
                  </a:cubicBezTo>
                  <a:cubicBezTo>
                    <a:pt x="0" y="29466"/>
                    <a:pt x="8504" y="37970"/>
                    <a:pt x="19003" y="37970"/>
                  </a:cubicBezTo>
                  <a:cubicBezTo>
                    <a:pt x="29466" y="37970"/>
                    <a:pt x="37969" y="29466"/>
                    <a:pt x="37969" y="19004"/>
                  </a:cubicBezTo>
                  <a:cubicBezTo>
                    <a:pt x="37969" y="8504"/>
                    <a:pt x="29466" y="1"/>
                    <a:pt x="190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37"/>
            <p:cNvSpPr/>
            <p:nvPr/>
          </p:nvSpPr>
          <p:spPr>
            <a:xfrm>
              <a:off x="2155075" y="3744775"/>
              <a:ext cx="965875" cy="965900"/>
            </a:xfrm>
            <a:custGeom>
              <a:avLst/>
              <a:gdLst/>
              <a:ahLst/>
              <a:cxnLst/>
              <a:rect l="l" t="t" r="r" b="b"/>
              <a:pathLst>
                <a:path w="38635" h="38636" extrusionOk="0">
                  <a:moveTo>
                    <a:pt x="19336" y="629"/>
                  </a:moveTo>
                  <a:cubicBezTo>
                    <a:pt x="24475" y="629"/>
                    <a:pt x="29133" y="2737"/>
                    <a:pt x="32535" y="6101"/>
                  </a:cubicBezTo>
                  <a:cubicBezTo>
                    <a:pt x="35899" y="9502"/>
                    <a:pt x="38006" y="14161"/>
                    <a:pt x="38006" y="19337"/>
                  </a:cubicBezTo>
                  <a:cubicBezTo>
                    <a:pt x="38006" y="24476"/>
                    <a:pt x="35899" y="29171"/>
                    <a:pt x="32535" y="32535"/>
                  </a:cubicBezTo>
                  <a:cubicBezTo>
                    <a:pt x="29133" y="35936"/>
                    <a:pt x="24475" y="38007"/>
                    <a:pt x="19336" y="38007"/>
                  </a:cubicBezTo>
                  <a:cubicBezTo>
                    <a:pt x="14160" y="38007"/>
                    <a:pt x="9502" y="35936"/>
                    <a:pt x="6101" y="32535"/>
                  </a:cubicBezTo>
                  <a:cubicBezTo>
                    <a:pt x="2736" y="29171"/>
                    <a:pt x="629" y="24476"/>
                    <a:pt x="629" y="19337"/>
                  </a:cubicBezTo>
                  <a:cubicBezTo>
                    <a:pt x="629" y="14161"/>
                    <a:pt x="2736" y="9502"/>
                    <a:pt x="6101" y="6101"/>
                  </a:cubicBezTo>
                  <a:cubicBezTo>
                    <a:pt x="9502" y="2737"/>
                    <a:pt x="14160" y="629"/>
                    <a:pt x="19336" y="629"/>
                  </a:cubicBezTo>
                  <a:close/>
                  <a:moveTo>
                    <a:pt x="19336" y="1"/>
                  </a:moveTo>
                  <a:cubicBezTo>
                    <a:pt x="8652" y="1"/>
                    <a:pt x="1" y="8652"/>
                    <a:pt x="1" y="19337"/>
                  </a:cubicBezTo>
                  <a:cubicBezTo>
                    <a:pt x="1" y="29984"/>
                    <a:pt x="8652" y="38635"/>
                    <a:pt x="19336" y="38635"/>
                  </a:cubicBezTo>
                  <a:cubicBezTo>
                    <a:pt x="29984" y="38635"/>
                    <a:pt x="38635" y="29984"/>
                    <a:pt x="38635" y="19337"/>
                  </a:cubicBezTo>
                  <a:cubicBezTo>
                    <a:pt x="38635" y="8652"/>
                    <a:pt x="29984" y="1"/>
                    <a:pt x="193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37"/>
            <p:cNvSpPr/>
            <p:nvPr/>
          </p:nvSpPr>
          <p:spPr>
            <a:xfrm>
              <a:off x="2283550" y="3873250"/>
              <a:ext cx="708950" cy="708950"/>
            </a:xfrm>
            <a:custGeom>
              <a:avLst/>
              <a:gdLst/>
              <a:ahLst/>
              <a:cxnLst/>
              <a:rect l="l" t="t" r="r" b="b"/>
              <a:pathLst>
                <a:path w="28358" h="28358" extrusionOk="0">
                  <a:moveTo>
                    <a:pt x="14197" y="1"/>
                  </a:moveTo>
                  <a:cubicBezTo>
                    <a:pt x="6360" y="1"/>
                    <a:pt x="1" y="6360"/>
                    <a:pt x="1" y="14198"/>
                  </a:cubicBezTo>
                  <a:cubicBezTo>
                    <a:pt x="1" y="22035"/>
                    <a:pt x="6360" y="28357"/>
                    <a:pt x="14197" y="28357"/>
                  </a:cubicBezTo>
                  <a:cubicBezTo>
                    <a:pt x="22035" y="28357"/>
                    <a:pt x="28357" y="22035"/>
                    <a:pt x="28357" y="14198"/>
                  </a:cubicBezTo>
                  <a:cubicBezTo>
                    <a:pt x="28357" y="6360"/>
                    <a:pt x="22035" y="1"/>
                    <a:pt x="1419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37"/>
            <p:cNvSpPr/>
            <p:nvPr/>
          </p:nvSpPr>
          <p:spPr>
            <a:xfrm>
              <a:off x="2275225" y="3864950"/>
              <a:ext cx="725575" cy="725575"/>
            </a:xfrm>
            <a:custGeom>
              <a:avLst/>
              <a:gdLst/>
              <a:ahLst/>
              <a:cxnLst/>
              <a:rect l="l" t="t" r="r" b="b"/>
              <a:pathLst>
                <a:path w="29023" h="29023" extrusionOk="0">
                  <a:moveTo>
                    <a:pt x="14530" y="629"/>
                  </a:moveTo>
                  <a:cubicBezTo>
                    <a:pt x="18338" y="629"/>
                    <a:pt x="21813" y="2181"/>
                    <a:pt x="24327" y="4695"/>
                  </a:cubicBezTo>
                  <a:cubicBezTo>
                    <a:pt x="26841" y="7209"/>
                    <a:pt x="28394" y="10685"/>
                    <a:pt x="28394" y="14530"/>
                  </a:cubicBezTo>
                  <a:cubicBezTo>
                    <a:pt x="28394" y="18338"/>
                    <a:pt x="26841" y="21813"/>
                    <a:pt x="24327" y="24327"/>
                  </a:cubicBezTo>
                  <a:cubicBezTo>
                    <a:pt x="21813" y="26841"/>
                    <a:pt x="18338" y="28394"/>
                    <a:pt x="14530" y="28394"/>
                  </a:cubicBezTo>
                  <a:cubicBezTo>
                    <a:pt x="10685" y="28394"/>
                    <a:pt x="7210" y="26841"/>
                    <a:pt x="4696" y="24327"/>
                  </a:cubicBezTo>
                  <a:cubicBezTo>
                    <a:pt x="2182" y="21813"/>
                    <a:pt x="629" y="18338"/>
                    <a:pt x="629" y="14530"/>
                  </a:cubicBezTo>
                  <a:cubicBezTo>
                    <a:pt x="629" y="10685"/>
                    <a:pt x="2182" y="7209"/>
                    <a:pt x="4696" y="4695"/>
                  </a:cubicBezTo>
                  <a:cubicBezTo>
                    <a:pt x="7210" y="2181"/>
                    <a:pt x="10685" y="629"/>
                    <a:pt x="14530" y="629"/>
                  </a:cubicBezTo>
                  <a:close/>
                  <a:moveTo>
                    <a:pt x="14530" y="0"/>
                  </a:moveTo>
                  <a:cubicBezTo>
                    <a:pt x="6508" y="0"/>
                    <a:pt x="1" y="6507"/>
                    <a:pt x="1" y="14530"/>
                  </a:cubicBezTo>
                  <a:cubicBezTo>
                    <a:pt x="1" y="22515"/>
                    <a:pt x="6508" y="29022"/>
                    <a:pt x="14530" y="29022"/>
                  </a:cubicBezTo>
                  <a:cubicBezTo>
                    <a:pt x="22516" y="29022"/>
                    <a:pt x="29023" y="22515"/>
                    <a:pt x="29023" y="14530"/>
                  </a:cubicBezTo>
                  <a:cubicBezTo>
                    <a:pt x="29023" y="6507"/>
                    <a:pt x="22516" y="0"/>
                    <a:pt x="145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37"/>
            <p:cNvSpPr/>
            <p:nvPr/>
          </p:nvSpPr>
          <p:spPr>
            <a:xfrm>
              <a:off x="2413875" y="4003575"/>
              <a:ext cx="448300" cy="448300"/>
            </a:xfrm>
            <a:custGeom>
              <a:avLst/>
              <a:gdLst/>
              <a:ahLst/>
              <a:cxnLst/>
              <a:rect l="l" t="t" r="r" b="b"/>
              <a:pathLst>
                <a:path w="17932" h="17932" extrusionOk="0">
                  <a:moveTo>
                    <a:pt x="8984" y="1"/>
                  </a:moveTo>
                  <a:cubicBezTo>
                    <a:pt x="4030" y="1"/>
                    <a:pt x="0" y="4030"/>
                    <a:pt x="0" y="8985"/>
                  </a:cubicBezTo>
                  <a:cubicBezTo>
                    <a:pt x="0" y="13902"/>
                    <a:pt x="4030" y="17931"/>
                    <a:pt x="8984" y="17931"/>
                  </a:cubicBezTo>
                  <a:cubicBezTo>
                    <a:pt x="13901" y="17931"/>
                    <a:pt x="17931" y="13902"/>
                    <a:pt x="17931" y="8985"/>
                  </a:cubicBezTo>
                  <a:cubicBezTo>
                    <a:pt x="17931" y="4030"/>
                    <a:pt x="13901" y="1"/>
                    <a:pt x="89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37"/>
            <p:cNvSpPr/>
            <p:nvPr/>
          </p:nvSpPr>
          <p:spPr>
            <a:xfrm>
              <a:off x="2406475" y="3996175"/>
              <a:ext cx="463075" cy="463100"/>
            </a:xfrm>
            <a:custGeom>
              <a:avLst/>
              <a:gdLst/>
              <a:ahLst/>
              <a:cxnLst/>
              <a:rect l="l" t="t" r="r" b="b"/>
              <a:pathLst>
                <a:path w="18523" h="18524" extrusionOk="0">
                  <a:moveTo>
                    <a:pt x="9280" y="592"/>
                  </a:moveTo>
                  <a:cubicBezTo>
                    <a:pt x="11646" y="592"/>
                    <a:pt x="13828" y="1591"/>
                    <a:pt x="15380" y="3143"/>
                  </a:cubicBezTo>
                  <a:cubicBezTo>
                    <a:pt x="16933" y="4696"/>
                    <a:pt x="17931" y="6877"/>
                    <a:pt x="17931" y="9281"/>
                  </a:cubicBezTo>
                  <a:cubicBezTo>
                    <a:pt x="17931" y="11647"/>
                    <a:pt x="16933" y="13828"/>
                    <a:pt x="15380" y="15381"/>
                  </a:cubicBezTo>
                  <a:cubicBezTo>
                    <a:pt x="13828" y="16934"/>
                    <a:pt x="11646" y="17932"/>
                    <a:pt x="9280" y="17932"/>
                  </a:cubicBezTo>
                  <a:cubicBezTo>
                    <a:pt x="6877" y="17932"/>
                    <a:pt x="4696" y="16934"/>
                    <a:pt x="3143" y="15381"/>
                  </a:cubicBezTo>
                  <a:cubicBezTo>
                    <a:pt x="1590" y="13828"/>
                    <a:pt x="592" y="11647"/>
                    <a:pt x="592" y="9281"/>
                  </a:cubicBezTo>
                  <a:cubicBezTo>
                    <a:pt x="592" y="6877"/>
                    <a:pt x="1590" y="4696"/>
                    <a:pt x="3143" y="3143"/>
                  </a:cubicBezTo>
                  <a:cubicBezTo>
                    <a:pt x="4696" y="1591"/>
                    <a:pt x="6877" y="592"/>
                    <a:pt x="9280" y="592"/>
                  </a:cubicBezTo>
                  <a:close/>
                  <a:moveTo>
                    <a:pt x="9280" y="1"/>
                  </a:moveTo>
                  <a:cubicBezTo>
                    <a:pt x="4141" y="1"/>
                    <a:pt x="1" y="4142"/>
                    <a:pt x="1" y="9281"/>
                  </a:cubicBezTo>
                  <a:cubicBezTo>
                    <a:pt x="1" y="14383"/>
                    <a:pt x="4141" y="18523"/>
                    <a:pt x="9280" y="18523"/>
                  </a:cubicBezTo>
                  <a:cubicBezTo>
                    <a:pt x="14382" y="18523"/>
                    <a:pt x="18523" y="14383"/>
                    <a:pt x="18523" y="9281"/>
                  </a:cubicBezTo>
                  <a:cubicBezTo>
                    <a:pt x="18523" y="4142"/>
                    <a:pt x="14382" y="1"/>
                    <a:pt x="92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37"/>
            <p:cNvSpPr/>
            <p:nvPr/>
          </p:nvSpPr>
          <p:spPr>
            <a:xfrm>
              <a:off x="1636575" y="3993425"/>
              <a:ext cx="469550" cy="468625"/>
            </a:xfrm>
            <a:custGeom>
              <a:avLst/>
              <a:gdLst/>
              <a:ahLst/>
              <a:cxnLst/>
              <a:rect l="l" t="t" r="r" b="b"/>
              <a:pathLst>
                <a:path w="18782" h="18745" extrusionOk="0">
                  <a:moveTo>
                    <a:pt x="9391" y="0"/>
                  </a:moveTo>
                  <a:cubicBezTo>
                    <a:pt x="4215" y="0"/>
                    <a:pt x="0" y="4178"/>
                    <a:pt x="0" y="9391"/>
                  </a:cubicBezTo>
                  <a:cubicBezTo>
                    <a:pt x="0" y="14566"/>
                    <a:pt x="4215" y="18744"/>
                    <a:pt x="9391" y="18744"/>
                  </a:cubicBezTo>
                  <a:cubicBezTo>
                    <a:pt x="14567" y="18744"/>
                    <a:pt x="18781" y="14566"/>
                    <a:pt x="18781" y="9391"/>
                  </a:cubicBezTo>
                  <a:cubicBezTo>
                    <a:pt x="18781" y="4178"/>
                    <a:pt x="14567" y="0"/>
                    <a:pt x="93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37"/>
            <p:cNvSpPr/>
            <p:nvPr/>
          </p:nvSpPr>
          <p:spPr>
            <a:xfrm>
              <a:off x="1629175" y="3985100"/>
              <a:ext cx="484325" cy="485250"/>
            </a:xfrm>
            <a:custGeom>
              <a:avLst/>
              <a:gdLst/>
              <a:ahLst/>
              <a:cxnLst/>
              <a:rect l="l" t="t" r="r" b="b"/>
              <a:pathLst>
                <a:path w="19373" h="19410" extrusionOk="0">
                  <a:moveTo>
                    <a:pt x="9687" y="629"/>
                  </a:moveTo>
                  <a:cubicBezTo>
                    <a:pt x="12201" y="629"/>
                    <a:pt x="14456" y="1664"/>
                    <a:pt x="16120" y="3291"/>
                  </a:cubicBezTo>
                  <a:cubicBezTo>
                    <a:pt x="17746" y="4917"/>
                    <a:pt x="18744" y="7210"/>
                    <a:pt x="18744" y="9724"/>
                  </a:cubicBezTo>
                  <a:cubicBezTo>
                    <a:pt x="18744" y="12201"/>
                    <a:pt x="17746" y="14493"/>
                    <a:pt x="16120" y="16120"/>
                  </a:cubicBezTo>
                  <a:cubicBezTo>
                    <a:pt x="14456" y="17783"/>
                    <a:pt x="12201" y="18781"/>
                    <a:pt x="9687" y="18781"/>
                  </a:cubicBezTo>
                  <a:cubicBezTo>
                    <a:pt x="7173" y="18781"/>
                    <a:pt x="4917" y="17783"/>
                    <a:pt x="3254" y="16120"/>
                  </a:cubicBezTo>
                  <a:cubicBezTo>
                    <a:pt x="1627" y="14493"/>
                    <a:pt x="592" y="12201"/>
                    <a:pt x="592" y="9724"/>
                  </a:cubicBezTo>
                  <a:cubicBezTo>
                    <a:pt x="592" y="7210"/>
                    <a:pt x="1627" y="4917"/>
                    <a:pt x="3254" y="3291"/>
                  </a:cubicBezTo>
                  <a:cubicBezTo>
                    <a:pt x="4917" y="1664"/>
                    <a:pt x="7173" y="629"/>
                    <a:pt x="9687" y="629"/>
                  </a:cubicBezTo>
                  <a:close/>
                  <a:moveTo>
                    <a:pt x="9687" y="0"/>
                  </a:moveTo>
                  <a:cubicBezTo>
                    <a:pt x="4326" y="0"/>
                    <a:pt x="0" y="4363"/>
                    <a:pt x="0" y="9724"/>
                  </a:cubicBezTo>
                  <a:cubicBezTo>
                    <a:pt x="0" y="15047"/>
                    <a:pt x="4326" y="19410"/>
                    <a:pt x="9687" y="19410"/>
                  </a:cubicBezTo>
                  <a:cubicBezTo>
                    <a:pt x="15047" y="19410"/>
                    <a:pt x="19373" y="15047"/>
                    <a:pt x="19373" y="9724"/>
                  </a:cubicBezTo>
                  <a:cubicBezTo>
                    <a:pt x="19373" y="4363"/>
                    <a:pt x="15047" y="0"/>
                    <a:pt x="96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37"/>
            <p:cNvSpPr/>
            <p:nvPr/>
          </p:nvSpPr>
          <p:spPr>
            <a:xfrm>
              <a:off x="1740075" y="4096925"/>
              <a:ext cx="262525" cy="262525"/>
            </a:xfrm>
            <a:custGeom>
              <a:avLst/>
              <a:gdLst/>
              <a:ahLst/>
              <a:cxnLst/>
              <a:rect l="l" t="t" r="r" b="b"/>
              <a:pathLst>
                <a:path w="10501" h="10501" extrusionOk="0">
                  <a:moveTo>
                    <a:pt x="5251" y="1"/>
                  </a:moveTo>
                  <a:cubicBezTo>
                    <a:pt x="2367" y="1"/>
                    <a:pt x="1" y="2330"/>
                    <a:pt x="1" y="5251"/>
                  </a:cubicBezTo>
                  <a:cubicBezTo>
                    <a:pt x="1" y="8134"/>
                    <a:pt x="2367" y="10500"/>
                    <a:pt x="5251" y="10500"/>
                  </a:cubicBezTo>
                  <a:cubicBezTo>
                    <a:pt x="8134" y="10500"/>
                    <a:pt x="10501" y="8134"/>
                    <a:pt x="10501" y="5251"/>
                  </a:cubicBezTo>
                  <a:cubicBezTo>
                    <a:pt x="10501" y="2330"/>
                    <a:pt x="8134" y="1"/>
                    <a:pt x="52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37"/>
            <p:cNvSpPr/>
            <p:nvPr/>
          </p:nvSpPr>
          <p:spPr>
            <a:xfrm>
              <a:off x="1732700" y="4088600"/>
              <a:ext cx="277300" cy="278250"/>
            </a:xfrm>
            <a:custGeom>
              <a:avLst/>
              <a:gdLst/>
              <a:ahLst/>
              <a:cxnLst/>
              <a:rect l="l" t="t" r="r" b="b"/>
              <a:pathLst>
                <a:path w="11092" h="11130" extrusionOk="0">
                  <a:moveTo>
                    <a:pt x="5546" y="629"/>
                  </a:moveTo>
                  <a:cubicBezTo>
                    <a:pt x="6914" y="629"/>
                    <a:pt x="8134" y="1184"/>
                    <a:pt x="9021" y="2071"/>
                  </a:cubicBezTo>
                  <a:cubicBezTo>
                    <a:pt x="9945" y="2959"/>
                    <a:pt x="10500" y="4216"/>
                    <a:pt x="10500" y="5584"/>
                  </a:cubicBezTo>
                  <a:cubicBezTo>
                    <a:pt x="10500" y="6915"/>
                    <a:pt x="9945" y="8172"/>
                    <a:pt x="9021" y="9059"/>
                  </a:cubicBezTo>
                  <a:cubicBezTo>
                    <a:pt x="8134" y="9946"/>
                    <a:pt x="6914" y="10501"/>
                    <a:pt x="5546" y="10501"/>
                  </a:cubicBezTo>
                  <a:cubicBezTo>
                    <a:pt x="4178" y="10501"/>
                    <a:pt x="2958" y="9946"/>
                    <a:pt x="2033" y="9059"/>
                  </a:cubicBezTo>
                  <a:cubicBezTo>
                    <a:pt x="1146" y="8172"/>
                    <a:pt x="592" y="6915"/>
                    <a:pt x="592" y="5584"/>
                  </a:cubicBezTo>
                  <a:cubicBezTo>
                    <a:pt x="592" y="4216"/>
                    <a:pt x="1146" y="2959"/>
                    <a:pt x="2033" y="2071"/>
                  </a:cubicBezTo>
                  <a:cubicBezTo>
                    <a:pt x="2958" y="1184"/>
                    <a:pt x="4178" y="629"/>
                    <a:pt x="5546" y="629"/>
                  </a:cubicBezTo>
                  <a:close/>
                  <a:moveTo>
                    <a:pt x="5546" y="1"/>
                  </a:moveTo>
                  <a:cubicBezTo>
                    <a:pt x="2477" y="1"/>
                    <a:pt x="0" y="2515"/>
                    <a:pt x="0" y="5584"/>
                  </a:cubicBezTo>
                  <a:cubicBezTo>
                    <a:pt x="0" y="8652"/>
                    <a:pt x="2477" y="11129"/>
                    <a:pt x="5546" y="11129"/>
                  </a:cubicBezTo>
                  <a:cubicBezTo>
                    <a:pt x="8614" y="11129"/>
                    <a:pt x="11091" y="8652"/>
                    <a:pt x="11091" y="5584"/>
                  </a:cubicBezTo>
                  <a:cubicBezTo>
                    <a:pt x="11091" y="2515"/>
                    <a:pt x="8614" y="1"/>
                    <a:pt x="55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37"/>
            <p:cNvSpPr/>
            <p:nvPr/>
          </p:nvSpPr>
          <p:spPr>
            <a:xfrm>
              <a:off x="1304750" y="4090450"/>
              <a:ext cx="274525" cy="274550"/>
            </a:xfrm>
            <a:custGeom>
              <a:avLst/>
              <a:gdLst/>
              <a:ahLst/>
              <a:cxnLst/>
              <a:rect l="l" t="t" r="r" b="b"/>
              <a:pathLst>
                <a:path w="10981" h="10982" extrusionOk="0">
                  <a:moveTo>
                    <a:pt x="5509" y="1"/>
                  </a:moveTo>
                  <a:cubicBezTo>
                    <a:pt x="2478" y="1"/>
                    <a:pt x="1" y="2478"/>
                    <a:pt x="1" y="5510"/>
                  </a:cubicBezTo>
                  <a:cubicBezTo>
                    <a:pt x="1" y="8541"/>
                    <a:pt x="2478" y="10981"/>
                    <a:pt x="5509" y="10981"/>
                  </a:cubicBezTo>
                  <a:cubicBezTo>
                    <a:pt x="8541" y="10981"/>
                    <a:pt x="10981" y="8541"/>
                    <a:pt x="10981" y="5510"/>
                  </a:cubicBezTo>
                  <a:cubicBezTo>
                    <a:pt x="10981" y="2478"/>
                    <a:pt x="8541" y="1"/>
                    <a:pt x="55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37"/>
            <p:cNvSpPr/>
            <p:nvPr/>
          </p:nvSpPr>
          <p:spPr>
            <a:xfrm>
              <a:off x="1297350" y="4083075"/>
              <a:ext cx="290250" cy="289300"/>
            </a:xfrm>
            <a:custGeom>
              <a:avLst/>
              <a:gdLst/>
              <a:ahLst/>
              <a:cxnLst/>
              <a:rect l="l" t="t" r="r" b="b"/>
              <a:pathLst>
                <a:path w="11610" h="11572" extrusionOk="0">
                  <a:moveTo>
                    <a:pt x="5805" y="592"/>
                  </a:moveTo>
                  <a:cubicBezTo>
                    <a:pt x="7210" y="592"/>
                    <a:pt x="8504" y="1183"/>
                    <a:pt x="9465" y="2108"/>
                  </a:cubicBezTo>
                  <a:cubicBezTo>
                    <a:pt x="10390" y="3069"/>
                    <a:pt x="10981" y="4363"/>
                    <a:pt x="10981" y="5805"/>
                  </a:cubicBezTo>
                  <a:cubicBezTo>
                    <a:pt x="10981" y="7209"/>
                    <a:pt x="10390" y="8503"/>
                    <a:pt x="9465" y="9465"/>
                  </a:cubicBezTo>
                  <a:cubicBezTo>
                    <a:pt x="8504" y="10389"/>
                    <a:pt x="7210" y="10980"/>
                    <a:pt x="5805" y="10980"/>
                  </a:cubicBezTo>
                  <a:cubicBezTo>
                    <a:pt x="4363" y="10980"/>
                    <a:pt x="3070" y="10389"/>
                    <a:pt x="2108" y="9465"/>
                  </a:cubicBezTo>
                  <a:cubicBezTo>
                    <a:pt x="1184" y="8503"/>
                    <a:pt x="592" y="7209"/>
                    <a:pt x="592" y="5805"/>
                  </a:cubicBezTo>
                  <a:cubicBezTo>
                    <a:pt x="592" y="4363"/>
                    <a:pt x="1184" y="3069"/>
                    <a:pt x="2108" y="2108"/>
                  </a:cubicBezTo>
                  <a:cubicBezTo>
                    <a:pt x="3070" y="1183"/>
                    <a:pt x="4363" y="592"/>
                    <a:pt x="5805" y="592"/>
                  </a:cubicBezTo>
                  <a:close/>
                  <a:moveTo>
                    <a:pt x="5805" y="0"/>
                  </a:moveTo>
                  <a:cubicBezTo>
                    <a:pt x="2589" y="0"/>
                    <a:pt x="1" y="2588"/>
                    <a:pt x="1" y="5805"/>
                  </a:cubicBezTo>
                  <a:cubicBezTo>
                    <a:pt x="1" y="8984"/>
                    <a:pt x="2589" y="11572"/>
                    <a:pt x="5805" y="11572"/>
                  </a:cubicBezTo>
                  <a:cubicBezTo>
                    <a:pt x="8985" y="11572"/>
                    <a:pt x="11610" y="8984"/>
                    <a:pt x="11610" y="5805"/>
                  </a:cubicBezTo>
                  <a:cubicBezTo>
                    <a:pt x="11610" y="2588"/>
                    <a:pt x="8985" y="0"/>
                    <a:pt x="58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37"/>
            <p:cNvSpPr/>
            <p:nvPr/>
          </p:nvSpPr>
          <p:spPr>
            <a:xfrm>
              <a:off x="1364825" y="4150550"/>
              <a:ext cx="154375" cy="154375"/>
            </a:xfrm>
            <a:custGeom>
              <a:avLst/>
              <a:gdLst/>
              <a:ahLst/>
              <a:cxnLst/>
              <a:rect l="l" t="t" r="r" b="b"/>
              <a:pathLst>
                <a:path w="6175" h="6175" extrusionOk="0">
                  <a:moveTo>
                    <a:pt x="3106" y="0"/>
                  </a:moveTo>
                  <a:cubicBezTo>
                    <a:pt x="1406" y="0"/>
                    <a:pt x="1" y="1405"/>
                    <a:pt x="1" y="3106"/>
                  </a:cubicBezTo>
                  <a:cubicBezTo>
                    <a:pt x="1" y="4806"/>
                    <a:pt x="1406" y="6174"/>
                    <a:pt x="3106" y="6174"/>
                  </a:cubicBezTo>
                  <a:cubicBezTo>
                    <a:pt x="4807" y="6174"/>
                    <a:pt x="6175" y="4806"/>
                    <a:pt x="6175" y="3106"/>
                  </a:cubicBezTo>
                  <a:cubicBezTo>
                    <a:pt x="6175" y="1405"/>
                    <a:pt x="4807" y="0"/>
                    <a:pt x="31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37"/>
            <p:cNvSpPr/>
            <p:nvPr/>
          </p:nvSpPr>
          <p:spPr>
            <a:xfrm>
              <a:off x="1357450" y="4143150"/>
              <a:ext cx="169150" cy="169150"/>
            </a:xfrm>
            <a:custGeom>
              <a:avLst/>
              <a:gdLst/>
              <a:ahLst/>
              <a:cxnLst/>
              <a:rect l="l" t="t" r="r" b="b"/>
              <a:pathLst>
                <a:path w="6766" h="6766" extrusionOk="0">
                  <a:moveTo>
                    <a:pt x="3401" y="629"/>
                  </a:moveTo>
                  <a:cubicBezTo>
                    <a:pt x="4141" y="629"/>
                    <a:pt x="4843" y="925"/>
                    <a:pt x="5361" y="1442"/>
                  </a:cubicBezTo>
                  <a:cubicBezTo>
                    <a:pt x="5841" y="1923"/>
                    <a:pt x="6174" y="2625"/>
                    <a:pt x="6174" y="3402"/>
                  </a:cubicBezTo>
                  <a:cubicBezTo>
                    <a:pt x="6174" y="4141"/>
                    <a:pt x="5841" y="4843"/>
                    <a:pt x="5361" y="5361"/>
                  </a:cubicBezTo>
                  <a:cubicBezTo>
                    <a:pt x="4843" y="5842"/>
                    <a:pt x="4141" y="6174"/>
                    <a:pt x="3401" y="6174"/>
                  </a:cubicBezTo>
                  <a:cubicBezTo>
                    <a:pt x="2625" y="6174"/>
                    <a:pt x="1923" y="5842"/>
                    <a:pt x="1442" y="5361"/>
                  </a:cubicBezTo>
                  <a:cubicBezTo>
                    <a:pt x="924" y="4843"/>
                    <a:pt x="629" y="4141"/>
                    <a:pt x="629" y="3402"/>
                  </a:cubicBezTo>
                  <a:cubicBezTo>
                    <a:pt x="629" y="2625"/>
                    <a:pt x="924" y="1923"/>
                    <a:pt x="1442" y="1442"/>
                  </a:cubicBezTo>
                  <a:cubicBezTo>
                    <a:pt x="1923" y="925"/>
                    <a:pt x="2625" y="629"/>
                    <a:pt x="3401" y="629"/>
                  </a:cubicBezTo>
                  <a:close/>
                  <a:moveTo>
                    <a:pt x="3401" y="0"/>
                  </a:moveTo>
                  <a:cubicBezTo>
                    <a:pt x="1516" y="0"/>
                    <a:pt x="0" y="1516"/>
                    <a:pt x="0" y="3402"/>
                  </a:cubicBezTo>
                  <a:cubicBezTo>
                    <a:pt x="0" y="5250"/>
                    <a:pt x="1516" y="6766"/>
                    <a:pt x="3401" y="6766"/>
                  </a:cubicBezTo>
                  <a:cubicBezTo>
                    <a:pt x="5250" y="6766"/>
                    <a:pt x="6766" y="5250"/>
                    <a:pt x="6766" y="3402"/>
                  </a:cubicBezTo>
                  <a:cubicBezTo>
                    <a:pt x="6766" y="1516"/>
                    <a:pt x="5250" y="0"/>
                    <a:pt x="34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37"/>
            <p:cNvSpPr/>
            <p:nvPr/>
          </p:nvSpPr>
          <p:spPr>
            <a:xfrm>
              <a:off x="1150400" y="4228175"/>
              <a:ext cx="1488100" cy="25"/>
            </a:xfrm>
            <a:custGeom>
              <a:avLst/>
              <a:gdLst/>
              <a:ahLst/>
              <a:cxnLst/>
              <a:rect l="l" t="t" r="r" b="b"/>
              <a:pathLst>
                <a:path w="59524" h="1" extrusionOk="0">
                  <a:moveTo>
                    <a:pt x="59523" y="1"/>
                  </a:moveTo>
                  <a:lnTo>
                    <a:pt x="1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37"/>
            <p:cNvSpPr/>
            <p:nvPr/>
          </p:nvSpPr>
          <p:spPr>
            <a:xfrm>
              <a:off x="1143000" y="4219850"/>
              <a:ext cx="1502900" cy="15750"/>
            </a:xfrm>
            <a:custGeom>
              <a:avLst/>
              <a:gdLst/>
              <a:ahLst/>
              <a:cxnLst/>
              <a:rect l="l" t="t" r="r" b="b"/>
              <a:pathLst>
                <a:path w="60116" h="630" extrusionOk="0">
                  <a:moveTo>
                    <a:pt x="297" y="1"/>
                  </a:moveTo>
                  <a:cubicBezTo>
                    <a:pt x="112" y="1"/>
                    <a:pt x="1" y="149"/>
                    <a:pt x="1" y="334"/>
                  </a:cubicBezTo>
                  <a:cubicBezTo>
                    <a:pt x="1" y="481"/>
                    <a:pt x="112" y="629"/>
                    <a:pt x="297" y="629"/>
                  </a:cubicBezTo>
                  <a:lnTo>
                    <a:pt x="59819" y="629"/>
                  </a:lnTo>
                  <a:cubicBezTo>
                    <a:pt x="59967" y="629"/>
                    <a:pt x="60115" y="481"/>
                    <a:pt x="60115" y="334"/>
                  </a:cubicBezTo>
                  <a:cubicBezTo>
                    <a:pt x="60115" y="149"/>
                    <a:pt x="59967" y="1"/>
                    <a:pt x="598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37"/>
            <p:cNvSpPr/>
            <p:nvPr/>
          </p:nvSpPr>
          <p:spPr>
            <a:xfrm>
              <a:off x="2662500" y="939625"/>
              <a:ext cx="943700" cy="739450"/>
            </a:xfrm>
            <a:custGeom>
              <a:avLst/>
              <a:gdLst/>
              <a:ahLst/>
              <a:cxnLst/>
              <a:rect l="l" t="t" r="r" b="b"/>
              <a:pathLst>
                <a:path w="37748" h="29578" extrusionOk="0">
                  <a:moveTo>
                    <a:pt x="1" y="1"/>
                  </a:moveTo>
                  <a:lnTo>
                    <a:pt x="1" y="29577"/>
                  </a:lnTo>
                  <a:lnTo>
                    <a:pt x="3587" y="29577"/>
                  </a:lnTo>
                  <a:cubicBezTo>
                    <a:pt x="5472" y="27507"/>
                    <a:pt x="7653" y="25917"/>
                    <a:pt x="10093" y="24956"/>
                  </a:cubicBezTo>
                  <a:cubicBezTo>
                    <a:pt x="15454" y="22775"/>
                    <a:pt x="20260" y="21998"/>
                    <a:pt x="24623" y="21998"/>
                  </a:cubicBezTo>
                  <a:cubicBezTo>
                    <a:pt x="29503" y="21998"/>
                    <a:pt x="33829" y="22960"/>
                    <a:pt x="37747" y="24106"/>
                  </a:cubicBezTo>
                  <a:lnTo>
                    <a:pt x="377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37"/>
            <p:cNvSpPr/>
            <p:nvPr/>
          </p:nvSpPr>
          <p:spPr>
            <a:xfrm>
              <a:off x="2752150" y="1489575"/>
              <a:ext cx="854050" cy="189500"/>
            </a:xfrm>
            <a:custGeom>
              <a:avLst/>
              <a:gdLst/>
              <a:ahLst/>
              <a:cxnLst/>
              <a:rect l="l" t="t" r="r" b="b"/>
              <a:pathLst>
                <a:path w="34162" h="7580" extrusionOk="0">
                  <a:moveTo>
                    <a:pt x="21037" y="0"/>
                  </a:moveTo>
                  <a:cubicBezTo>
                    <a:pt x="16674" y="0"/>
                    <a:pt x="11868" y="777"/>
                    <a:pt x="6507" y="2958"/>
                  </a:cubicBezTo>
                  <a:cubicBezTo>
                    <a:pt x="4067" y="3919"/>
                    <a:pt x="1886" y="5509"/>
                    <a:pt x="1" y="7579"/>
                  </a:cubicBezTo>
                  <a:lnTo>
                    <a:pt x="34161" y="7579"/>
                  </a:lnTo>
                  <a:lnTo>
                    <a:pt x="34161" y="2108"/>
                  </a:lnTo>
                  <a:cubicBezTo>
                    <a:pt x="30243" y="962"/>
                    <a:pt x="25917" y="0"/>
                    <a:pt x="210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37"/>
            <p:cNvSpPr/>
            <p:nvPr/>
          </p:nvSpPr>
          <p:spPr>
            <a:xfrm>
              <a:off x="2662500" y="1694750"/>
              <a:ext cx="943700" cy="74900"/>
            </a:xfrm>
            <a:custGeom>
              <a:avLst/>
              <a:gdLst/>
              <a:ahLst/>
              <a:cxnLst/>
              <a:rect l="l" t="t" r="r" b="b"/>
              <a:pathLst>
                <a:path w="37748" h="2996" extrusionOk="0">
                  <a:moveTo>
                    <a:pt x="1" y="1"/>
                  </a:moveTo>
                  <a:lnTo>
                    <a:pt x="1" y="2995"/>
                  </a:lnTo>
                  <a:lnTo>
                    <a:pt x="37747" y="2995"/>
                  </a:lnTo>
                  <a:lnTo>
                    <a:pt x="3774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37"/>
            <p:cNvSpPr/>
            <p:nvPr/>
          </p:nvSpPr>
          <p:spPr>
            <a:xfrm>
              <a:off x="2662500" y="1679050"/>
              <a:ext cx="943700" cy="15725"/>
            </a:xfrm>
            <a:custGeom>
              <a:avLst/>
              <a:gdLst/>
              <a:ahLst/>
              <a:cxnLst/>
              <a:rect l="l" t="t" r="r" b="b"/>
              <a:pathLst>
                <a:path w="37748" h="629" extrusionOk="0">
                  <a:moveTo>
                    <a:pt x="1" y="0"/>
                  </a:moveTo>
                  <a:lnTo>
                    <a:pt x="1" y="629"/>
                  </a:lnTo>
                  <a:lnTo>
                    <a:pt x="37747" y="629"/>
                  </a:lnTo>
                  <a:lnTo>
                    <a:pt x="3774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37"/>
            <p:cNvSpPr/>
            <p:nvPr/>
          </p:nvSpPr>
          <p:spPr>
            <a:xfrm>
              <a:off x="2655100" y="932250"/>
              <a:ext cx="959425" cy="844800"/>
            </a:xfrm>
            <a:custGeom>
              <a:avLst/>
              <a:gdLst/>
              <a:ahLst/>
              <a:cxnLst/>
              <a:rect l="l" t="t" r="r" b="b"/>
              <a:pathLst>
                <a:path w="38377" h="33792" extrusionOk="0">
                  <a:moveTo>
                    <a:pt x="37748" y="629"/>
                  </a:moveTo>
                  <a:lnTo>
                    <a:pt x="37748" y="33200"/>
                  </a:lnTo>
                  <a:lnTo>
                    <a:pt x="592" y="33200"/>
                  </a:lnTo>
                  <a:lnTo>
                    <a:pt x="592" y="629"/>
                  </a:lnTo>
                  <a:close/>
                  <a:moveTo>
                    <a:pt x="297" y="0"/>
                  </a:moveTo>
                  <a:cubicBezTo>
                    <a:pt x="223" y="0"/>
                    <a:pt x="149" y="37"/>
                    <a:pt x="75" y="111"/>
                  </a:cubicBezTo>
                  <a:cubicBezTo>
                    <a:pt x="1" y="148"/>
                    <a:pt x="1" y="222"/>
                    <a:pt x="1" y="296"/>
                  </a:cubicBezTo>
                  <a:lnTo>
                    <a:pt x="1" y="33495"/>
                  </a:lnTo>
                  <a:cubicBezTo>
                    <a:pt x="1" y="33569"/>
                    <a:pt x="1" y="33643"/>
                    <a:pt x="75" y="33717"/>
                  </a:cubicBezTo>
                  <a:cubicBezTo>
                    <a:pt x="149" y="33791"/>
                    <a:pt x="223" y="33791"/>
                    <a:pt x="297" y="33791"/>
                  </a:cubicBezTo>
                  <a:lnTo>
                    <a:pt x="38043" y="33791"/>
                  </a:lnTo>
                  <a:cubicBezTo>
                    <a:pt x="38154" y="33791"/>
                    <a:pt x="38228" y="33791"/>
                    <a:pt x="38265" y="33717"/>
                  </a:cubicBezTo>
                  <a:cubicBezTo>
                    <a:pt x="38339" y="33643"/>
                    <a:pt x="38376" y="33569"/>
                    <a:pt x="38376" y="33495"/>
                  </a:cubicBezTo>
                  <a:lnTo>
                    <a:pt x="38376" y="296"/>
                  </a:lnTo>
                  <a:cubicBezTo>
                    <a:pt x="38376" y="222"/>
                    <a:pt x="38339" y="148"/>
                    <a:pt x="38265" y="111"/>
                  </a:cubicBezTo>
                  <a:cubicBezTo>
                    <a:pt x="38228" y="37"/>
                    <a:pt x="38154" y="0"/>
                    <a:pt x="380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37"/>
            <p:cNvSpPr/>
            <p:nvPr/>
          </p:nvSpPr>
          <p:spPr>
            <a:xfrm>
              <a:off x="2662500" y="939625"/>
              <a:ext cx="943700" cy="141450"/>
            </a:xfrm>
            <a:custGeom>
              <a:avLst/>
              <a:gdLst/>
              <a:ahLst/>
              <a:cxnLst/>
              <a:rect l="l" t="t" r="r" b="b"/>
              <a:pathLst>
                <a:path w="37748" h="5658" extrusionOk="0">
                  <a:moveTo>
                    <a:pt x="1" y="1"/>
                  </a:moveTo>
                  <a:lnTo>
                    <a:pt x="1" y="5657"/>
                  </a:lnTo>
                  <a:lnTo>
                    <a:pt x="37747" y="5657"/>
                  </a:lnTo>
                  <a:lnTo>
                    <a:pt x="3774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37"/>
            <p:cNvSpPr/>
            <p:nvPr/>
          </p:nvSpPr>
          <p:spPr>
            <a:xfrm>
              <a:off x="2655100" y="932250"/>
              <a:ext cx="959425" cy="156225"/>
            </a:xfrm>
            <a:custGeom>
              <a:avLst/>
              <a:gdLst/>
              <a:ahLst/>
              <a:cxnLst/>
              <a:rect l="l" t="t" r="r" b="b"/>
              <a:pathLst>
                <a:path w="38377" h="6249" extrusionOk="0">
                  <a:moveTo>
                    <a:pt x="37748" y="629"/>
                  </a:moveTo>
                  <a:lnTo>
                    <a:pt x="37748" y="5657"/>
                  </a:lnTo>
                  <a:lnTo>
                    <a:pt x="592" y="5657"/>
                  </a:lnTo>
                  <a:lnTo>
                    <a:pt x="592" y="629"/>
                  </a:lnTo>
                  <a:close/>
                  <a:moveTo>
                    <a:pt x="297" y="0"/>
                  </a:moveTo>
                  <a:cubicBezTo>
                    <a:pt x="223" y="0"/>
                    <a:pt x="149" y="37"/>
                    <a:pt x="75" y="111"/>
                  </a:cubicBezTo>
                  <a:cubicBezTo>
                    <a:pt x="1" y="148"/>
                    <a:pt x="1" y="222"/>
                    <a:pt x="1" y="296"/>
                  </a:cubicBezTo>
                  <a:lnTo>
                    <a:pt x="1" y="5952"/>
                  </a:lnTo>
                  <a:cubicBezTo>
                    <a:pt x="1" y="6026"/>
                    <a:pt x="1" y="6100"/>
                    <a:pt x="75" y="6174"/>
                  </a:cubicBezTo>
                  <a:cubicBezTo>
                    <a:pt x="149" y="6211"/>
                    <a:pt x="223" y="6248"/>
                    <a:pt x="297" y="6248"/>
                  </a:cubicBezTo>
                  <a:lnTo>
                    <a:pt x="38043" y="6248"/>
                  </a:lnTo>
                  <a:cubicBezTo>
                    <a:pt x="38154" y="6248"/>
                    <a:pt x="38228" y="6211"/>
                    <a:pt x="38265" y="6174"/>
                  </a:cubicBezTo>
                  <a:cubicBezTo>
                    <a:pt x="38339" y="6100"/>
                    <a:pt x="38376" y="6026"/>
                    <a:pt x="38376" y="5952"/>
                  </a:cubicBezTo>
                  <a:lnTo>
                    <a:pt x="38376" y="296"/>
                  </a:lnTo>
                  <a:cubicBezTo>
                    <a:pt x="38376" y="222"/>
                    <a:pt x="38339" y="148"/>
                    <a:pt x="38265" y="111"/>
                  </a:cubicBezTo>
                  <a:cubicBezTo>
                    <a:pt x="38228" y="37"/>
                    <a:pt x="38154" y="0"/>
                    <a:pt x="380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37"/>
            <p:cNvSpPr/>
            <p:nvPr/>
          </p:nvSpPr>
          <p:spPr>
            <a:xfrm>
              <a:off x="2942550" y="1191950"/>
              <a:ext cx="389150" cy="389150"/>
            </a:xfrm>
            <a:custGeom>
              <a:avLst/>
              <a:gdLst/>
              <a:ahLst/>
              <a:cxnLst/>
              <a:rect l="l" t="t" r="r" b="b"/>
              <a:pathLst>
                <a:path w="15566" h="15566" extrusionOk="0">
                  <a:moveTo>
                    <a:pt x="7801" y="1"/>
                  </a:moveTo>
                  <a:cubicBezTo>
                    <a:pt x="3476" y="1"/>
                    <a:pt x="1" y="3476"/>
                    <a:pt x="1" y="7765"/>
                  </a:cubicBezTo>
                  <a:cubicBezTo>
                    <a:pt x="1" y="12090"/>
                    <a:pt x="3476" y="15565"/>
                    <a:pt x="7801" y="15565"/>
                  </a:cubicBezTo>
                  <a:cubicBezTo>
                    <a:pt x="12090" y="15565"/>
                    <a:pt x="15565" y="12090"/>
                    <a:pt x="15565" y="7765"/>
                  </a:cubicBezTo>
                  <a:cubicBezTo>
                    <a:pt x="15565" y="3476"/>
                    <a:pt x="12090" y="1"/>
                    <a:pt x="78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37"/>
            <p:cNvSpPr/>
            <p:nvPr/>
          </p:nvSpPr>
          <p:spPr>
            <a:xfrm>
              <a:off x="2935150" y="1183650"/>
              <a:ext cx="404850" cy="404850"/>
            </a:xfrm>
            <a:custGeom>
              <a:avLst/>
              <a:gdLst/>
              <a:ahLst/>
              <a:cxnLst/>
              <a:rect l="l" t="t" r="r" b="b"/>
              <a:pathLst>
                <a:path w="16194" h="16194" extrusionOk="0">
                  <a:moveTo>
                    <a:pt x="8097" y="629"/>
                  </a:moveTo>
                  <a:cubicBezTo>
                    <a:pt x="10168" y="629"/>
                    <a:pt x="12016" y="1479"/>
                    <a:pt x="13384" y="2810"/>
                  </a:cubicBezTo>
                  <a:cubicBezTo>
                    <a:pt x="14715" y="4178"/>
                    <a:pt x="15565" y="6026"/>
                    <a:pt x="15565" y="8097"/>
                  </a:cubicBezTo>
                  <a:cubicBezTo>
                    <a:pt x="15565" y="10167"/>
                    <a:pt x="14715" y="12052"/>
                    <a:pt x="13384" y="13383"/>
                  </a:cubicBezTo>
                  <a:cubicBezTo>
                    <a:pt x="12016" y="14751"/>
                    <a:pt x="10168" y="15565"/>
                    <a:pt x="8097" y="15565"/>
                  </a:cubicBezTo>
                  <a:cubicBezTo>
                    <a:pt x="6027" y="15565"/>
                    <a:pt x="4142" y="14751"/>
                    <a:pt x="2811" y="13383"/>
                  </a:cubicBezTo>
                  <a:cubicBezTo>
                    <a:pt x="1443" y="12052"/>
                    <a:pt x="629" y="10167"/>
                    <a:pt x="629" y="8097"/>
                  </a:cubicBezTo>
                  <a:cubicBezTo>
                    <a:pt x="629" y="6026"/>
                    <a:pt x="1443" y="4178"/>
                    <a:pt x="2811" y="2810"/>
                  </a:cubicBezTo>
                  <a:cubicBezTo>
                    <a:pt x="4142" y="1479"/>
                    <a:pt x="6027" y="629"/>
                    <a:pt x="8097" y="629"/>
                  </a:cubicBezTo>
                  <a:close/>
                  <a:moveTo>
                    <a:pt x="8097" y="0"/>
                  </a:moveTo>
                  <a:cubicBezTo>
                    <a:pt x="3624" y="0"/>
                    <a:pt x="1" y="3623"/>
                    <a:pt x="1" y="8097"/>
                  </a:cubicBezTo>
                  <a:cubicBezTo>
                    <a:pt x="1" y="12570"/>
                    <a:pt x="3624" y="16193"/>
                    <a:pt x="8097" y="16193"/>
                  </a:cubicBezTo>
                  <a:cubicBezTo>
                    <a:pt x="12571" y="16193"/>
                    <a:pt x="16194" y="12570"/>
                    <a:pt x="16194" y="8097"/>
                  </a:cubicBezTo>
                  <a:cubicBezTo>
                    <a:pt x="16194" y="3623"/>
                    <a:pt x="12571" y="0"/>
                    <a:pt x="80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37"/>
            <p:cNvSpPr/>
            <p:nvPr/>
          </p:nvSpPr>
          <p:spPr>
            <a:xfrm>
              <a:off x="3046075" y="1257575"/>
              <a:ext cx="228325" cy="263450"/>
            </a:xfrm>
            <a:custGeom>
              <a:avLst/>
              <a:gdLst/>
              <a:ahLst/>
              <a:cxnLst/>
              <a:rect l="l" t="t" r="r" b="b"/>
              <a:pathLst>
                <a:path w="9133" h="10538" extrusionOk="0">
                  <a:moveTo>
                    <a:pt x="0" y="1"/>
                  </a:moveTo>
                  <a:lnTo>
                    <a:pt x="0" y="10537"/>
                  </a:lnTo>
                  <a:lnTo>
                    <a:pt x="9132" y="528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37"/>
            <p:cNvSpPr/>
            <p:nvPr/>
          </p:nvSpPr>
          <p:spPr>
            <a:xfrm>
              <a:off x="3038675" y="1250425"/>
              <a:ext cx="243100" cy="278675"/>
            </a:xfrm>
            <a:custGeom>
              <a:avLst/>
              <a:gdLst/>
              <a:ahLst/>
              <a:cxnLst/>
              <a:rect l="l" t="t" r="r" b="b"/>
              <a:pathLst>
                <a:path w="9724" h="11147" extrusionOk="0">
                  <a:moveTo>
                    <a:pt x="592" y="838"/>
                  </a:moveTo>
                  <a:lnTo>
                    <a:pt x="8800" y="5574"/>
                  </a:lnTo>
                  <a:lnTo>
                    <a:pt x="592" y="10306"/>
                  </a:lnTo>
                  <a:lnTo>
                    <a:pt x="592" y="838"/>
                  </a:lnTo>
                  <a:close/>
                  <a:moveTo>
                    <a:pt x="310" y="0"/>
                  </a:moveTo>
                  <a:cubicBezTo>
                    <a:pt x="259" y="0"/>
                    <a:pt x="204" y="9"/>
                    <a:pt x="148" y="28"/>
                  </a:cubicBezTo>
                  <a:cubicBezTo>
                    <a:pt x="38" y="102"/>
                    <a:pt x="1" y="213"/>
                    <a:pt x="1" y="287"/>
                  </a:cubicBezTo>
                  <a:lnTo>
                    <a:pt x="1" y="10823"/>
                  </a:lnTo>
                  <a:cubicBezTo>
                    <a:pt x="1" y="10934"/>
                    <a:pt x="38" y="11045"/>
                    <a:pt x="148" y="11119"/>
                  </a:cubicBezTo>
                  <a:cubicBezTo>
                    <a:pt x="204" y="11138"/>
                    <a:pt x="259" y="11147"/>
                    <a:pt x="310" y="11147"/>
                  </a:cubicBezTo>
                  <a:cubicBezTo>
                    <a:pt x="361" y="11147"/>
                    <a:pt x="407" y="11138"/>
                    <a:pt x="444" y="11119"/>
                  </a:cubicBezTo>
                  <a:lnTo>
                    <a:pt x="9576" y="5832"/>
                  </a:lnTo>
                  <a:cubicBezTo>
                    <a:pt x="9687" y="5795"/>
                    <a:pt x="9724" y="5684"/>
                    <a:pt x="9724" y="5574"/>
                  </a:cubicBezTo>
                  <a:cubicBezTo>
                    <a:pt x="9724" y="5463"/>
                    <a:pt x="9687" y="5352"/>
                    <a:pt x="9576" y="5315"/>
                  </a:cubicBezTo>
                  <a:lnTo>
                    <a:pt x="444" y="28"/>
                  </a:lnTo>
                  <a:cubicBezTo>
                    <a:pt x="407" y="9"/>
                    <a:pt x="361" y="0"/>
                    <a:pt x="3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06" name="Google Shape;2106;p37"/>
          <p:cNvGrpSpPr/>
          <p:nvPr/>
        </p:nvGrpSpPr>
        <p:grpSpPr>
          <a:xfrm>
            <a:off x="731647" y="573573"/>
            <a:ext cx="635100" cy="734640"/>
            <a:chOff x="731647" y="573573"/>
            <a:chExt cx="635100" cy="734640"/>
          </a:xfrm>
        </p:grpSpPr>
        <p:grpSp>
          <p:nvGrpSpPr>
            <p:cNvPr id="2107" name="Google Shape;2107;p37"/>
            <p:cNvGrpSpPr/>
            <p:nvPr/>
          </p:nvGrpSpPr>
          <p:grpSpPr>
            <a:xfrm>
              <a:off x="731647" y="573573"/>
              <a:ext cx="635100" cy="635100"/>
              <a:chOff x="917231" y="750460"/>
              <a:chExt cx="635100" cy="635100"/>
            </a:xfrm>
          </p:grpSpPr>
          <p:sp>
            <p:nvSpPr>
              <p:cNvPr id="2108" name="Google Shape;2108;p37"/>
              <p:cNvSpPr/>
              <p:nvPr/>
            </p:nvSpPr>
            <p:spPr>
              <a:xfrm>
                <a:off x="917231" y="750460"/>
                <a:ext cx="635100" cy="635100"/>
              </a:xfrm>
              <a:prstGeom prst="ellipse">
                <a:avLst/>
              </a:pr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9" name="Google Shape;2109;p37"/>
              <p:cNvSpPr/>
              <p:nvPr/>
            </p:nvSpPr>
            <p:spPr>
              <a:xfrm>
                <a:off x="1001943" y="835185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10" name="Google Shape;2110;p37"/>
            <p:cNvGrpSpPr/>
            <p:nvPr/>
          </p:nvGrpSpPr>
          <p:grpSpPr>
            <a:xfrm>
              <a:off x="961679" y="1281213"/>
              <a:ext cx="175013" cy="27000"/>
              <a:chOff x="5662375" y="212375"/>
              <a:chExt cx="175013" cy="27000"/>
            </a:xfrm>
          </p:grpSpPr>
          <p:sp>
            <p:nvSpPr>
              <p:cNvPr id="2111" name="Google Shape;2111;p37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12" name="Google Shape;2112;p37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13" name="Google Shape;2113;p37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grpSp>
        <p:nvGrpSpPr>
          <p:cNvPr id="2114" name="Google Shape;2114;p37"/>
          <p:cNvGrpSpPr/>
          <p:nvPr/>
        </p:nvGrpSpPr>
        <p:grpSpPr>
          <a:xfrm>
            <a:off x="731647" y="1650460"/>
            <a:ext cx="635100" cy="733490"/>
            <a:chOff x="731647" y="1650460"/>
            <a:chExt cx="635100" cy="733490"/>
          </a:xfrm>
        </p:grpSpPr>
        <p:grpSp>
          <p:nvGrpSpPr>
            <p:cNvPr id="2115" name="Google Shape;2115;p37"/>
            <p:cNvGrpSpPr/>
            <p:nvPr/>
          </p:nvGrpSpPr>
          <p:grpSpPr>
            <a:xfrm>
              <a:off x="731647" y="1650460"/>
              <a:ext cx="635100" cy="635100"/>
              <a:chOff x="917231" y="1827973"/>
              <a:chExt cx="635100" cy="635100"/>
            </a:xfrm>
          </p:grpSpPr>
          <p:sp>
            <p:nvSpPr>
              <p:cNvPr id="2116" name="Google Shape;2116;p37"/>
              <p:cNvSpPr/>
              <p:nvPr/>
            </p:nvSpPr>
            <p:spPr>
              <a:xfrm>
                <a:off x="917231" y="1827973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7" name="Google Shape;2117;p37"/>
              <p:cNvSpPr/>
              <p:nvPr/>
            </p:nvSpPr>
            <p:spPr>
              <a:xfrm>
                <a:off x="1001931" y="1912710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18" name="Google Shape;2118;p37"/>
            <p:cNvGrpSpPr/>
            <p:nvPr/>
          </p:nvGrpSpPr>
          <p:grpSpPr>
            <a:xfrm>
              <a:off x="961679" y="2356951"/>
              <a:ext cx="175013" cy="27000"/>
              <a:chOff x="5662375" y="212375"/>
              <a:chExt cx="175013" cy="27000"/>
            </a:xfrm>
          </p:grpSpPr>
          <p:sp>
            <p:nvSpPr>
              <p:cNvPr id="2119" name="Google Shape;2119;p37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20" name="Google Shape;2120;p37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21" name="Google Shape;2121;p37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grpSp>
        <p:nvGrpSpPr>
          <p:cNvPr id="2122" name="Google Shape;2122;p37"/>
          <p:cNvGrpSpPr/>
          <p:nvPr/>
        </p:nvGrpSpPr>
        <p:grpSpPr>
          <a:xfrm>
            <a:off x="731647" y="2728277"/>
            <a:ext cx="635100" cy="734984"/>
            <a:chOff x="731647" y="2728277"/>
            <a:chExt cx="635100" cy="734984"/>
          </a:xfrm>
        </p:grpSpPr>
        <p:grpSp>
          <p:nvGrpSpPr>
            <p:cNvPr id="2123" name="Google Shape;2123;p37"/>
            <p:cNvGrpSpPr/>
            <p:nvPr/>
          </p:nvGrpSpPr>
          <p:grpSpPr>
            <a:xfrm>
              <a:off x="731647" y="2728277"/>
              <a:ext cx="635100" cy="635100"/>
              <a:chOff x="917231" y="2905502"/>
              <a:chExt cx="635100" cy="635100"/>
            </a:xfrm>
          </p:grpSpPr>
          <p:sp>
            <p:nvSpPr>
              <p:cNvPr id="2124" name="Google Shape;2124;p37"/>
              <p:cNvSpPr/>
              <p:nvPr/>
            </p:nvSpPr>
            <p:spPr>
              <a:xfrm>
                <a:off x="917231" y="2905502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5" name="Google Shape;2125;p37"/>
              <p:cNvSpPr/>
              <p:nvPr/>
            </p:nvSpPr>
            <p:spPr>
              <a:xfrm>
                <a:off x="1001931" y="2990252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26" name="Google Shape;2126;p37"/>
            <p:cNvGrpSpPr/>
            <p:nvPr/>
          </p:nvGrpSpPr>
          <p:grpSpPr>
            <a:xfrm>
              <a:off x="961679" y="3436260"/>
              <a:ext cx="175013" cy="27000"/>
              <a:chOff x="5662375" y="212375"/>
              <a:chExt cx="175013" cy="27000"/>
            </a:xfrm>
          </p:grpSpPr>
          <p:sp>
            <p:nvSpPr>
              <p:cNvPr id="2127" name="Google Shape;2127;p37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28" name="Google Shape;2128;p37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29" name="Google Shape;2129;p37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grpSp>
        <p:nvGrpSpPr>
          <p:cNvPr id="2130" name="Google Shape;2130;p37"/>
          <p:cNvGrpSpPr/>
          <p:nvPr/>
        </p:nvGrpSpPr>
        <p:grpSpPr>
          <a:xfrm>
            <a:off x="731647" y="3806675"/>
            <a:ext cx="635100" cy="734704"/>
            <a:chOff x="731647" y="3806675"/>
            <a:chExt cx="635100" cy="734704"/>
          </a:xfrm>
        </p:grpSpPr>
        <p:grpSp>
          <p:nvGrpSpPr>
            <p:cNvPr id="2131" name="Google Shape;2131;p37"/>
            <p:cNvGrpSpPr/>
            <p:nvPr/>
          </p:nvGrpSpPr>
          <p:grpSpPr>
            <a:xfrm>
              <a:off x="731647" y="3806675"/>
              <a:ext cx="635100" cy="635100"/>
              <a:chOff x="917231" y="3983097"/>
              <a:chExt cx="635100" cy="635100"/>
            </a:xfrm>
          </p:grpSpPr>
          <p:sp>
            <p:nvSpPr>
              <p:cNvPr id="2132" name="Google Shape;2132;p37"/>
              <p:cNvSpPr/>
              <p:nvPr/>
            </p:nvSpPr>
            <p:spPr>
              <a:xfrm>
                <a:off x="917231" y="3983097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3" name="Google Shape;2133;p37"/>
              <p:cNvSpPr/>
              <p:nvPr/>
            </p:nvSpPr>
            <p:spPr>
              <a:xfrm>
                <a:off x="1001931" y="4067797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34" name="Google Shape;2134;p37"/>
            <p:cNvGrpSpPr/>
            <p:nvPr/>
          </p:nvGrpSpPr>
          <p:grpSpPr>
            <a:xfrm>
              <a:off x="961679" y="4514379"/>
              <a:ext cx="175013" cy="27000"/>
              <a:chOff x="5662375" y="212375"/>
              <a:chExt cx="175013" cy="27000"/>
            </a:xfrm>
          </p:grpSpPr>
          <p:sp>
            <p:nvSpPr>
              <p:cNvPr id="2135" name="Google Shape;2135;p37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36" name="Google Shape;2136;p37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37" name="Google Shape;2137;p37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sp>
        <p:nvSpPr>
          <p:cNvPr id="2139" name="Google Shape;2139;p37"/>
          <p:cNvSpPr txBox="1">
            <a:spLocks noGrp="1"/>
          </p:cNvSpPr>
          <p:nvPr>
            <p:ph type="subTitle" idx="2"/>
          </p:nvPr>
        </p:nvSpPr>
        <p:spPr>
          <a:xfrm>
            <a:off x="1664208" y="713232"/>
            <a:ext cx="2615100" cy="73757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400" dirty="0">
                <a:latin typeface="Gill Sans" panose="020B0502020104020203" pitchFamily="34" charset="-79"/>
                <a:cs typeface="Gill Sans" panose="020B0502020104020203" pitchFamily="34" charset="-79"/>
                <a:sym typeface="Barlow Semi Condensed"/>
              </a:rPr>
              <a:t>Неравномерность сложности заданий на сайтах для подготовки к экзаменам</a:t>
            </a:r>
            <a:endParaRPr sz="1400" dirty="0">
              <a:latin typeface="Gill Sans" panose="020B0502020104020203" pitchFamily="34" charset="-79"/>
              <a:cs typeface="Gill Sans" panose="020B0502020104020203" pitchFamily="34" charset="-79"/>
              <a:sym typeface="Barlow Semi Condensed"/>
            </a:endParaRPr>
          </a:p>
        </p:txBody>
      </p:sp>
      <p:sp>
        <p:nvSpPr>
          <p:cNvPr id="2140" name="Google Shape;2140;p37"/>
          <p:cNvSpPr txBox="1">
            <a:spLocks noGrp="1"/>
          </p:cNvSpPr>
          <p:nvPr>
            <p:ph type="subTitle" idx="1"/>
          </p:nvPr>
        </p:nvSpPr>
        <p:spPr>
          <a:xfrm>
            <a:off x="1664208" y="415808"/>
            <a:ext cx="26151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b="1" dirty="0">
                <a:latin typeface="Gill Sans SemiBold" panose="020B0502020104020203" pitchFamily="34" charset="-79"/>
                <a:cs typeface="Gill Sans SemiBold" panose="020B0502020104020203" pitchFamily="34" charset="-79"/>
              </a:rPr>
              <a:t>Сложность заданий</a:t>
            </a:r>
            <a:endParaRPr sz="2000" b="1" dirty="0">
              <a:latin typeface="Gill Sans SemiBold" panose="020B0502020104020203" pitchFamily="34" charset="-79"/>
              <a:cs typeface="Gill Sans SemiBold" panose="020B0502020104020203" pitchFamily="34" charset="-79"/>
            </a:endParaRPr>
          </a:p>
        </p:txBody>
      </p:sp>
      <p:sp>
        <p:nvSpPr>
          <p:cNvPr id="2141" name="Google Shape;2141;p37"/>
          <p:cNvSpPr txBox="1">
            <a:spLocks noGrp="1"/>
          </p:cNvSpPr>
          <p:nvPr>
            <p:ph type="subTitle" idx="3"/>
          </p:nvPr>
        </p:nvSpPr>
        <p:spPr>
          <a:xfrm>
            <a:off x="1664208" y="1494800"/>
            <a:ext cx="26151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latin typeface="Gill Sans SemiBold" panose="020B0502020104020203" pitchFamily="34" charset="-79"/>
                <a:cs typeface="Gill Sans SemiBold" panose="020B0502020104020203" pitchFamily="34" charset="-79"/>
              </a:rPr>
              <a:t>Telegram bot</a:t>
            </a:r>
            <a:endParaRPr sz="2000" b="1" dirty="0">
              <a:latin typeface="Gill Sans SemiBold" panose="020B0502020104020203" pitchFamily="34" charset="-79"/>
              <a:cs typeface="Gill Sans SemiBold" panose="020B0502020104020203" pitchFamily="34" charset="-79"/>
            </a:endParaRPr>
          </a:p>
        </p:txBody>
      </p:sp>
      <p:sp>
        <p:nvSpPr>
          <p:cNvPr id="2142" name="Google Shape;2142;p37"/>
          <p:cNvSpPr txBox="1">
            <a:spLocks noGrp="1"/>
          </p:cNvSpPr>
          <p:nvPr>
            <p:ph type="subTitle" idx="4"/>
          </p:nvPr>
        </p:nvSpPr>
        <p:spPr>
          <a:xfrm>
            <a:off x="1664208" y="1792224"/>
            <a:ext cx="26151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400" dirty="0">
                <a:latin typeface="Gill Sans" panose="020B0502020104020203" pitchFamily="34" charset="-79"/>
                <a:cs typeface="Gill Sans" panose="020B0502020104020203" pitchFamily="34" charset="-79"/>
              </a:rPr>
              <a:t>Ограниченный функционал бота или его отсутствие</a:t>
            </a:r>
            <a:endParaRPr sz="1400" dirty="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2143" name="Google Shape;2143;p37"/>
          <p:cNvSpPr txBox="1">
            <a:spLocks noGrp="1"/>
          </p:cNvSpPr>
          <p:nvPr>
            <p:ph type="subTitle" idx="5"/>
          </p:nvPr>
        </p:nvSpPr>
        <p:spPr>
          <a:xfrm>
            <a:off x="1664208" y="2555504"/>
            <a:ext cx="26151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b="1" dirty="0">
                <a:latin typeface="Gill Sans SemiBold" panose="020B0502020104020203" pitchFamily="34" charset="-79"/>
                <a:cs typeface="Gill Sans SemiBold" panose="020B0502020104020203" pitchFamily="34" charset="-79"/>
              </a:rPr>
              <a:t>Брокер сообщений</a:t>
            </a:r>
            <a:endParaRPr sz="2000" b="1" dirty="0">
              <a:latin typeface="Gill Sans SemiBold" panose="020B0502020104020203" pitchFamily="34" charset="-79"/>
              <a:cs typeface="Gill Sans SemiBold" panose="020B0502020104020203" pitchFamily="34" charset="-79"/>
            </a:endParaRPr>
          </a:p>
        </p:txBody>
      </p:sp>
      <p:sp>
        <p:nvSpPr>
          <p:cNvPr id="2144" name="Google Shape;2144;p37"/>
          <p:cNvSpPr txBox="1">
            <a:spLocks noGrp="1"/>
          </p:cNvSpPr>
          <p:nvPr>
            <p:ph type="subTitle" idx="6"/>
          </p:nvPr>
        </p:nvSpPr>
        <p:spPr>
          <a:xfrm>
            <a:off x="1664208" y="2871216"/>
            <a:ext cx="2718744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400" dirty="0">
                <a:latin typeface="Gill Sans" panose="020B0502020104020203" pitchFamily="34" charset="-79"/>
                <a:cs typeface="Gill Sans" panose="020B0502020104020203" pitchFamily="34" charset="-79"/>
              </a:rPr>
              <a:t>Плохая отказоустойчивость из-за отсутствия брокера сообщений</a:t>
            </a:r>
            <a:endParaRPr sz="1400" dirty="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2145" name="Google Shape;2145;p37"/>
          <p:cNvSpPr txBox="1">
            <a:spLocks noGrp="1"/>
          </p:cNvSpPr>
          <p:nvPr>
            <p:ph type="subTitle" idx="7"/>
          </p:nvPr>
        </p:nvSpPr>
        <p:spPr>
          <a:xfrm>
            <a:off x="1664208" y="3630168"/>
            <a:ext cx="26151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>
                <a:latin typeface="Gill Sans SemiBold" panose="020B0502020104020203" pitchFamily="34" charset="-79"/>
                <a:cs typeface="Gill Sans SemiBold" panose="020B0502020104020203" pitchFamily="34" charset="-79"/>
              </a:rPr>
              <a:t>Аналитика</a:t>
            </a:r>
            <a:endParaRPr b="1" dirty="0">
              <a:latin typeface="Gill Sans SemiBold" panose="020B0502020104020203" pitchFamily="34" charset="-79"/>
              <a:cs typeface="Gill Sans SemiBold" panose="020B0502020104020203" pitchFamily="34" charset="-79"/>
            </a:endParaRPr>
          </a:p>
        </p:txBody>
      </p:sp>
      <p:sp>
        <p:nvSpPr>
          <p:cNvPr id="2146" name="Google Shape;2146;p37"/>
          <p:cNvSpPr txBox="1">
            <a:spLocks noGrp="1"/>
          </p:cNvSpPr>
          <p:nvPr>
            <p:ph type="subTitle" idx="8"/>
          </p:nvPr>
        </p:nvSpPr>
        <p:spPr>
          <a:xfrm>
            <a:off x="1664208" y="3950208"/>
            <a:ext cx="2615100" cy="7774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400" dirty="0">
                <a:latin typeface="Gill Sans" panose="020B0502020104020203" pitchFamily="34" charset="-79"/>
                <a:cs typeface="Gill Sans" panose="020B0502020104020203" pitchFamily="34" charset="-79"/>
              </a:rPr>
              <a:t>Отсутствие аналитики по каждому пользователю</a:t>
            </a:r>
            <a:endParaRPr sz="1400" dirty="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2147" name="Google Shape;2147;p37"/>
          <p:cNvSpPr txBox="1">
            <a:spLocks noGrp="1"/>
          </p:cNvSpPr>
          <p:nvPr>
            <p:ph type="title" idx="9"/>
          </p:nvPr>
        </p:nvSpPr>
        <p:spPr>
          <a:xfrm>
            <a:off x="813816" y="722376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2148" name="Google Shape;2148;p37"/>
          <p:cNvSpPr txBox="1">
            <a:spLocks noGrp="1"/>
          </p:cNvSpPr>
          <p:nvPr>
            <p:ph type="title" idx="13"/>
          </p:nvPr>
        </p:nvSpPr>
        <p:spPr>
          <a:xfrm>
            <a:off x="813816" y="1801368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149" name="Google Shape;2149;p37"/>
          <p:cNvSpPr txBox="1">
            <a:spLocks noGrp="1"/>
          </p:cNvSpPr>
          <p:nvPr>
            <p:ph type="title" idx="14"/>
          </p:nvPr>
        </p:nvSpPr>
        <p:spPr>
          <a:xfrm>
            <a:off x="813816" y="2880360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150" name="Google Shape;2150;p37"/>
          <p:cNvSpPr txBox="1">
            <a:spLocks noGrp="1"/>
          </p:cNvSpPr>
          <p:nvPr>
            <p:ph type="title" idx="15"/>
          </p:nvPr>
        </p:nvSpPr>
        <p:spPr>
          <a:xfrm>
            <a:off x="813816" y="3959352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2" name="Google Shape;2241;p42">
            <a:extLst>
              <a:ext uri="{FF2B5EF4-FFF2-40B4-BE49-F238E27FC236}">
                <a16:creationId xmlns:a16="http://schemas.microsoft.com/office/drawing/2014/main" id="{1F4AA22C-4C44-D89F-1EF5-CA2543D24AFF}"/>
              </a:ext>
            </a:extLst>
          </p:cNvPr>
          <p:cNvSpPr txBox="1">
            <a:spLocks/>
          </p:cNvSpPr>
          <p:nvPr/>
        </p:nvSpPr>
        <p:spPr>
          <a:xfrm>
            <a:off x="5742186" y="286348"/>
            <a:ext cx="2373377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pPr algn="ctr"/>
            <a:r>
              <a:rPr lang="ru-RU" b="1" dirty="0">
                <a:latin typeface="Gill Sans SemiBold" panose="020B0502020104020203" pitchFamily="34" charset="-79"/>
                <a:cs typeface="Gill Sans SemiBold" panose="020B0502020104020203" pitchFamily="34" charset="-79"/>
              </a:rPr>
              <a:t>Проблемное поле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5">
          <a:extLst>
            <a:ext uri="{FF2B5EF4-FFF2-40B4-BE49-F238E27FC236}">
              <a16:creationId xmlns:a16="http://schemas.microsoft.com/office/drawing/2014/main" id="{96849EA4-A125-BFB6-F989-06B298C4D0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06" name="Google Shape;2106;p37">
            <a:extLst>
              <a:ext uri="{FF2B5EF4-FFF2-40B4-BE49-F238E27FC236}">
                <a16:creationId xmlns:a16="http://schemas.microsoft.com/office/drawing/2014/main" id="{3D875D9C-2530-DC21-C9B8-3C0A36963B79}"/>
              </a:ext>
            </a:extLst>
          </p:cNvPr>
          <p:cNvGrpSpPr/>
          <p:nvPr/>
        </p:nvGrpSpPr>
        <p:grpSpPr>
          <a:xfrm>
            <a:off x="5573563" y="989381"/>
            <a:ext cx="635100" cy="734640"/>
            <a:chOff x="731647" y="573573"/>
            <a:chExt cx="635100" cy="734640"/>
          </a:xfrm>
        </p:grpSpPr>
        <p:grpSp>
          <p:nvGrpSpPr>
            <p:cNvPr id="2107" name="Google Shape;2107;p37">
              <a:extLst>
                <a:ext uri="{FF2B5EF4-FFF2-40B4-BE49-F238E27FC236}">
                  <a16:creationId xmlns:a16="http://schemas.microsoft.com/office/drawing/2014/main" id="{396ABD02-22B3-8E08-A6EB-B0D4B42A07CB}"/>
                </a:ext>
              </a:extLst>
            </p:cNvPr>
            <p:cNvGrpSpPr/>
            <p:nvPr/>
          </p:nvGrpSpPr>
          <p:grpSpPr>
            <a:xfrm>
              <a:off x="731647" y="573573"/>
              <a:ext cx="635100" cy="635100"/>
              <a:chOff x="917231" y="750460"/>
              <a:chExt cx="635100" cy="635100"/>
            </a:xfrm>
          </p:grpSpPr>
          <p:sp>
            <p:nvSpPr>
              <p:cNvPr id="2108" name="Google Shape;2108;p37">
                <a:extLst>
                  <a:ext uri="{FF2B5EF4-FFF2-40B4-BE49-F238E27FC236}">
                    <a16:creationId xmlns:a16="http://schemas.microsoft.com/office/drawing/2014/main" id="{048EA074-12D5-F009-BE7A-FCC0531BC373}"/>
                  </a:ext>
                </a:extLst>
              </p:cNvPr>
              <p:cNvSpPr/>
              <p:nvPr/>
            </p:nvSpPr>
            <p:spPr>
              <a:xfrm>
                <a:off x="917231" y="750460"/>
                <a:ext cx="635100" cy="635100"/>
              </a:xfrm>
              <a:prstGeom prst="ellipse">
                <a:avLst/>
              </a:pr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9" name="Google Shape;2109;p37">
                <a:extLst>
                  <a:ext uri="{FF2B5EF4-FFF2-40B4-BE49-F238E27FC236}">
                    <a16:creationId xmlns:a16="http://schemas.microsoft.com/office/drawing/2014/main" id="{3DDA7FC2-4F36-DFF9-E6F4-D593F88A041D}"/>
                  </a:ext>
                </a:extLst>
              </p:cNvPr>
              <p:cNvSpPr/>
              <p:nvPr/>
            </p:nvSpPr>
            <p:spPr>
              <a:xfrm>
                <a:off x="1001943" y="835185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10" name="Google Shape;2110;p37">
              <a:extLst>
                <a:ext uri="{FF2B5EF4-FFF2-40B4-BE49-F238E27FC236}">
                  <a16:creationId xmlns:a16="http://schemas.microsoft.com/office/drawing/2014/main" id="{5060A03E-135D-021A-0229-9DBC4A2A5D47}"/>
                </a:ext>
              </a:extLst>
            </p:cNvPr>
            <p:cNvGrpSpPr/>
            <p:nvPr/>
          </p:nvGrpSpPr>
          <p:grpSpPr>
            <a:xfrm>
              <a:off x="961679" y="1281213"/>
              <a:ext cx="175013" cy="27000"/>
              <a:chOff x="5662375" y="212375"/>
              <a:chExt cx="175013" cy="27000"/>
            </a:xfrm>
          </p:grpSpPr>
          <p:sp>
            <p:nvSpPr>
              <p:cNvPr id="2111" name="Google Shape;2111;p37">
                <a:extLst>
                  <a:ext uri="{FF2B5EF4-FFF2-40B4-BE49-F238E27FC236}">
                    <a16:creationId xmlns:a16="http://schemas.microsoft.com/office/drawing/2014/main" id="{29E2EEA8-69AB-EF9A-7F44-5714439A92EB}"/>
                  </a:ext>
                </a:extLst>
              </p:cNvPr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12" name="Google Shape;2112;p37">
                <a:extLst>
                  <a:ext uri="{FF2B5EF4-FFF2-40B4-BE49-F238E27FC236}">
                    <a16:creationId xmlns:a16="http://schemas.microsoft.com/office/drawing/2014/main" id="{219D3D22-CA00-5944-EDF6-E5C9B3078B9F}"/>
                  </a:ext>
                </a:extLst>
              </p:cNvPr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13" name="Google Shape;2113;p37">
                <a:extLst>
                  <a:ext uri="{FF2B5EF4-FFF2-40B4-BE49-F238E27FC236}">
                    <a16:creationId xmlns:a16="http://schemas.microsoft.com/office/drawing/2014/main" id="{045E8EBC-8F92-29FF-DA51-69B97E26F603}"/>
                  </a:ext>
                </a:extLst>
              </p:cNvPr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grpSp>
        <p:nvGrpSpPr>
          <p:cNvPr id="2114" name="Google Shape;2114;p37">
            <a:extLst>
              <a:ext uri="{FF2B5EF4-FFF2-40B4-BE49-F238E27FC236}">
                <a16:creationId xmlns:a16="http://schemas.microsoft.com/office/drawing/2014/main" id="{094BF3F8-9CA7-BBB4-B05C-DA6CA7C247E9}"/>
              </a:ext>
            </a:extLst>
          </p:cNvPr>
          <p:cNvGrpSpPr/>
          <p:nvPr/>
        </p:nvGrpSpPr>
        <p:grpSpPr>
          <a:xfrm>
            <a:off x="5573563" y="2066268"/>
            <a:ext cx="635100" cy="733490"/>
            <a:chOff x="731647" y="1650460"/>
            <a:chExt cx="635100" cy="733490"/>
          </a:xfrm>
        </p:grpSpPr>
        <p:grpSp>
          <p:nvGrpSpPr>
            <p:cNvPr id="2115" name="Google Shape;2115;p37">
              <a:extLst>
                <a:ext uri="{FF2B5EF4-FFF2-40B4-BE49-F238E27FC236}">
                  <a16:creationId xmlns:a16="http://schemas.microsoft.com/office/drawing/2014/main" id="{8B7B18BE-C1A3-74EE-1E5B-F46E057961EB}"/>
                </a:ext>
              </a:extLst>
            </p:cNvPr>
            <p:cNvGrpSpPr/>
            <p:nvPr/>
          </p:nvGrpSpPr>
          <p:grpSpPr>
            <a:xfrm>
              <a:off x="731647" y="1650460"/>
              <a:ext cx="635100" cy="635100"/>
              <a:chOff x="917231" y="1827973"/>
              <a:chExt cx="635100" cy="635100"/>
            </a:xfrm>
          </p:grpSpPr>
          <p:sp>
            <p:nvSpPr>
              <p:cNvPr id="2116" name="Google Shape;2116;p37">
                <a:extLst>
                  <a:ext uri="{FF2B5EF4-FFF2-40B4-BE49-F238E27FC236}">
                    <a16:creationId xmlns:a16="http://schemas.microsoft.com/office/drawing/2014/main" id="{1BC932F9-B6C5-E22C-4C5F-D561FD43FF99}"/>
                  </a:ext>
                </a:extLst>
              </p:cNvPr>
              <p:cNvSpPr/>
              <p:nvPr/>
            </p:nvSpPr>
            <p:spPr>
              <a:xfrm>
                <a:off x="917231" y="1827973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7" name="Google Shape;2117;p37">
                <a:extLst>
                  <a:ext uri="{FF2B5EF4-FFF2-40B4-BE49-F238E27FC236}">
                    <a16:creationId xmlns:a16="http://schemas.microsoft.com/office/drawing/2014/main" id="{E47A3CAC-E2B1-36D8-D1EF-CE8619DB48E6}"/>
                  </a:ext>
                </a:extLst>
              </p:cNvPr>
              <p:cNvSpPr/>
              <p:nvPr/>
            </p:nvSpPr>
            <p:spPr>
              <a:xfrm>
                <a:off x="1001931" y="1912710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18" name="Google Shape;2118;p37">
              <a:extLst>
                <a:ext uri="{FF2B5EF4-FFF2-40B4-BE49-F238E27FC236}">
                  <a16:creationId xmlns:a16="http://schemas.microsoft.com/office/drawing/2014/main" id="{411933B6-5D0D-041B-4E35-F0BC29A80566}"/>
                </a:ext>
              </a:extLst>
            </p:cNvPr>
            <p:cNvGrpSpPr/>
            <p:nvPr/>
          </p:nvGrpSpPr>
          <p:grpSpPr>
            <a:xfrm>
              <a:off x="961679" y="2356951"/>
              <a:ext cx="175013" cy="27000"/>
              <a:chOff x="5662375" y="212375"/>
              <a:chExt cx="175013" cy="27000"/>
            </a:xfrm>
          </p:grpSpPr>
          <p:sp>
            <p:nvSpPr>
              <p:cNvPr id="2119" name="Google Shape;2119;p37">
                <a:extLst>
                  <a:ext uri="{FF2B5EF4-FFF2-40B4-BE49-F238E27FC236}">
                    <a16:creationId xmlns:a16="http://schemas.microsoft.com/office/drawing/2014/main" id="{B4D0A1DF-714C-E84C-AF29-B2577A35D74C}"/>
                  </a:ext>
                </a:extLst>
              </p:cNvPr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20" name="Google Shape;2120;p37">
                <a:extLst>
                  <a:ext uri="{FF2B5EF4-FFF2-40B4-BE49-F238E27FC236}">
                    <a16:creationId xmlns:a16="http://schemas.microsoft.com/office/drawing/2014/main" id="{101803A6-2E3D-AA2F-5E50-F98A02EFCF6C}"/>
                  </a:ext>
                </a:extLst>
              </p:cNvPr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21" name="Google Shape;2121;p37">
                <a:extLst>
                  <a:ext uri="{FF2B5EF4-FFF2-40B4-BE49-F238E27FC236}">
                    <a16:creationId xmlns:a16="http://schemas.microsoft.com/office/drawing/2014/main" id="{0F119952-3DC2-6229-B8EE-27BEBB8813C2}"/>
                  </a:ext>
                </a:extLst>
              </p:cNvPr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grpSp>
        <p:nvGrpSpPr>
          <p:cNvPr id="2122" name="Google Shape;2122;p37">
            <a:extLst>
              <a:ext uri="{FF2B5EF4-FFF2-40B4-BE49-F238E27FC236}">
                <a16:creationId xmlns:a16="http://schemas.microsoft.com/office/drawing/2014/main" id="{46401E91-9C03-0B24-6272-CC77EB7682C1}"/>
              </a:ext>
            </a:extLst>
          </p:cNvPr>
          <p:cNvGrpSpPr/>
          <p:nvPr/>
        </p:nvGrpSpPr>
        <p:grpSpPr>
          <a:xfrm>
            <a:off x="5573563" y="3144085"/>
            <a:ext cx="635100" cy="734984"/>
            <a:chOff x="731647" y="2728277"/>
            <a:chExt cx="635100" cy="734984"/>
          </a:xfrm>
        </p:grpSpPr>
        <p:grpSp>
          <p:nvGrpSpPr>
            <p:cNvPr id="2123" name="Google Shape;2123;p37">
              <a:extLst>
                <a:ext uri="{FF2B5EF4-FFF2-40B4-BE49-F238E27FC236}">
                  <a16:creationId xmlns:a16="http://schemas.microsoft.com/office/drawing/2014/main" id="{88DEAE75-285E-8B79-EC6A-45FFEC05867B}"/>
                </a:ext>
              </a:extLst>
            </p:cNvPr>
            <p:cNvGrpSpPr/>
            <p:nvPr/>
          </p:nvGrpSpPr>
          <p:grpSpPr>
            <a:xfrm>
              <a:off x="731647" y="2728277"/>
              <a:ext cx="635100" cy="635100"/>
              <a:chOff x="917231" y="2905502"/>
              <a:chExt cx="635100" cy="635100"/>
            </a:xfrm>
          </p:grpSpPr>
          <p:sp>
            <p:nvSpPr>
              <p:cNvPr id="2124" name="Google Shape;2124;p37">
                <a:extLst>
                  <a:ext uri="{FF2B5EF4-FFF2-40B4-BE49-F238E27FC236}">
                    <a16:creationId xmlns:a16="http://schemas.microsoft.com/office/drawing/2014/main" id="{45C466DD-4354-A97D-9308-BB38D0561D91}"/>
                  </a:ext>
                </a:extLst>
              </p:cNvPr>
              <p:cNvSpPr/>
              <p:nvPr/>
            </p:nvSpPr>
            <p:spPr>
              <a:xfrm>
                <a:off x="917231" y="2905502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5" name="Google Shape;2125;p37">
                <a:extLst>
                  <a:ext uri="{FF2B5EF4-FFF2-40B4-BE49-F238E27FC236}">
                    <a16:creationId xmlns:a16="http://schemas.microsoft.com/office/drawing/2014/main" id="{DFD303DD-92DE-AA28-077E-8B3A39D8D096}"/>
                  </a:ext>
                </a:extLst>
              </p:cNvPr>
              <p:cNvSpPr/>
              <p:nvPr/>
            </p:nvSpPr>
            <p:spPr>
              <a:xfrm>
                <a:off x="1001931" y="2990252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26" name="Google Shape;2126;p37">
              <a:extLst>
                <a:ext uri="{FF2B5EF4-FFF2-40B4-BE49-F238E27FC236}">
                  <a16:creationId xmlns:a16="http://schemas.microsoft.com/office/drawing/2014/main" id="{A8300AD5-9DDD-E1AD-8117-D2DCC82F8CD7}"/>
                </a:ext>
              </a:extLst>
            </p:cNvPr>
            <p:cNvGrpSpPr/>
            <p:nvPr/>
          </p:nvGrpSpPr>
          <p:grpSpPr>
            <a:xfrm>
              <a:off x="961679" y="3436260"/>
              <a:ext cx="175013" cy="27000"/>
              <a:chOff x="5662375" y="212375"/>
              <a:chExt cx="175013" cy="27000"/>
            </a:xfrm>
          </p:grpSpPr>
          <p:sp>
            <p:nvSpPr>
              <p:cNvPr id="2127" name="Google Shape;2127;p37">
                <a:extLst>
                  <a:ext uri="{FF2B5EF4-FFF2-40B4-BE49-F238E27FC236}">
                    <a16:creationId xmlns:a16="http://schemas.microsoft.com/office/drawing/2014/main" id="{201EEA9C-162D-541A-DE3E-B584D6E8E634}"/>
                  </a:ext>
                </a:extLst>
              </p:cNvPr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28" name="Google Shape;2128;p37">
                <a:extLst>
                  <a:ext uri="{FF2B5EF4-FFF2-40B4-BE49-F238E27FC236}">
                    <a16:creationId xmlns:a16="http://schemas.microsoft.com/office/drawing/2014/main" id="{B05D7D26-9E9B-D327-D61B-6E3F4711E8C9}"/>
                  </a:ext>
                </a:extLst>
              </p:cNvPr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29" name="Google Shape;2129;p37">
                <a:extLst>
                  <a:ext uri="{FF2B5EF4-FFF2-40B4-BE49-F238E27FC236}">
                    <a16:creationId xmlns:a16="http://schemas.microsoft.com/office/drawing/2014/main" id="{14778440-8FDF-6C7F-FAEA-6BC4C8AC8CB1}"/>
                  </a:ext>
                </a:extLst>
              </p:cNvPr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grpSp>
        <p:nvGrpSpPr>
          <p:cNvPr id="2130" name="Google Shape;2130;p37">
            <a:extLst>
              <a:ext uri="{FF2B5EF4-FFF2-40B4-BE49-F238E27FC236}">
                <a16:creationId xmlns:a16="http://schemas.microsoft.com/office/drawing/2014/main" id="{68069DE7-3F5D-AB39-5539-95A9D526A1C0}"/>
              </a:ext>
            </a:extLst>
          </p:cNvPr>
          <p:cNvGrpSpPr/>
          <p:nvPr/>
        </p:nvGrpSpPr>
        <p:grpSpPr>
          <a:xfrm>
            <a:off x="5573563" y="4222483"/>
            <a:ext cx="635100" cy="734704"/>
            <a:chOff x="731647" y="3806675"/>
            <a:chExt cx="635100" cy="734704"/>
          </a:xfrm>
        </p:grpSpPr>
        <p:grpSp>
          <p:nvGrpSpPr>
            <p:cNvPr id="2131" name="Google Shape;2131;p37">
              <a:extLst>
                <a:ext uri="{FF2B5EF4-FFF2-40B4-BE49-F238E27FC236}">
                  <a16:creationId xmlns:a16="http://schemas.microsoft.com/office/drawing/2014/main" id="{1E95FB3F-62E2-1AD8-1012-3C0DAF7E773A}"/>
                </a:ext>
              </a:extLst>
            </p:cNvPr>
            <p:cNvGrpSpPr/>
            <p:nvPr/>
          </p:nvGrpSpPr>
          <p:grpSpPr>
            <a:xfrm>
              <a:off x="731647" y="3806675"/>
              <a:ext cx="635100" cy="635100"/>
              <a:chOff x="917231" y="3983097"/>
              <a:chExt cx="635100" cy="635100"/>
            </a:xfrm>
          </p:grpSpPr>
          <p:sp>
            <p:nvSpPr>
              <p:cNvPr id="2132" name="Google Shape;2132;p37">
                <a:extLst>
                  <a:ext uri="{FF2B5EF4-FFF2-40B4-BE49-F238E27FC236}">
                    <a16:creationId xmlns:a16="http://schemas.microsoft.com/office/drawing/2014/main" id="{B26542EB-28EF-A166-1637-40660D26B55C}"/>
                  </a:ext>
                </a:extLst>
              </p:cNvPr>
              <p:cNvSpPr/>
              <p:nvPr/>
            </p:nvSpPr>
            <p:spPr>
              <a:xfrm>
                <a:off x="917231" y="3983097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3" name="Google Shape;2133;p37">
                <a:extLst>
                  <a:ext uri="{FF2B5EF4-FFF2-40B4-BE49-F238E27FC236}">
                    <a16:creationId xmlns:a16="http://schemas.microsoft.com/office/drawing/2014/main" id="{263D8F87-813A-5D17-8B52-E6292C46ED26}"/>
                  </a:ext>
                </a:extLst>
              </p:cNvPr>
              <p:cNvSpPr/>
              <p:nvPr/>
            </p:nvSpPr>
            <p:spPr>
              <a:xfrm>
                <a:off x="1001931" y="4067797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34" name="Google Shape;2134;p37">
              <a:extLst>
                <a:ext uri="{FF2B5EF4-FFF2-40B4-BE49-F238E27FC236}">
                  <a16:creationId xmlns:a16="http://schemas.microsoft.com/office/drawing/2014/main" id="{C98676E6-5262-236D-8B75-47CBD6856F02}"/>
                </a:ext>
              </a:extLst>
            </p:cNvPr>
            <p:cNvGrpSpPr/>
            <p:nvPr/>
          </p:nvGrpSpPr>
          <p:grpSpPr>
            <a:xfrm>
              <a:off x="961679" y="4514379"/>
              <a:ext cx="175013" cy="27000"/>
              <a:chOff x="5662375" y="212375"/>
              <a:chExt cx="175013" cy="27000"/>
            </a:xfrm>
          </p:grpSpPr>
          <p:sp>
            <p:nvSpPr>
              <p:cNvPr id="2135" name="Google Shape;2135;p37">
                <a:extLst>
                  <a:ext uri="{FF2B5EF4-FFF2-40B4-BE49-F238E27FC236}">
                    <a16:creationId xmlns:a16="http://schemas.microsoft.com/office/drawing/2014/main" id="{68F779DF-1361-022A-93A5-1FDCBDE3FC43}"/>
                  </a:ext>
                </a:extLst>
              </p:cNvPr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36" name="Google Shape;2136;p37">
                <a:extLst>
                  <a:ext uri="{FF2B5EF4-FFF2-40B4-BE49-F238E27FC236}">
                    <a16:creationId xmlns:a16="http://schemas.microsoft.com/office/drawing/2014/main" id="{1C554BFD-7D23-301D-CA9E-F57CBC4F9801}"/>
                  </a:ext>
                </a:extLst>
              </p:cNvPr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37" name="Google Shape;2137;p37">
                <a:extLst>
                  <a:ext uri="{FF2B5EF4-FFF2-40B4-BE49-F238E27FC236}">
                    <a16:creationId xmlns:a16="http://schemas.microsoft.com/office/drawing/2014/main" id="{0D367FC6-FFD1-40CD-2060-0E346E6206F2}"/>
                  </a:ext>
                </a:extLst>
              </p:cNvPr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sp>
        <p:nvSpPr>
          <p:cNvPr id="2140" name="Google Shape;2140;p37">
            <a:extLst>
              <a:ext uri="{FF2B5EF4-FFF2-40B4-BE49-F238E27FC236}">
                <a16:creationId xmlns:a16="http://schemas.microsoft.com/office/drawing/2014/main" id="{6E58F948-4833-7492-2E5F-885DB7FAEA42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757084" y="831616"/>
            <a:ext cx="26151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1" dirty="0">
                <a:solidFill>
                  <a:srgbClr val="76C6FC"/>
                </a:solidFill>
                <a:latin typeface="Gill Sans SemiBold" panose="020B0502020104020203" pitchFamily="34" charset="-79"/>
                <a:cs typeface="Gill Sans SemiBold" panose="020B0502020104020203" pitchFamily="34" charset="-79"/>
              </a:rPr>
              <a:t>П</a:t>
            </a:r>
            <a:r>
              <a:rPr lang="ru-RU" sz="2000" b="1" dirty="0">
                <a:solidFill>
                  <a:srgbClr val="494949"/>
                </a:solidFill>
                <a:latin typeface="Gill Sans SemiBold" panose="020B0502020104020203" pitchFamily="34" charset="-79"/>
                <a:cs typeface="Gill Sans SemiBold" panose="020B0502020104020203" pitchFamily="34" charset="-79"/>
              </a:rPr>
              <a:t>оиск и анализ информации по теме</a:t>
            </a:r>
            <a:endParaRPr sz="2000" b="1" dirty="0">
              <a:solidFill>
                <a:srgbClr val="494949"/>
              </a:solidFill>
              <a:latin typeface="Gill Sans SemiBold" panose="020B0502020104020203" pitchFamily="34" charset="-79"/>
              <a:cs typeface="Gill Sans SemiBold" panose="020B0502020104020203" pitchFamily="34" charset="-79"/>
            </a:endParaRPr>
          </a:p>
        </p:txBody>
      </p:sp>
      <p:sp>
        <p:nvSpPr>
          <p:cNvPr id="2147" name="Google Shape;2147;p37">
            <a:extLst>
              <a:ext uri="{FF2B5EF4-FFF2-40B4-BE49-F238E27FC236}">
                <a16:creationId xmlns:a16="http://schemas.microsoft.com/office/drawing/2014/main" id="{6D539B67-1E4A-915E-BA20-2391FD34B8A4}"/>
              </a:ext>
            </a:extLst>
          </p:cNvPr>
          <p:cNvSpPr txBox="1">
            <a:spLocks noGrp="1"/>
          </p:cNvSpPr>
          <p:nvPr>
            <p:ph type="title" idx="9"/>
          </p:nvPr>
        </p:nvSpPr>
        <p:spPr>
          <a:xfrm>
            <a:off x="5655732" y="1138184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0</a:t>
            </a:r>
            <a:r>
              <a:rPr lang="en" dirty="0"/>
              <a:t>1</a:t>
            </a:r>
            <a:endParaRPr dirty="0"/>
          </a:p>
        </p:txBody>
      </p:sp>
      <p:sp>
        <p:nvSpPr>
          <p:cNvPr id="2148" name="Google Shape;2148;p37">
            <a:extLst>
              <a:ext uri="{FF2B5EF4-FFF2-40B4-BE49-F238E27FC236}">
                <a16:creationId xmlns:a16="http://schemas.microsoft.com/office/drawing/2014/main" id="{399D6956-662E-23A3-8581-5CF288C44DDF}"/>
              </a:ext>
            </a:extLst>
          </p:cNvPr>
          <p:cNvSpPr txBox="1">
            <a:spLocks noGrp="1"/>
          </p:cNvSpPr>
          <p:nvPr>
            <p:ph type="title" idx="13"/>
          </p:nvPr>
        </p:nvSpPr>
        <p:spPr>
          <a:xfrm>
            <a:off x="5655732" y="2217176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149" name="Google Shape;2149;p37">
            <a:extLst>
              <a:ext uri="{FF2B5EF4-FFF2-40B4-BE49-F238E27FC236}">
                <a16:creationId xmlns:a16="http://schemas.microsoft.com/office/drawing/2014/main" id="{D4F3BCB2-D4C1-1610-33A6-C13400239C89}"/>
              </a:ext>
            </a:extLst>
          </p:cNvPr>
          <p:cNvSpPr txBox="1">
            <a:spLocks noGrp="1"/>
          </p:cNvSpPr>
          <p:nvPr>
            <p:ph type="title" idx="14"/>
          </p:nvPr>
        </p:nvSpPr>
        <p:spPr>
          <a:xfrm>
            <a:off x="5655732" y="3296168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150" name="Google Shape;2150;p37">
            <a:extLst>
              <a:ext uri="{FF2B5EF4-FFF2-40B4-BE49-F238E27FC236}">
                <a16:creationId xmlns:a16="http://schemas.microsoft.com/office/drawing/2014/main" id="{BBAF2C42-6441-91DD-9E8B-02230C97748E}"/>
              </a:ext>
            </a:extLst>
          </p:cNvPr>
          <p:cNvSpPr txBox="1">
            <a:spLocks noGrp="1"/>
          </p:cNvSpPr>
          <p:nvPr>
            <p:ph type="title" idx="15"/>
          </p:nvPr>
        </p:nvSpPr>
        <p:spPr>
          <a:xfrm>
            <a:off x="5655732" y="4375160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2" name="Google Shape;2241;p42">
            <a:extLst>
              <a:ext uri="{FF2B5EF4-FFF2-40B4-BE49-F238E27FC236}">
                <a16:creationId xmlns:a16="http://schemas.microsoft.com/office/drawing/2014/main" id="{D1937AF2-26EE-287C-792C-9DE43EDA63B1}"/>
              </a:ext>
            </a:extLst>
          </p:cNvPr>
          <p:cNvSpPr txBox="1">
            <a:spLocks/>
          </p:cNvSpPr>
          <p:nvPr/>
        </p:nvSpPr>
        <p:spPr>
          <a:xfrm>
            <a:off x="5469186" y="176981"/>
            <a:ext cx="2373377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pPr algn="ctr"/>
            <a:r>
              <a:rPr lang="ru-RU" b="1" dirty="0">
                <a:latin typeface="Gill Sans SemiBold" panose="020B0502020104020203" pitchFamily="34" charset="-79"/>
                <a:cs typeface="Gill Sans SemiBold" panose="020B0502020104020203" pitchFamily="34" charset="-79"/>
              </a:rPr>
              <a:t>Задачи</a:t>
            </a:r>
          </a:p>
        </p:txBody>
      </p:sp>
      <p:grpSp>
        <p:nvGrpSpPr>
          <p:cNvPr id="3" name="Google Shape;4019;p64">
            <a:extLst>
              <a:ext uri="{FF2B5EF4-FFF2-40B4-BE49-F238E27FC236}">
                <a16:creationId xmlns:a16="http://schemas.microsoft.com/office/drawing/2014/main" id="{E870FC6C-64CB-850A-0375-6D106DE559EB}"/>
              </a:ext>
            </a:extLst>
          </p:cNvPr>
          <p:cNvGrpSpPr/>
          <p:nvPr/>
        </p:nvGrpSpPr>
        <p:grpSpPr>
          <a:xfrm>
            <a:off x="308518" y="2151005"/>
            <a:ext cx="2573410" cy="2806182"/>
            <a:chOff x="1744400" y="429725"/>
            <a:chExt cx="4623925" cy="4948200"/>
          </a:xfrm>
        </p:grpSpPr>
        <p:sp>
          <p:nvSpPr>
            <p:cNvPr id="4" name="Google Shape;4020;p64">
              <a:extLst>
                <a:ext uri="{FF2B5EF4-FFF2-40B4-BE49-F238E27FC236}">
                  <a16:creationId xmlns:a16="http://schemas.microsoft.com/office/drawing/2014/main" id="{757847FB-37E0-03DC-25D3-82183D48EA97}"/>
                </a:ext>
              </a:extLst>
            </p:cNvPr>
            <p:cNvSpPr/>
            <p:nvPr/>
          </p:nvSpPr>
          <p:spPr>
            <a:xfrm>
              <a:off x="1744400" y="430000"/>
              <a:ext cx="4623925" cy="4588575"/>
            </a:xfrm>
            <a:custGeom>
              <a:avLst/>
              <a:gdLst/>
              <a:ahLst/>
              <a:cxnLst/>
              <a:rect l="l" t="t" r="r" b="b"/>
              <a:pathLst>
                <a:path w="184957" h="183543" extrusionOk="0">
                  <a:moveTo>
                    <a:pt x="93830" y="1"/>
                  </a:moveTo>
                  <a:cubicBezTo>
                    <a:pt x="76191" y="1"/>
                    <a:pt x="57391" y="6440"/>
                    <a:pt x="42281" y="19249"/>
                  </a:cubicBezTo>
                  <a:cubicBezTo>
                    <a:pt x="12606" y="44404"/>
                    <a:pt x="7524" y="71664"/>
                    <a:pt x="7524" y="71664"/>
                  </a:cubicBezTo>
                  <a:cubicBezTo>
                    <a:pt x="7524" y="71664"/>
                    <a:pt x="0" y="103754"/>
                    <a:pt x="20916" y="131716"/>
                  </a:cubicBezTo>
                  <a:cubicBezTo>
                    <a:pt x="41831" y="159679"/>
                    <a:pt x="78300" y="170544"/>
                    <a:pt x="107611" y="180117"/>
                  </a:cubicBezTo>
                  <a:cubicBezTo>
                    <a:pt x="114704" y="182434"/>
                    <a:pt x="121689" y="183542"/>
                    <a:pt x="128348" y="183542"/>
                  </a:cubicBezTo>
                  <a:cubicBezTo>
                    <a:pt x="149206" y="183542"/>
                    <a:pt x="166871" y="172670"/>
                    <a:pt x="174681" y="154008"/>
                  </a:cubicBezTo>
                  <a:cubicBezTo>
                    <a:pt x="184956" y="129386"/>
                    <a:pt x="164181" y="116107"/>
                    <a:pt x="159577" y="83933"/>
                  </a:cubicBezTo>
                  <a:cubicBezTo>
                    <a:pt x="155001" y="51759"/>
                    <a:pt x="158650" y="42495"/>
                    <a:pt x="137257" y="18013"/>
                  </a:cubicBezTo>
                  <a:cubicBezTo>
                    <a:pt x="126757" y="5984"/>
                    <a:pt x="110833" y="1"/>
                    <a:pt x="938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4021;p64">
              <a:extLst>
                <a:ext uri="{FF2B5EF4-FFF2-40B4-BE49-F238E27FC236}">
                  <a16:creationId xmlns:a16="http://schemas.microsoft.com/office/drawing/2014/main" id="{57FD555D-F82A-7CBB-A0D9-5842E62755D6}"/>
                </a:ext>
              </a:extLst>
            </p:cNvPr>
            <p:cNvSpPr/>
            <p:nvPr/>
          </p:nvSpPr>
          <p:spPr>
            <a:xfrm>
              <a:off x="1899500" y="429725"/>
              <a:ext cx="4282125" cy="4588850"/>
            </a:xfrm>
            <a:custGeom>
              <a:avLst/>
              <a:gdLst/>
              <a:ahLst/>
              <a:cxnLst/>
              <a:rect l="l" t="t" r="r" b="b"/>
              <a:pathLst>
                <a:path w="171285" h="183554" extrusionOk="0">
                  <a:moveTo>
                    <a:pt x="170470" y="133468"/>
                  </a:moveTo>
                  <a:lnTo>
                    <a:pt x="170470" y="147814"/>
                  </a:lnTo>
                  <a:cubicBezTo>
                    <a:pt x="171032" y="145372"/>
                    <a:pt x="171285" y="143013"/>
                    <a:pt x="171285" y="140711"/>
                  </a:cubicBezTo>
                  <a:cubicBezTo>
                    <a:pt x="171285" y="138241"/>
                    <a:pt x="171004" y="135854"/>
                    <a:pt x="170470" y="133468"/>
                  </a:cubicBezTo>
                  <a:close/>
                  <a:moveTo>
                    <a:pt x="87622" y="0"/>
                  </a:moveTo>
                  <a:cubicBezTo>
                    <a:pt x="70777" y="0"/>
                    <a:pt x="52893" y="5896"/>
                    <a:pt x="38126" y="17575"/>
                  </a:cubicBezTo>
                  <a:lnTo>
                    <a:pt x="103147" y="17575"/>
                  </a:lnTo>
                  <a:lnTo>
                    <a:pt x="103147" y="91805"/>
                  </a:lnTo>
                  <a:lnTo>
                    <a:pt x="3931" y="91805"/>
                  </a:lnTo>
                  <a:lnTo>
                    <a:pt x="3931" y="63169"/>
                  </a:lnTo>
                  <a:cubicBezTo>
                    <a:pt x="1910" y="68419"/>
                    <a:pt x="1320" y="71675"/>
                    <a:pt x="1320" y="71675"/>
                  </a:cubicBezTo>
                  <a:cubicBezTo>
                    <a:pt x="1320" y="71675"/>
                    <a:pt x="1" y="77290"/>
                    <a:pt x="1" y="85853"/>
                  </a:cubicBezTo>
                  <a:cubicBezTo>
                    <a:pt x="1" y="97785"/>
                    <a:pt x="2555" y="115444"/>
                    <a:pt x="14712" y="131727"/>
                  </a:cubicBezTo>
                  <a:cubicBezTo>
                    <a:pt x="35627" y="159690"/>
                    <a:pt x="72096" y="170555"/>
                    <a:pt x="101407" y="180128"/>
                  </a:cubicBezTo>
                  <a:cubicBezTo>
                    <a:pt x="108509" y="182458"/>
                    <a:pt x="115500" y="183553"/>
                    <a:pt x="122154" y="183553"/>
                  </a:cubicBezTo>
                  <a:cubicBezTo>
                    <a:pt x="143013" y="183553"/>
                    <a:pt x="160672" y="172688"/>
                    <a:pt x="168477" y="154019"/>
                  </a:cubicBezTo>
                  <a:cubicBezTo>
                    <a:pt x="169095" y="152503"/>
                    <a:pt x="169628" y="151015"/>
                    <a:pt x="170021" y="149583"/>
                  </a:cubicBezTo>
                  <a:lnTo>
                    <a:pt x="100452" y="149583"/>
                  </a:lnTo>
                  <a:lnTo>
                    <a:pt x="100452" y="98290"/>
                  </a:lnTo>
                  <a:lnTo>
                    <a:pt x="100452" y="97167"/>
                  </a:lnTo>
                  <a:lnTo>
                    <a:pt x="100452" y="94079"/>
                  </a:lnTo>
                  <a:lnTo>
                    <a:pt x="117465" y="94079"/>
                  </a:lnTo>
                  <a:lnTo>
                    <a:pt x="119402" y="97167"/>
                  </a:lnTo>
                  <a:lnTo>
                    <a:pt x="156349" y="97167"/>
                  </a:lnTo>
                  <a:cubicBezTo>
                    <a:pt x="155114" y="93124"/>
                    <a:pt x="154075" y="88745"/>
                    <a:pt x="153373" y="83944"/>
                  </a:cubicBezTo>
                  <a:cubicBezTo>
                    <a:pt x="148797" y="51770"/>
                    <a:pt x="152446" y="42506"/>
                    <a:pt x="131053" y="18024"/>
                  </a:cubicBezTo>
                  <a:cubicBezTo>
                    <a:pt x="120554" y="6008"/>
                    <a:pt x="104635" y="0"/>
                    <a:pt x="8762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4022;p64">
              <a:extLst>
                <a:ext uri="{FF2B5EF4-FFF2-40B4-BE49-F238E27FC236}">
                  <a16:creationId xmlns:a16="http://schemas.microsoft.com/office/drawing/2014/main" id="{39DD64AF-11D0-36F6-1625-212781BAB77E}"/>
                </a:ext>
              </a:extLst>
            </p:cNvPr>
            <p:cNvSpPr/>
            <p:nvPr/>
          </p:nvSpPr>
          <p:spPr>
            <a:xfrm>
              <a:off x="4410775" y="2781675"/>
              <a:ext cx="1750500" cy="1387625"/>
            </a:xfrm>
            <a:custGeom>
              <a:avLst/>
              <a:gdLst/>
              <a:ahLst/>
              <a:cxnLst/>
              <a:rect l="l" t="t" r="r" b="b"/>
              <a:pathLst>
                <a:path w="70020" h="55505" extrusionOk="0">
                  <a:moveTo>
                    <a:pt x="1" y="1"/>
                  </a:moveTo>
                  <a:lnTo>
                    <a:pt x="1" y="55505"/>
                  </a:lnTo>
                  <a:lnTo>
                    <a:pt x="70019" y="55505"/>
                  </a:lnTo>
                  <a:lnTo>
                    <a:pt x="70019" y="3089"/>
                  </a:lnTo>
                  <a:lnTo>
                    <a:pt x="18951" y="3089"/>
                  </a:lnTo>
                  <a:lnTo>
                    <a:pt x="1701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4023;p64">
              <a:extLst>
                <a:ext uri="{FF2B5EF4-FFF2-40B4-BE49-F238E27FC236}">
                  <a16:creationId xmlns:a16="http://schemas.microsoft.com/office/drawing/2014/main" id="{A83E30A7-8968-9A4A-90DD-25481DFD9ED8}"/>
                </a:ext>
              </a:extLst>
            </p:cNvPr>
            <p:cNvSpPr/>
            <p:nvPr/>
          </p:nvSpPr>
          <p:spPr>
            <a:xfrm>
              <a:off x="4424125" y="2894675"/>
              <a:ext cx="1725925" cy="1246550"/>
            </a:xfrm>
            <a:custGeom>
              <a:avLst/>
              <a:gdLst/>
              <a:ahLst/>
              <a:cxnLst/>
              <a:rect l="l" t="t" r="r" b="b"/>
              <a:pathLst>
                <a:path w="69037" h="49862" extrusionOk="0">
                  <a:moveTo>
                    <a:pt x="0" y="1"/>
                  </a:moveTo>
                  <a:lnTo>
                    <a:pt x="0" y="49862"/>
                  </a:lnTo>
                  <a:lnTo>
                    <a:pt x="69036" y="49862"/>
                  </a:lnTo>
                  <a:lnTo>
                    <a:pt x="690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4024;p64">
              <a:extLst>
                <a:ext uri="{FF2B5EF4-FFF2-40B4-BE49-F238E27FC236}">
                  <a16:creationId xmlns:a16="http://schemas.microsoft.com/office/drawing/2014/main" id="{F5870DCE-38CD-71E7-4D46-48755BF90E58}"/>
                </a:ext>
              </a:extLst>
            </p:cNvPr>
            <p:cNvSpPr/>
            <p:nvPr/>
          </p:nvSpPr>
          <p:spPr>
            <a:xfrm>
              <a:off x="6118425" y="2900300"/>
              <a:ext cx="26000" cy="749625"/>
            </a:xfrm>
            <a:custGeom>
              <a:avLst/>
              <a:gdLst/>
              <a:ahLst/>
              <a:cxnLst/>
              <a:rect l="l" t="t" r="r" b="b"/>
              <a:pathLst>
                <a:path w="1040" h="29985" extrusionOk="0">
                  <a:moveTo>
                    <a:pt x="1" y="1"/>
                  </a:moveTo>
                  <a:lnTo>
                    <a:pt x="1" y="29984"/>
                  </a:lnTo>
                  <a:lnTo>
                    <a:pt x="1040" y="29984"/>
                  </a:lnTo>
                  <a:lnTo>
                    <a:pt x="1040" y="1"/>
                  </a:lnTo>
                  <a:close/>
                </a:path>
              </a:pathLst>
            </a:custGeom>
            <a:solidFill>
              <a:srgbClr val="D4D4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4025;p64">
              <a:extLst>
                <a:ext uri="{FF2B5EF4-FFF2-40B4-BE49-F238E27FC236}">
                  <a16:creationId xmlns:a16="http://schemas.microsoft.com/office/drawing/2014/main" id="{C0695094-26FB-CD3F-A82F-3277252946E5}"/>
                </a:ext>
              </a:extLst>
            </p:cNvPr>
            <p:cNvSpPr/>
            <p:nvPr/>
          </p:nvSpPr>
          <p:spPr>
            <a:xfrm>
              <a:off x="6118425" y="3649900"/>
              <a:ext cx="26000" cy="485025"/>
            </a:xfrm>
            <a:custGeom>
              <a:avLst/>
              <a:gdLst/>
              <a:ahLst/>
              <a:cxnLst/>
              <a:rect l="l" t="t" r="r" b="b"/>
              <a:pathLst>
                <a:path w="1040" h="19401" extrusionOk="0">
                  <a:moveTo>
                    <a:pt x="1" y="0"/>
                  </a:moveTo>
                  <a:lnTo>
                    <a:pt x="1" y="19400"/>
                  </a:lnTo>
                  <a:lnTo>
                    <a:pt x="1040" y="19400"/>
                  </a:lnTo>
                  <a:lnTo>
                    <a:pt x="1040" y="0"/>
                  </a:lnTo>
                  <a:close/>
                </a:path>
              </a:pathLst>
            </a:custGeom>
            <a:solidFill>
              <a:srgbClr val="B0B0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4026;p64">
              <a:extLst>
                <a:ext uri="{FF2B5EF4-FFF2-40B4-BE49-F238E27FC236}">
                  <a16:creationId xmlns:a16="http://schemas.microsoft.com/office/drawing/2014/main" id="{A556BF03-9FFF-411C-DFF7-085A9146D13A}"/>
                </a:ext>
              </a:extLst>
            </p:cNvPr>
            <p:cNvSpPr/>
            <p:nvPr/>
          </p:nvSpPr>
          <p:spPr>
            <a:xfrm>
              <a:off x="4417100" y="2877850"/>
              <a:ext cx="1735050" cy="67400"/>
            </a:xfrm>
            <a:custGeom>
              <a:avLst/>
              <a:gdLst/>
              <a:ahLst/>
              <a:cxnLst/>
              <a:rect l="l" t="t" r="r" b="b"/>
              <a:pathLst>
                <a:path w="69402" h="2696" extrusionOk="0">
                  <a:moveTo>
                    <a:pt x="1" y="0"/>
                  </a:moveTo>
                  <a:lnTo>
                    <a:pt x="1" y="2695"/>
                  </a:lnTo>
                  <a:lnTo>
                    <a:pt x="69401" y="2695"/>
                  </a:lnTo>
                  <a:lnTo>
                    <a:pt x="6940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4027;p64">
              <a:extLst>
                <a:ext uri="{FF2B5EF4-FFF2-40B4-BE49-F238E27FC236}">
                  <a16:creationId xmlns:a16="http://schemas.microsoft.com/office/drawing/2014/main" id="{B47A634F-6387-6518-56A1-1A301AFD67D2}"/>
                </a:ext>
              </a:extLst>
            </p:cNvPr>
            <p:cNvSpPr/>
            <p:nvPr/>
          </p:nvSpPr>
          <p:spPr>
            <a:xfrm>
              <a:off x="4411500" y="2871525"/>
              <a:ext cx="1746975" cy="80050"/>
            </a:xfrm>
            <a:custGeom>
              <a:avLst/>
              <a:gdLst/>
              <a:ahLst/>
              <a:cxnLst/>
              <a:rect l="l" t="t" r="r" b="b"/>
              <a:pathLst>
                <a:path w="69879" h="3202" extrusionOk="0">
                  <a:moveTo>
                    <a:pt x="69401" y="478"/>
                  </a:moveTo>
                  <a:lnTo>
                    <a:pt x="69401" y="2724"/>
                  </a:lnTo>
                  <a:lnTo>
                    <a:pt x="449" y="2724"/>
                  </a:lnTo>
                  <a:lnTo>
                    <a:pt x="449" y="478"/>
                  </a:lnTo>
                  <a:close/>
                  <a:moveTo>
                    <a:pt x="0" y="0"/>
                  </a:moveTo>
                  <a:lnTo>
                    <a:pt x="0" y="3201"/>
                  </a:lnTo>
                  <a:lnTo>
                    <a:pt x="69878" y="3201"/>
                  </a:lnTo>
                  <a:lnTo>
                    <a:pt x="69878" y="2948"/>
                  </a:lnTo>
                  <a:lnTo>
                    <a:pt x="6987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4028;p64">
              <a:extLst>
                <a:ext uri="{FF2B5EF4-FFF2-40B4-BE49-F238E27FC236}">
                  <a16:creationId xmlns:a16="http://schemas.microsoft.com/office/drawing/2014/main" id="{32A6D7B5-3300-798A-F87A-F99C5DF4C63D}"/>
                </a:ext>
              </a:extLst>
            </p:cNvPr>
            <p:cNvSpPr/>
            <p:nvPr/>
          </p:nvSpPr>
          <p:spPr>
            <a:xfrm>
              <a:off x="4417800" y="2888375"/>
              <a:ext cx="1737850" cy="1258475"/>
            </a:xfrm>
            <a:custGeom>
              <a:avLst/>
              <a:gdLst/>
              <a:ahLst/>
              <a:cxnLst/>
              <a:rect l="l" t="t" r="r" b="b"/>
              <a:pathLst>
                <a:path w="69514" h="50339" extrusionOk="0">
                  <a:moveTo>
                    <a:pt x="69065" y="478"/>
                  </a:moveTo>
                  <a:lnTo>
                    <a:pt x="69065" y="49861"/>
                  </a:lnTo>
                  <a:lnTo>
                    <a:pt x="478" y="49861"/>
                  </a:lnTo>
                  <a:lnTo>
                    <a:pt x="478" y="478"/>
                  </a:lnTo>
                  <a:close/>
                  <a:moveTo>
                    <a:pt x="253" y="0"/>
                  </a:moveTo>
                  <a:cubicBezTo>
                    <a:pt x="197" y="0"/>
                    <a:pt x="113" y="28"/>
                    <a:pt x="85" y="85"/>
                  </a:cubicBezTo>
                  <a:cubicBezTo>
                    <a:pt x="29" y="113"/>
                    <a:pt x="1" y="169"/>
                    <a:pt x="1" y="253"/>
                  </a:cubicBezTo>
                  <a:lnTo>
                    <a:pt x="1" y="50114"/>
                  </a:lnTo>
                  <a:cubicBezTo>
                    <a:pt x="1" y="50170"/>
                    <a:pt x="29" y="50226"/>
                    <a:pt x="85" y="50282"/>
                  </a:cubicBezTo>
                  <a:cubicBezTo>
                    <a:pt x="113" y="50310"/>
                    <a:pt x="197" y="50338"/>
                    <a:pt x="253" y="50338"/>
                  </a:cubicBezTo>
                  <a:lnTo>
                    <a:pt x="69289" y="50338"/>
                  </a:lnTo>
                  <a:cubicBezTo>
                    <a:pt x="69345" y="50338"/>
                    <a:pt x="69402" y="50310"/>
                    <a:pt x="69458" y="50282"/>
                  </a:cubicBezTo>
                  <a:cubicBezTo>
                    <a:pt x="69514" y="50226"/>
                    <a:pt x="69514" y="50170"/>
                    <a:pt x="69514" y="50114"/>
                  </a:cubicBezTo>
                  <a:lnTo>
                    <a:pt x="69514" y="253"/>
                  </a:lnTo>
                  <a:cubicBezTo>
                    <a:pt x="69514" y="169"/>
                    <a:pt x="69514" y="113"/>
                    <a:pt x="69458" y="85"/>
                  </a:cubicBezTo>
                  <a:cubicBezTo>
                    <a:pt x="69402" y="28"/>
                    <a:pt x="69345" y="0"/>
                    <a:pt x="692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4029;p64">
              <a:extLst>
                <a:ext uri="{FF2B5EF4-FFF2-40B4-BE49-F238E27FC236}">
                  <a16:creationId xmlns:a16="http://schemas.microsoft.com/office/drawing/2014/main" id="{2B716497-C4B1-A9A3-5195-2189CAD9B71E}"/>
                </a:ext>
              </a:extLst>
            </p:cNvPr>
            <p:cNvSpPr/>
            <p:nvPr/>
          </p:nvSpPr>
          <p:spPr>
            <a:xfrm>
              <a:off x="5191975" y="2989450"/>
              <a:ext cx="141800" cy="21075"/>
            </a:xfrm>
            <a:custGeom>
              <a:avLst/>
              <a:gdLst/>
              <a:ahLst/>
              <a:cxnLst/>
              <a:rect l="l" t="t" r="r" b="b"/>
              <a:pathLst>
                <a:path w="5672" h="843" extrusionOk="0">
                  <a:moveTo>
                    <a:pt x="421" y="0"/>
                  </a:moveTo>
                  <a:cubicBezTo>
                    <a:pt x="197" y="0"/>
                    <a:pt x="0" y="197"/>
                    <a:pt x="0" y="421"/>
                  </a:cubicBezTo>
                  <a:cubicBezTo>
                    <a:pt x="0" y="674"/>
                    <a:pt x="197" y="842"/>
                    <a:pt x="421" y="842"/>
                  </a:cubicBezTo>
                  <a:lnTo>
                    <a:pt x="5250" y="842"/>
                  </a:lnTo>
                  <a:cubicBezTo>
                    <a:pt x="5475" y="842"/>
                    <a:pt x="5671" y="674"/>
                    <a:pt x="5671" y="421"/>
                  </a:cubicBezTo>
                  <a:cubicBezTo>
                    <a:pt x="5671" y="197"/>
                    <a:pt x="5475" y="0"/>
                    <a:pt x="5250" y="0"/>
                  </a:cubicBezTo>
                  <a:close/>
                </a:path>
              </a:pathLst>
            </a:custGeom>
            <a:solidFill>
              <a:srgbClr val="D4D4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4030;p64">
              <a:extLst>
                <a:ext uri="{FF2B5EF4-FFF2-40B4-BE49-F238E27FC236}">
                  <a16:creationId xmlns:a16="http://schemas.microsoft.com/office/drawing/2014/main" id="{004C2AA5-132F-DE3E-8AAE-9859062CF480}"/>
                </a:ext>
              </a:extLst>
            </p:cNvPr>
            <p:cNvSpPr/>
            <p:nvPr/>
          </p:nvSpPr>
          <p:spPr>
            <a:xfrm>
              <a:off x="5433400" y="2989450"/>
              <a:ext cx="141800" cy="21075"/>
            </a:xfrm>
            <a:custGeom>
              <a:avLst/>
              <a:gdLst/>
              <a:ahLst/>
              <a:cxnLst/>
              <a:rect l="l" t="t" r="r" b="b"/>
              <a:pathLst>
                <a:path w="5672" h="843" extrusionOk="0">
                  <a:moveTo>
                    <a:pt x="422" y="0"/>
                  </a:moveTo>
                  <a:cubicBezTo>
                    <a:pt x="197" y="0"/>
                    <a:pt x="1" y="197"/>
                    <a:pt x="1" y="421"/>
                  </a:cubicBezTo>
                  <a:cubicBezTo>
                    <a:pt x="1" y="674"/>
                    <a:pt x="197" y="842"/>
                    <a:pt x="422" y="842"/>
                  </a:cubicBezTo>
                  <a:lnTo>
                    <a:pt x="5251" y="842"/>
                  </a:lnTo>
                  <a:cubicBezTo>
                    <a:pt x="5504" y="842"/>
                    <a:pt x="5672" y="674"/>
                    <a:pt x="5672" y="421"/>
                  </a:cubicBezTo>
                  <a:cubicBezTo>
                    <a:pt x="5672" y="197"/>
                    <a:pt x="5504" y="0"/>
                    <a:pt x="5251" y="0"/>
                  </a:cubicBezTo>
                  <a:close/>
                </a:path>
              </a:pathLst>
            </a:custGeom>
            <a:solidFill>
              <a:srgbClr val="D4D4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4031;p64">
              <a:extLst>
                <a:ext uri="{FF2B5EF4-FFF2-40B4-BE49-F238E27FC236}">
                  <a16:creationId xmlns:a16="http://schemas.microsoft.com/office/drawing/2014/main" id="{6F7C2D93-0CC7-8F96-7FDC-5BFBAE76B29D}"/>
                </a:ext>
              </a:extLst>
            </p:cNvPr>
            <p:cNvSpPr/>
            <p:nvPr/>
          </p:nvSpPr>
          <p:spPr>
            <a:xfrm>
              <a:off x="5674850" y="2989450"/>
              <a:ext cx="141800" cy="21075"/>
            </a:xfrm>
            <a:custGeom>
              <a:avLst/>
              <a:gdLst/>
              <a:ahLst/>
              <a:cxnLst/>
              <a:rect l="l" t="t" r="r" b="b"/>
              <a:pathLst>
                <a:path w="5672" h="843" extrusionOk="0">
                  <a:moveTo>
                    <a:pt x="422" y="0"/>
                  </a:moveTo>
                  <a:cubicBezTo>
                    <a:pt x="197" y="0"/>
                    <a:pt x="1" y="197"/>
                    <a:pt x="1" y="421"/>
                  </a:cubicBezTo>
                  <a:cubicBezTo>
                    <a:pt x="1" y="674"/>
                    <a:pt x="197" y="842"/>
                    <a:pt x="422" y="842"/>
                  </a:cubicBezTo>
                  <a:lnTo>
                    <a:pt x="5251" y="842"/>
                  </a:lnTo>
                  <a:cubicBezTo>
                    <a:pt x="5503" y="842"/>
                    <a:pt x="5672" y="674"/>
                    <a:pt x="5672" y="421"/>
                  </a:cubicBezTo>
                  <a:cubicBezTo>
                    <a:pt x="5672" y="197"/>
                    <a:pt x="5503" y="0"/>
                    <a:pt x="5251" y="0"/>
                  </a:cubicBezTo>
                  <a:close/>
                </a:path>
              </a:pathLst>
            </a:custGeom>
            <a:solidFill>
              <a:srgbClr val="D4D4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4032;p64">
              <a:extLst>
                <a:ext uri="{FF2B5EF4-FFF2-40B4-BE49-F238E27FC236}">
                  <a16:creationId xmlns:a16="http://schemas.microsoft.com/office/drawing/2014/main" id="{5E963338-C4EA-2D92-A4E9-A0B38015B85F}"/>
                </a:ext>
              </a:extLst>
            </p:cNvPr>
            <p:cNvSpPr/>
            <p:nvPr/>
          </p:nvSpPr>
          <p:spPr>
            <a:xfrm>
              <a:off x="5916300" y="2989450"/>
              <a:ext cx="142500" cy="21075"/>
            </a:xfrm>
            <a:custGeom>
              <a:avLst/>
              <a:gdLst/>
              <a:ahLst/>
              <a:cxnLst/>
              <a:rect l="l" t="t" r="r" b="b"/>
              <a:pathLst>
                <a:path w="5700" h="843" extrusionOk="0">
                  <a:moveTo>
                    <a:pt x="421" y="0"/>
                  </a:moveTo>
                  <a:cubicBezTo>
                    <a:pt x="197" y="0"/>
                    <a:pt x="0" y="197"/>
                    <a:pt x="0" y="421"/>
                  </a:cubicBezTo>
                  <a:cubicBezTo>
                    <a:pt x="0" y="674"/>
                    <a:pt x="197" y="842"/>
                    <a:pt x="421" y="842"/>
                  </a:cubicBezTo>
                  <a:lnTo>
                    <a:pt x="5250" y="842"/>
                  </a:lnTo>
                  <a:cubicBezTo>
                    <a:pt x="5503" y="842"/>
                    <a:pt x="5699" y="674"/>
                    <a:pt x="5699" y="421"/>
                  </a:cubicBezTo>
                  <a:cubicBezTo>
                    <a:pt x="5699" y="197"/>
                    <a:pt x="5503" y="0"/>
                    <a:pt x="5250" y="0"/>
                  </a:cubicBezTo>
                  <a:close/>
                </a:path>
              </a:pathLst>
            </a:custGeom>
            <a:solidFill>
              <a:srgbClr val="D4D4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4033;p64">
              <a:extLst>
                <a:ext uri="{FF2B5EF4-FFF2-40B4-BE49-F238E27FC236}">
                  <a16:creationId xmlns:a16="http://schemas.microsoft.com/office/drawing/2014/main" id="{09A83D1D-D54F-341C-85E6-C044E1C25EC4}"/>
                </a:ext>
              </a:extLst>
            </p:cNvPr>
            <p:cNvSpPr/>
            <p:nvPr/>
          </p:nvSpPr>
          <p:spPr>
            <a:xfrm>
              <a:off x="5778025" y="3646400"/>
              <a:ext cx="113725" cy="357975"/>
            </a:xfrm>
            <a:custGeom>
              <a:avLst/>
              <a:gdLst/>
              <a:ahLst/>
              <a:cxnLst/>
              <a:rect l="l" t="t" r="r" b="b"/>
              <a:pathLst>
                <a:path w="4549" h="14319" extrusionOk="0">
                  <a:moveTo>
                    <a:pt x="1" y="0"/>
                  </a:moveTo>
                  <a:lnTo>
                    <a:pt x="1" y="14318"/>
                  </a:lnTo>
                  <a:lnTo>
                    <a:pt x="4549" y="14318"/>
                  </a:lnTo>
                  <a:lnTo>
                    <a:pt x="454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4034;p64">
              <a:extLst>
                <a:ext uri="{FF2B5EF4-FFF2-40B4-BE49-F238E27FC236}">
                  <a16:creationId xmlns:a16="http://schemas.microsoft.com/office/drawing/2014/main" id="{AECBD848-DB1B-A37A-ED59-E8B760654609}"/>
                </a:ext>
              </a:extLst>
            </p:cNvPr>
            <p:cNvSpPr/>
            <p:nvPr/>
          </p:nvSpPr>
          <p:spPr>
            <a:xfrm>
              <a:off x="5772400" y="3640075"/>
              <a:ext cx="124975" cy="370600"/>
            </a:xfrm>
            <a:custGeom>
              <a:avLst/>
              <a:gdLst/>
              <a:ahLst/>
              <a:cxnLst/>
              <a:rect l="l" t="t" r="r" b="b"/>
              <a:pathLst>
                <a:path w="4999" h="14824" extrusionOk="0">
                  <a:moveTo>
                    <a:pt x="4521" y="478"/>
                  </a:moveTo>
                  <a:lnTo>
                    <a:pt x="4521" y="14347"/>
                  </a:lnTo>
                  <a:lnTo>
                    <a:pt x="450" y="14347"/>
                  </a:lnTo>
                  <a:lnTo>
                    <a:pt x="450" y="478"/>
                  </a:lnTo>
                  <a:close/>
                  <a:moveTo>
                    <a:pt x="1" y="0"/>
                  </a:moveTo>
                  <a:lnTo>
                    <a:pt x="1" y="253"/>
                  </a:lnTo>
                  <a:lnTo>
                    <a:pt x="1" y="14824"/>
                  </a:lnTo>
                  <a:lnTo>
                    <a:pt x="4998" y="14824"/>
                  </a:lnTo>
                  <a:lnTo>
                    <a:pt x="49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4035;p64">
              <a:extLst>
                <a:ext uri="{FF2B5EF4-FFF2-40B4-BE49-F238E27FC236}">
                  <a16:creationId xmlns:a16="http://schemas.microsoft.com/office/drawing/2014/main" id="{4015B929-B223-33E2-E2C9-A9CC48CFDA0A}"/>
                </a:ext>
              </a:extLst>
            </p:cNvPr>
            <p:cNvSpPr/>
            <p:nvPr/>
          </p:nvSpPr>
          <p:spPr>
            <a:xfrm>
              <a:off x="5651700" y="3878000"/>
              <a:ext cx="113725" cy="126375"/>
            </a:xfrm>
            <a:custGeom>
              <a:avLst/>
              <a:gdLst/>
              <a:ahLst/>
              <a:cxnLst/>
              <a:rect l="l" t="t" r="r" b="b"/>
              <a:pathLst>
                <a:path w="4549" h="5055" extrusionOk="0">
                  <a:moveTo>
                    <a:pt x="0" y="1"/>
                  </a:moveTo>
                  <a:lnTo>
                    <a:pt x="0" y="5054"/>
                  </a:lnTo>
                  <a:lnTo>
                    <a:pt x="4548" y="5054"/>
                  </a:lnTo>
                  <a:lnTo>
                    <a:pt x="45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4036;p64">
              <a:extLst>
                <a:ext uri="{FF2B5EF4-FFF2-40B4-BE49-F238E27FC236}">
                  <a16:creationId xmlns:a16="http://schemas.microsoft.com/office/drawing/2014/main" id="{EE0F8D8C-CCB1-F91F-CB56-1765975B10E7}"/>
                </a:ext>
              </a:extLst>
            </p:cNvPr>
            <p:cNvSpPr/>
            <p:nvPr/>
          </p:nvSpPr>
          <p:spPr>
            <a:xfrm>
              <a:off x="5646075" y="3872400"/>
              <a:ext cx="124950" cy="138275"/>
            </a:xfrm>
            <a:custGeom>
              <a:avLst/>
              <a:gdLst/>
              <a:ahLst/>
              <a:cxnLst/>
              <a:rect l="l" t="t" r="r" b="b"/>
              <a:pathLst>
                <a:path w="4998" h="5531" extrusionOk="0">
                  <a:moveTo>
                    <a:pt x="4549" y="477"/>
                  </a:moveTo>
                  <a:lnTo>
                    <a:pt x="4549" y="5054"/>
                  </a:lnTo>
                  <a:lnTo>
                    <a:pt x="450" y="5054"/>
                  </a:lnTo>
                  <a:lnTo>
                    <a:pt x="450" y="477"/>
                  </a:lnTo>
                  <a:close/>
                  <a:moveTo>
                    <a:pt x="225" y="0"/>
                  </a:moveTo>
                  <a:cubicBezTo>
                    <a:pt x="169" y="0"/>
                    <a:pt x="113" y="28"/>
                    <a:pt x="57" y="56"/>
                  </a:cubicBezTo>
                  <a:cubicBezTo>
                    <a:pt x="29" y="112"/>
                    <a:pt x="1" y="169"/>
                    <a:pt x="1" y="225"/>
                  </a:cubicBezTo>
                  <a:lnTo>
                    <a:pt x="1" y="5278"/>
                  </a:lnTo>
                  <a:cubicBezTo>
                    <a:pt x="1" y="5362"/>
                    <a:pt x="29" y="5419"/>
                    <a:pt x="57" y="5447"/>
                  </a:cubicBezTo>
                  <a:cubicBezTo>
                    <a:pt x="113" y="5503"/>
                    <a:pt x="169" y="5531"/>
                    <a:pt x="225" y="5531"/>
                  </a:cubicBezTo>
                  <a:lnTo>
                    <a:pt x="4773" y="5531"/>
                  </a:lnTo>
                  <a:cubicBezTo>
                    <a:pt x="4829" y="5531"/>
                    <a:pt x="4886" y="5503"/>
                    <a:pt x="4942" y="5447"/>
                  </a:cubicBezTo>
                  <a:cubicBezTo>
                    <a:pt x="4970" y="5419"/>
                    <a:pt x="4998" y="5362"/>
                    <a:pt x="4998" y="5278"/>
                  </a:cubicBezTo>
                  <a:lnTo>
                    <a:pt x="4998" y="225"/>
                  </a:lnTo>
                  <a:cubicBezTo>
                    <a:pt x="4998" y="169"/>
                    <a:pt x="4970" y="112"/>
                    <a:pt x="4942" y="56"/>
                  </a:cubicBezTo>
                  <a:cubicBezTo>
                    <a:pt x="4886" y="28"/>
                    <a:pt x="4829" y="0"/>
                    <a:pt x="47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4037;p64">
              <a:extLst>
                <a:ext uri="{FF2B5EF4-FFF2-40B4-BE49-F238E27FC236}">
                  <a16:creationId xmlns:a16="http://schemas.microsoft.com/office/drawing/2014/main" id="{566D45E0-29AB-5D1C-EA53-5F944AC77DA7}"/>
                </a:ext>
              </a:extLst>
            </p:cNvPr>
            <p:cNvSpPr/>
            <p:nvPr/>
          </p:nvSpPr>
          <p:spPr>
            <a:xfrm>
              <a:off x="5525350" y="3171925"/>
              <a:ext cx="113725" cy="832450"/>
            </a:xfrm>
            <a:custGeom>
              <a:avLst/>
              <a:gdLst/>
              <a:ahLst/>
              <a:cxnLst/>
              <a:rect l="l" t="t" r="r" b="b"/>
              <a:pathLst>
                <a:path w="4549" h="33298" extrusionOk="0">
                  <a:moveTo>
                    <a:pt x="1" y="0"/>
                  </a:moveTo>
                  <a:lnTo>
                    <a:pt x="1" y="33297"/>
                  </a:lnTo>
                  <a:lnTo>
                    <a:pt x="4549" y="33297"/>
                  </a:lnTo>
                  <a:lnTo>
                    <a:pt x="454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4038;p64">
              <a:extLst>
                <a:ext uri="{FF2B5EF4-FFF2-40B4-BE49-F238E27FC236}">
                  <a16:creationId xmlns:a16="http://schemas.microsoft.com/office/drawing/2014/main" id="{ABE32CAF-1621-D1DB-0B60-210DF1DE3E74}"/>
                </a:ext>
              </a:extLst>
            </p:cNvPr>
            <p:cNvSpPr/>
            <p:nvPr/>
          </p:nvSpPr>
          <p:spPr>
            <a:xfrm>
              <a:off x="5519750" y="3166300"/>
              <a:ext cx="124950" cy="844375"/>
            </a:xfrm>
            <a:custGeom>
              <a:avLst/>
              <a:gdLst/>
              <a:ahLst/>
              <a:cxnLst/>
              <a:rect l="l" t="t" r="r" b="b"/>
              <a:pathLst>
                <a:path w="4998" h="33775" extrusionOk="0">
                  <a:moveTo>
                    <a:pt x="4548" y="450"/>
                  </a:moveTo>
                  <a:lnTo>
                    <a:pt x="4548" y="33298"/>
                  </a:lnTo>
                  <a:lnTo>
                    <a:pt x="477" y="33298"/>
                  </a:lnTo>
                  <a:lnTo>
                    <a:pt x="477" y="450"/>
                  </a:lnTo>
                  <a:close/>
                  <a:moveTo>
                    <a:pt x="0" y="1"/>
                  </a:moveTo>
                  <a:lnTo>
                    <a:pt x="0" y="225"/>
                  </a:lnTo>
                  <a:lnTo>
                    <a:pt x="0" y="33775"/>
                  </a:lnTo>
                  <a:lnTo>
                    <a:pt x="4997" y="33775"/>
                  </a:lnTo>
                  <a:lnTo>
                    <a:pt x="49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4039;p64">
              <a:extLst>
                <a:ext uri="{FF2B5EF4-FFF2-40B4-BE49-F238E27FC236}">
                  <a16:creationId xmlns:a16="http://schemas.microsoft.com/office/drawing/2014/main" id="{85D6064C-64F3-F82D-D326-4C67E2D6B40D}"/>
                </a:ext>
              </a:extLst>
            </p:cNvPr>
            <p:cNvSpPr/>
            <p:nvPr/>
          </p:nvSpPr>
          <p:spPr>
            <a:xfrm>
              <a:off x="5399725" y="3214025"/>
              <a:ext cx="113025" cy="790350"/>
            </a:xfrm>
            <a:custGeom>
              <a:avLst/>
              <a:gdLst/>
              <a:ahLst/>
              <a:cxnLst/>
              <a:rect l="l" t="t" r="r" b="b"/>
              <a:pathLst>
                <a:path w="4521" h="31614" extrusionOk="0">
                  <a:moveTo>
                    <a:pt x="0" y="1"/>
                  </a:moveTo>
                  <a:lnTo>
                    <a:pt x="0" y="31613"/>
                  </a:lnTo>
                  <a:lnTo>
                    <a:pt x="4520" y="31613"/>
                  </a:lnTo>
                  <a:lnTo>
                    <a:pt x="45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4040;p64">
              <a:extLst>
                <a:ext uri="{FF2B5EF4-FFF2-40B4-BE49-F238E27FC236}">
                  <a16:creationId xmlns:a16="http://schemas.microsoft.com/office/drawing/2014/main" id="{CAD4D3F2-4A2C-BF02-EC8F-90DB8AAA96EB}"/>
                </a:ext>
              </a:extLst>
            </p:cNvPr>
            <p:cNvSpPr/>
            <p:nvPr/>
          </p:nvSpPr>
          <p:spPr>
            <a:xfrm>
              <a:off x="5393400" y="3208425"/>
              <a:ext cx="125650" cy="802250"/>
            </a:xfrm>
            <a:custGeom>
              <a:avLst/>
              <a:gdLst/>
              <a:ahLst/>
              <a:cxnLst/>
              <a:rect l="l" t="t" r="r" b="b"/>
              <a:pathLst>
                <a:path w="5026" h="32090" extrusionOk="0">
                  <a:moveTo>
                    <a:pt x="4549" y="478"/>
                  </a:moveTo>
                  <a:lnTo>
                    <a:pt x="4549" y="31613"/>
                  </a:lnTo>
                  <a:lnTo>
                    <a:pt x="478" y="31613"/>
                  </a:lnTo>
                  <a:lnTo>
                    <a:pt x="478" y="478"/>
                  </a:lnTo>
                  <a:close/>
                  <a:moveTo>
                    <a:pt x="253" y="0"/>
                  </a:moveTo>
                  <a:cubicBezTo>
                    <a:pt x="169" y="0"/>
                    <a:pt x="113" y="28"/>
                    <a:pt x="85" y="57"/>
                  </a:cubicBezTo>
                  <a:cubicBezTo>
                    <a:pt x="29" y="113"/>
                    <a:pt x="1" y="169"/>
                    <a:pt x="1" y="225"/>
                  </a:cubicBezTo>
                  <a:lnTo>
                    <a:pt x="1" y="31837"/>
                  </a:lnTo>
                  <a:cubicBezTo>
                    <a:pt x="1" y="31921"/>
                    <a:pt x="29" y="31978"/>
                    <a:pt x="85" y="32006"/>
                  </a:cubicBezTo>
                  <a:cubicBezTo>
                    <a:pt x="113" y="32062"/>
                    <a:pt x="169" y="32090"/>
                    <a:pt x="253" y="32090"/>
                  </a:cubicBezTo>
                  <a:lnTo>
                    <a:pt x="4773" y="32090"/>
                  </a:lnTo>
                  <a:cubicBezTo>
                    <a:pt x="4858" y="32090"/>
                    <a:pt x="4914" y="32062"/>
                    <a:pt x="4942" y="32006"/>
                  </a:cubicBezTo>
                  <a:cubicBezTo>
                    <a:pt x="4998" y="31978"/>
                    <a:pt x="5026" y="31921"/>
                    <a:pt x="5026" y="31837"/>
                  </a:cubicBezTo>
                  <a:lnTo>
                    <a:pt x="5026" y="225"/>
                  </a:lnTo>
                  <a:cubicBezTo>
                    <a:pt x="5026" y="169"/>
                    <a:pt x="4998" y="113"/>
                    <a:pt x="4942" y="57"/>
                  </a:cubicBezTo>
                  <a:cubicBezTo>
                    <a:pt x="4914" y="28"/>
                    <a:pt x="4858" y="0"/>
                    <a:pt x="47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4041;p64">
              <a:extLst>
                <a:ext uri="{FF2B5EF4-FFF2-40B4-BE49-F238E27FC236}">
                  <a16:creationId xmlns:a16="http://schemas.microsoft.com/office/drawing/2014/main" id="{2EC1D537-9A8A-03CA-B0C0-CDC59D40A778}"/>
                </a:ext>
              </a:extLst>
            </p:cNvPr>
            <p:cNvSpPr/>
            <p:nvPr/>
          </p:nvSpPr>
          <p:spPr>
            <a:xfrm>
              <a:off x="5273375" y="3646400"/>
              <a:ext cx="113725" cy="357975"/>
            </a:xfrm>
            <a:custGeom>
              <a:avLst/>
              <a:gdLst/>
              <a:ahLst/>
              <a:cxnLst/>
              <a:rect l="l" t="t" r="r" b="b"/>
              <a:pathLst>
                <a:path w="4549" h="14319" extrusionOk="0">
                  <a:moveTo>
                    <a:pt x="1" y="0"/>
                  </a:moveTo>
                  <a:lnTo>
                    <a:pt x="1" y="14318"/>
                  </a:lnTo>
                  <a:lnTo>
                    <a:pt x="4549" y="14318"/>
                  </a:lnTo>
                  <a:lnTo>
                    <a:pt x="454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4042;p64">
              <a:extLst>
                <a:ext uri="{FF2B5EF4-FFF2-40B4-BE49-F238E27FC236}">
                  <a16:creationId xmlns:a16="http://schemas.microsoft.com/office/drawing/2014/main" id="{2F9937DA-0545-40B6-D99E-4A2544616BC1}"/>
                </a:ext>
              </a:extLst>
            </p:cNvPr>
            <p:cNvSpPr/>
            <p:nvPr/>
          </p:nvSpPr>
          <p:spPr>
            <a:xfrm>
              <a:off x="5267075" y="3640075"/>
              <a:ext cx="125650" cy="370600"/>
            </a:xfrm>
            <a:custGeom>
              <a:avLst/>
              <a:gdLst/>
              <a:ahLst/>
              <a:cxnLst/>
              <a:rect l="l" t="t" r="r" b="b"/>
              <a:pathLst>
                <a:path w="5026" h="14824" extrusionOk="0">
                  <a:moveTo>
                    <a:pt x="4548" y="478"/>
                  </a:moveTo>
                  <a:lnTo>
                    <a:pt x="4548" y="14347"/>
                  </a:lnTo>
                  <a:lnTo>
                    <a:pt x="477" y="14347"/>
                  </a:lnTo>
                  <a:lnTo>
                    <a:pt x="477" y="478"/>
                  </a:lnTo>
                  <a:close/>
                  <a:moveTo>
                    <a:pt x="0" y="0"/>
                  </a:moveTo>
                  <a:lnTo>
                    <a:pt x="0" y="253"/>
                  </a:lnTo>
                  <a:lnTo>
                    <a:pt x="0" y="14824"/>
                  </a:lnTo>
                  <a:lnTo>
                    <a:pt x="5026" y="14824"/>
                  </a:lnTo>
                  <a:lnTo>
                    <a:pt x="502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4043;p64">
              <a:extLst>
                <a:ext uri="{FF2B5EF4-FFF2-40B4-BE49-F238E27FC236}">
                  <a16:creationId xmlns:a16="http://schemas.microsoft.com/office/drawing/2014/main" id="{86ABA376-D9EC-EBE6-4366-E1E6C5C4FB1E}"/>
                </a:ext>
              </a:extLst>
            </p:cNvPr>
            <p:cNvSpPr/>
            <p:nvPr/>
          </p:nvSpPr>
          <p:spPr>
            <a:xfrm>
              <a:off x="5147050" y="3530575"/>
              <a:ext cx="113725" cy="473800"/>
            </a:xfrm>
            <a:custGeom>
              <a:avLst/>
              <a:gdLst/>
              <a:ahLst/>
              <a:cxnLst/>
              <a:rect l="l" t="t" r="r" b="b"/>
              <a:pathLst>
                <a:path w="4549" h="18952" extrusionOk="0">
                  <a:moveTo>
                    <a:pt x="0" y="1"/>
                  </a:moveTo>
                  <a:lnTo>
                    <a:pt x="0" y="18951"/>
                  </a:lnTo>
                  <a:lnTo>
                    <a:pt x="4549" y="18951"/>
                  </a:lnTo>
                  <a:lnTo>
                    <a:pt x="45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4044;p64">
              <a:extLst>
                <a:ext uri="{FF2B5EF4-FFF2-40B4-BE49-F238E27FC236}">
                  <a16:creationId xmlns:a16="http://schemas.microsoft.com/office/drawing/2014/main" id="{DCEA14F3-759D-82F7-3E59-0F71A0076EBB}"/>
                </a:ext>
              </a:extLst>
            </p:cNvPr>
            <p:cNvSpPr/>
            <p:nvPr/>
          </p:nvSpPr>
          <p:spPr>
            <a:xfrm>
              <a:off x="5141425" y="3524275"/>
              <a:ext cx="124975" cy="486400"/>
            </a:xfrm>
            <a:custGeom>
              <a:avLst/>
              <a:gdLst/>
              <a:ahLst/>
              <a:cxnLst/>
              <a:rect l="l" t="t" r="r" b="b"/>
              <a:pathLst>
                <a:path w="4999" h="19456" extrusionOk="0">
                  <a:moveTo>
                    <a:pt x="4521" y="477"/>
                  </a:moveTo>
                  <a:lnTo>
                    <a:pt x="4521" y="18979"/>
                  </a:lnTo>
                  <a:lnTo>
                    <a:pt x="450" y="18979"/>
                  </a:lnTo>
                  <a:lnTo>
                    <a:pt x="450" y="477"/>
                  </a:lnTo>
                  <a:close/>
                  <a:moveTo>
                    <a:pt x="225" y="0"/>
                  </a:moveTo>
                  <a:cubicBezTo>
                    <a:pt x="169" y="0"/>
                    <a:pt x="113" y="28"/>
                    <a:pt x="57" y="84"/>
                  </a:cubicBezTo>
                  <a:cubicBezTo>
                    <a:pt x="29" y="112"/>
                    <a:pt x="1" y="168"/>
                    <a:pt x="1" y="253"/>
                  </a:cubicBezTo>
                  <a:lnTo>
                    <a:pt x="1" y="19203"/>
                  </a:lnTo>
                  <a:cubicBezTo>
                    <a:pt x="1" y="19287"/>
                    <a:pt x="29" y="19344"/>
                    <a:pt x="57" y="19372"/>
                  </a:cubicBezTo>
                  <a:cubicBezTo>
                    <a:pt x="113" y="19428"/>
                    <a:pt x="169" y="19456"/>
                    <a:pt x="225" y="19456"/>
                  </a:cubicBezTo>
                  <a:lnTo>
                    <a:pt x="4774" y="19456"/>
                  </a:lnTo>
                  <a:cubicBezTo>
                    <a:pt x="4830" y="19456"/>
                    <a:pt x="4886" y="19428"/>
                    <a:pt x="4942" y="19372"/>
                  </a:cubicBezTo>
                  <a:cubicBezTo>
                    <a:pt x="4970" y="19344"/>
                    <a:pt x="4998" y="19287"/>
                    <a:pt x="4998" y="19203"/>
                  </a:cubicBezTo>
                  <a:lnTo>
                    <a:pt x="4998" y="253"/>
                  </a:lnTo>
                  <a:cubicBezTo>
                    <a:pt x="4998" y="168"/>
                    <a:pt x="4970" y="112"/>
                    <a:pt x="4942" y="84"/>
                  </a:cubicBezTo>
                  <a:cubicBezTo>
                    <a:pt x="4886" y="28"/>
                    <a:pt x="4830" y="0"/>
                    <a:pt x="47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4045;p64">
              <a:extLst>
                <a:ext uri="{FF2B5EF4-FFF2-40B4-BE49-F238E27FC236}">
                  <a16:creationId xmlns:a16="http://schemas.microsoft.com/office/drawing/2014/main" id="{1E77A0C4-4571-AD42-A228-58EFBCF76F45}"/>
                </a:ext>
              </a:extLst>
            </p:cNvPr>
            <p:cNvSpPr/>
            <p:nvPr/>
          </p:nvSpPr>
          <p:spPr>
            <a:xfrm>
              <a:off x="5020700" y="3941175"/>
              <a:ext cx="113750" cy="63200"/>
            </a:xfrm>
            <a:custGeom>
              <a:avLst/>
              <a:gdLst/>
              <a:ahLst/>
              <a:cxnLst/>
              <a:rect l="l" t="t" r="r" b="b"/>
              <a:pathLst>
                <a:path w="4550" h="2528" extrusionOk="0">
                  <a:moveTo>
                    <a:pt x="1" y="0"/>
                  </a:moveTo>
                  <a:lnTo>
                    <a:pt x="1" y="2527"/>
                  </a:lnTo>
                  <a:lnTo>
                    <a:pt x="4549" y="2527"/>
                  </a:lnTo>
                  <a:lnTo>
                    <a:pt x="454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4046;p64">
              <a:extLst>
                <a:ext uri="{FF2B5EF4-FFF2-40B4-BE49-F238E27FC236}">
                  <a16:creationId xmlns:a16="http://schemas.microsoft.com/office/drawing/2014/main" id="{6929DE6C-6610-A17A-F2ED-4ACD19001A0A}"/>
                </a:ext>
              </a:extLst>
            </p:cNvPr>
            <p:cNvSpPr/>
            <p:nvPr/>
          </p:nvSpPr>
          <p:spPr>
            <a:xfrm>
              <a:off x="5015100" y="3935550"/>
              <a:ext cx="124950" cy="75125"/>
            </a:xfrm>
            <a:custGeom>
              <a:avLst/>
              <a:gdLst/>
              <a:ahLst/>
              <a:cxnLst/>
              <a:rect l="l" t="t" r="r" b="b"/>
              <a:pathLst>
                <a:path w="4998" h="3005" extrusionOk="0">
                  <a:moveTo>
                    <a:pt x="4548" y="478"/>
                  </a:moveTo>
                  <a:lnTo>
                    <a:pt x="4548" y="2528"/>
                  </a:lnTo>
                  <a:lnTo>
                    <a:pt x="450" y="2528"/>
                  </a:lnTo>
                  <a:lnTo>
                    <a:pt x="475" y="478"/>
                  </a:lnTo>
                  <a:close/>
                  <a:moveTo>
                    <a:pt x="0" y="1"/>
                  </a:moveTo>
                  <a:lnTo>
                    <a:pt x="0" y="225"/>
                  </a:lnTo>
                  <a:lnTo>
                    <a:pt x="0" y="3005"/>
                  </a:lnTo>
                  <a:lnTo>
                    <a:pt x="4998" y="3005"/>
                  </a:lnTo>
                  <a:lnTo>
                    <a:pt x="499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4047;p64">
              <a:extLst>
                <a:ext uri="{FF2B5EF4-FFF2-40B4-BE49-F238E27FC236}">
                  <a16:creationId xmlns:a16="http://schemas.microsoft.com/office/drawing/2014/main" id="{3C0FE842-0528-3F49-DD70-1262D95A785E}"/>
                </a:ext>
              </a:extLst>
            </p:cNvPr>
            <p:cNvSpPr/>
            <p:nvPr/>
          </p:nvSpPr>
          <p:spPr>
            <a:xfrm>
              <a:off x="4894375" y="3878000"/>
              <a:ext cx="113725" cy="126375"/>
            </a:xfrm>
            <a:custGeom>
              <a:avLst/>
              <a:gdLst/>
              <a:ahLst/>
              <a:cxnLst/>
              <a:rect l="l" t="t" r="r" b="b"/>
              <a:pathLst>
                <a:path w="4549" h="5055" extrusionOk="0">
                  <a:moveTo>
                    <a:pt x="0" y="1"/>
                  </a:moveTo>
                  <a:lnTo>
                    <a:pt x="0" y="5054"/>
                  </a:lnTo>
                  <a:lnTo>
                    <a:pt x="4549" y="5054"/>
                  </a:lnTo>
                  <a:lnTo>
                    <a:pt x="454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4048;p64">
              <a:extLst>
                <a:ext uri="{FF2B5EF4-FFF2-40B4-BE49-F238E27FC236}">
                  <a16:creationId xmlns:a16="http://schemas.microsoft.com/office/drawing/2014/main" id="{0A82CE0D-E306-DFA3-5F45-BA45A0221E23}"/>
                </a:ext>
              </a:extLst>
            </p:cNvPr>
            <p:cNvSpPr/>
            <p:nvPr/>
          </p:nvSpPr>
          <p:spPr>
            <a:xfrm>
              <a:off x="4888750" y="3872400"/>
              <a:ext cx="125675" cy="138275"/>
            </a:xfrm>
            <a:custGeom>
              <a:avLst/>
              <a:gdLst/>
              <a:ahLst/>
              <a:cxnLst/>
              <a:rect l="l" t="t" r="r" b="b"/>
              <a:pathLst>
                <a:path w="5027" h="5531" extrusionOk="0">
                  <a:moveTo>
                    <a:pt x="4549" y="477"/>
                  </a:moveTo>
                  <a:lnTo>
                    <a:pt x="4549" y="5054"/>
                  </a:lnTo>
                  <a:lnTo>
                    <a:pt x="478" y="5054"/>
                  </a:lnTo>
                  <a:lnTo>
                    <a:pt x="478" y="477"/>
                  </a:lnTo>
                  <a:close/>
                  <a:moveTo>
                    <a:pt x="225" y="0"/>
                  </a:moveTo>
                  <a:cubicBezTo>
                    <a:pt x="169" y="0"/>
                    <a:pt x="113" y="28"/>
                    <a:pt x="57" y="56"/>
                  </a:cubicBezTo>
                  <a:cubicBezTo>
                    <a:pt x="29" y="112"/>
                    <a:pt x="1" y="169"/>
                    <a:pt x="1" y="225"/>
                  </a:cubicBezTo>
                  <a:lnTo>
                    <a:pt x="1" y="5278"/>
                  </a:lnTo>
                  <a:cubicBezTo>
                    <a:pt x="1" y="5362"/>
                    <a:pt x="29" y="5419"/>
                    <a:pt x="57" y="5447"/>
                  </a:cubicBezTo>
                  <a:cubicBezTo>
                    <a:pt x="113" y="5503"/>
                    <a:pt x="169" y="5531"/>
                    <a:pt x="225" y="5531"/>
                  </a:cubicBezTo>
                  <a:lnTo>
                    <a:pt x="4774" y="5531"/>
                  </a:lnTo>
                  <a:cubicBezTo>
                    <a:pt x="4830" y="5531"/>
                    <a:pt x="4914" y="5503"/>
                    <a:pt x="4942" y="5447"/>
                  </a:cubicBezTo>
                  <a:cubicBezTo>
                    <a:pt x="4998" y="5419"/>
                    <a:pt x="5026" y="5362"/>
                    <a:pt x="5026" y="5278"/>
                  </a:cubicBezTo>
                  <a:lnTo>
                    <a:pt x="5026" y="225"/>
                  </a:lnTo>
                  <a:cubicBezTo>
                    <a:pt x="5026" y="169"/>
                    <a:pt x="4998" y="112"/>
                    <a:pt x="4942" y="56"/>
                  </a:cubicBezTo>
                  <a:cubicBezTo>
                    <a:pt x="4914" y="28"/>
                    <a:pt x="4830" y="0"/>
                    <a:pt x="47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4049;p64">
              <a:extLst>
                <a:ext uri="{FF2B5EF4-FFF2-40B4-BE49-F238E27FC236}">
                  <a16:creationId xmlns:a16="http://schemas.microsoft.com/office/drawing/2014/main" id="{6FBFB841-61F8-7BB2-E64D-4282CF75AA96}"/>
                </a:ext>
              </a:extLst>
            </p:cNvPr>
            <p:cNvSpPr/>
            <p:nvPr/>
          </p:nvSpPr>
          <p:spPr>
            <a:xfrm>
              <a:off x="4768750" y="3646400"/>
              <a:ext cx="113025" cy="357975"/>
            </a:xfrm>
            <a:custGeom>
              <a:avLst/>
              <a:gdLst/>
              <a:ahLst/>
              <a:cxnLst/>
              <a:rect l="l" t="t" r="r" b="b"/>
              <a:pathLst>
                <a:path w="4521" h="14319" extrusionOk="0">
                  <a:moveTo>
                    <a:pt x="0" y="0"/>
                  </a:moveTo>
                  <a:lnTo>
                    <a:pt x="0" y="14318"/>
                  </a:lnTo>
                  <a:lnTo>
                    <a:pt x="4520" y="14318"/>
                  </a:lnTo>
                  <a:lnTo>
                    <a:pt x="45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4050;p64">
              <a:extLst>
                <a:ext uri="{FF2B5EF4-FFF2-40B4-BE49-F238E27FC236}">
                  <a16:creationId xmlns:a16="http://schemas.microsoft.com/office/drawing/2014/main" id="{732CFD70-4FFC-41FE-7380-C36EEC37307B}"/>
                </a:ext>
              </a:extLst>
            </p:cNvPr>
            <p:cNvSpPr/>
            <p:nvPr/>
          </p:nvSpPr>
          <p:spPr>
            <a:xfrm>
              <a:off x="4762425" y="3640075"/>
              <a:ext cx="125650" cy="370600"/>
            </a:xfrm>
            <a:custGeom>
              <a:avLst/>
              <a:gdLst/>
              <a:ahLst/>
              <a:cxnLst/>
              <a:rect l="l" t="t" r="r" b="b"/>
              <a:pathLst>
                <a:path w="5026" h="14824" extrusionOk="0">
                  <a:moveTo>
                    <a:pt x="4549" y="478"/>
                  </a:moveTo>
                  <a:lnTo>
                    <a:pt x="4549" y="14347"/>
                  </a:lnTo>
                  <a:lnTo>
                    <a:pt x="478" y="14347"/>
                  </a:lnTo>
                  <a:lnTo>
                    <a:pt x="478" y="478"/>
                  </a:lnTo>
                  <a:close/>
                  <a:moveTo>
                    <a:pt x="0" y="0"/>
                  </a:moveTo>
                  <a:lnTo>
                    <a:pt x="0" y="253"/>
                  </a:lnTo>
                  <a:lnTo>
                    <a:pt x="0" y="14824"/>
                  </a:lnTo>
                  <a:lnTo>
                    <a:pt x="5026" y="14824"/>
                  </a:lnTo>
                  <a:lnTo>
                    <a:pt x="502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4051;p64">
              <a:extLst>
                <a:ext uri="{FF2B5EF4-FFF2-40B4-BE49-F238E27FC236}">
                  <a16:creationId xmlns:a16="http://schemas.microsoft.com/office/drawing/2014/main" id="{7EE91AF0-FBB3-879E-FB98-B011F9ABD165}"/>
                </a:ext>
              </a:extLst>
            </p:cNvPr>
            <p:cNvSpPr/>
            <p:nvPr/>
          </p:nvSpPr>
          <p:spPr>
            <a:xfrm>
              <a:off x="4673275" y="3320025"/>
              <a:ext cx="283600" cy="242875"/>
            </a:xfrm>
            <a:custGeom>
              <a:avLst/>
              <a:gdLst/>
              <a:ahLst/>
              <a:cxnLst/>
              <a:rect l="l" t="t" r="r" b="b"/>
              <a:pathLst>
                <a:path w="11344" h="9715" extrusionOk="0">
                  <a:moveTo>
                    <a:pt x="9403" y="365"/>
                  </a:moveTo>
                  <a:lnTo>
                    <a:pt x="10976" y="9263"/>
                  </a:lnTo>
                  <a:lnTo>
                    <a:pt x="10976" y="9263"/>
                  </a:lnTo>
                  <a:cubicBezTo>
                    <a:pt x="10495" y="9332"/>
                    <a:pt x="9998" y="9377"/>
                    <a:pt x="9546" y="9377"/>
                  </a:cubicBezTo>
                  <a:cubicBezTo>
                    <a:pt x="5167" y="9377"/>
                    <a:pt x="1292" y="6233"/>
                    <a:pt x="506" y="1769"/>
                  </a:cubicBezTo>
                  <a:cubicBezTo>
                    <a:pt x="406" y="1319"/>
                    <a:pt x="373" y="825"/>
                    <a:pt x="367" y="365"/>
                  </a:cubicBezTo>
                  <a:close/>
                  <a:moveTo>
                    <a:pt x="197" y="0"/>
                  </a:moveTo>
                  <a:cubicBezTo>
                    <a:pt x="141" y="0"/>
                    <a:pt x="85" y="28"/>
                    <a:pt x="57" y="56"/>
                  </a:cubicBezTo>
                  <a:cubicBezTo>
                    <a:pt x="29" y="84"/>
                    <a:pt x="1" y="141"/>
                    <a:pt x="1" y="197"/>
                  </a:cubicBezTo>
                  <a:cubicBezTo>
                    <a:pt x="1" y="730"/>
                    <a:pt x="57" y="1292"/>
                    <a:pt x="141" y="1853"/>
                  </a:cubicBezTo>
                  <a:cubicBezTo>
                    <a:pt x="955" y="6457"/>
                    <a:pt x="4998" y="9714"/>
                    <a:pt x="9546" y="9714"/>
                  </a:cubicBezTo>
                  <a:cubicBezTo>
                    <a:pt x="10080" y="9714"/>
                    <a:pt x="10641" y="9686"/>
                    <a:pt x="11203" y="9574"/>
                  </a:cubicBezTo>
                  <a:cubicBezTo>
                    <a:pt x="11259" y="9574"/>
                    <a:pt x="11287" y="9546"/>
                    <a:pt x="11315" y="9518"/>
                  </a:cubicBezTo>
                  <a:cubicBezTo>
                    <a:pt x="11343" y="9461"/>
                    <a:pt x="11343" y="9433"/>
                    <a:pt x="11343" y="9377"/>
                  </a:cubicBezTo>
                  <a:lnTo>
                    <a:pt x="9715" y="141"/>
                  </a:lnTo>
                  <a:cubicBezTo>
                    <a:pt x="9715" y="56"/>
                    <a:pt x="9631" y="0"/>
                    <a:pt x="95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4052;p64">
              <a:extLst>
                <a:ext uri="{FF2B5EF4-FFF2-40B4-BE49-F238E27FC236}">
                  <a16:creationId xmlns:a16="http://schemas.microsoft.com/office/drawing/2014/main" id="{30550BA3-DA9F-5B0B-BE91-4CAC5465AE6E}"/>
                </a:ext>
              </a:extLst>
            </p:cNvPr>
            <p:cNvSpPr/>
            <p:nvPr/>
          </p:nvSpPr>
          <p:spPr>
            <a:xfrm>
              <a:off x="4905600" y="3314400"/>
              <a:ext cx="197250" cy="245675"/>
            </a:xfrm>
            <a:custGeom>
              <a:avLst/>
              <a:gdLst/>
              <a:ahLst/>
              <a:cxnLst/>
              <a:rect l="l" t="t" r="r" b="b"/>
              <a:pathLst>
                <a:path w="7890" h="9827" extrusionOk="0">
                  <a:moveTo>
                    <a:pt x="501" y="816"/>
                  </a:moveTo>
                  <a:lnTo>
                    <a:pt x="7383" y="6206"/>
                  </a:lnTo>
                  <a:lnTo>
                    <a:pt x="7383" y="6206"/>
                  </a:lnTo>
                  <a:cubicBezTo>
                    <a:pt x="5953" y="7957"/>
                    <a:pt x="4238" y="9000"/>
                    <a:pt x="2020" y="9431"/>
                  </a:cubicBezTo>
                  <a:lnTo>
                    <a:pt x="2020" y="9431"/>
                  </a:lnTo>
                  <a:lnTo>
                    <a:pt x="501" y="816"/>
                  </a:lnTo>
                  <a:close/>
                  <a:moveTo>
                    <a:pt x="1" y="1"/>
                  </a:moveTo>
                  <a:lnTo>
                    <a:pt x="85" y="450"/>
                  </a:lnTo>
                  <a:lnTo>
                    <a:pt x="1741" y="9827"/>
                  </a:lnTo>
                  <a:lnTo>
                    <a:pt x="1910" y="9799"/>
                  </a:lnTo>
                  <a:cubicBezTo>
                    <a:pt x="4352" y="9378"/>
                    <a:pt x="6233" y="8227"/>
                    <a:pt x="7777" y="6289"/>
                  </a:cubicBezTo>
                  <a:lnTo>
                    <a:pt x="7890" y="614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4053;p64">
              <a:extLst>
                <a:ext uri="{FF2B5EF4-FFF2-40B4-BE49-F238E27FC236}">
                  <a16:creationId xmlns:a16="http://schemas.microsoft.com/office/drawing/2014/main" id="{85EB6E01-A759-953F-08B2-485DDB53A12B}"/>
                </a:ext>
              </a:extLst>
            </p:cNvPr>
            <p:cNvSpPr/>
            <p:nvPr/>
          </p:nvSpPr>
          <p:spPr>
            <a:xfrm>
              <a:off x="4789800" y="3086300"/>
              <a:ext cx="361475" cy="386750"/>
            </a:xfrm>
            <a:custGeom>
              <a:avLst/>
              <a:gdLst/>
              <a:ahLst/>
              <a:cxnLst/>
              <a:rect l="l" t="t" r="r" b="b"/>
              <a:pathLst>
                <a:path w="14459" h="15470" extrusionOk="0">
                  <a:moveTo>
                    <a:pt x="4885" y="337"/>
                  </a:moveTo>
                  <a:cubicBezTo>
                    <a:pt x="8058" y="337"/>
                    <a:pt x="11146" y="1994"/>
                    <a:pt x="12831" y="4942"/>
                  </a:cubicBezTo>
                  <a:cubicBezTo>
                    <a:pt x="13701" y="6401"/>
                    <a:pt x="14094" y="7974"/>
                    <a:pt x="14094" y="9546"/>
                  </a:cubicBezTo>
                  <a:cubicBezTo>
                    <a:pt x="14094" y="11484"/>
                    <a:pt x="13483" y="13395"/>
                    <a:pt x="12237" y="15048"/>
                  </a:cubicBezTo>
                  <a:lnTo>
                    <a:pt x="12237" y="15048"/>
                  </a:lnTo>
                  <a:lnTo>
                    <a:pt x="5019" y="9422"/>
                  </a:lnTo>
                  <a:lnTo>
                    <a:pt x="442" y="1482"/>
                  </a:lnTo>
                  <a:lnTo>
                    <a:pt x="442" y="1482"/>
                  </a:lnTo>
                  <a:cubicBezTo>
                    <a:pt x="1856" y="702"/>
                    <a:pt x="3371" y="337"/>
                    <a:pt x="4885" y="337"/>
                  </a:cubicBezTo>
                  <a:close/>
                  <a:moveTo>
                    <a:pt x="4885" y="0"/>
                  </a:moveTo>
                  <a:cubicBezTo>
                    <a:pt x="3257" y="0"/>
                    <a:pt x="1629" y="393"/>
                    <a:pt x="113" y="1264"/>
                  </a:cubicBezTo>
                  <a:cubicBezTo>
                    <a:pt x="28" y="1320"/>
                    <a:pt x="0" y="1432"/>
                    <a:pt x="57" y="1516"/>
                  </a:cubicBezTo>
                  <a:lnTo>
                    <a:pt x="4745" y="9630"/>
                  </a:lnTo>
                  <a:lnTo>
                    <a:pt x="4773" y="9658"/>
                  </a:lnTo>
                  <a:lnTo>
                    <a:pt x="12157" y="15441"/>
                  </a:lnTo>
                  <a:cubicBezTo>
                    <a:pt x="12185" y="15470"/>
                    <a:pt x="12241" y="15470"/>
                    <a:pt x="12297" y="15470"/>
                  </a:cubicBezTo>
                  <a:cubicBezTo>
                    <a:pt x="12325" y="15470"/>
                    <a:pt x="12381" y="15441"/>
                    <a:pt x="12409" y="15413"/>
                  </a:cubicBezTo>
                  <a:cubicBezTo>
                    <a:pt x="13757" y="13673"/>
                    <a:pt x="14459" y="11623"/>
                    <a:pt x="14459" y="9546"/>
                  </a:cubicBezTo>
                  <a:cubicBezTo>
                    <a:pt x="14459" y="7917"/>
                    <a:pt x="14010" y="6289"/>
                    <a:pt x="13139" y="4773"/>
                  </a:cubicBezTo>
                  <a:cubicBezTo>
                    <a:pt x="11371" y="1713"/>
                    <a:pt x="8170" y="0"/>
                    <a:pt x="48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4054;p64">
              <a:extLst>
                <a:ext uri="{FF2B5EF4-FFF2-40B4-BE49-F238E27FC236}">
                  <a16:creationId xmlns:a16="http://schemas.microsoft.com/office/drawing/2014/main" id="{8EC12DF8-9CA9-4AD3-8123-FADD153000E2}"/>
                </a:ext>
              </a:extLst>
            </p:cNvPr>
            <p:cNvSpPr/>
            <p:nvPr/>
          </p:nvSpPr>
          <p:spPr>
            <a:xfrm>
              <a:off x="4797525" y="3210525"/>
              <a:ext cx="228825" cy="228125"/>
            </a:xfrm>
            <a:custGeom>
              <a:avLst/>
              <a:gdLst/>
              <a:ahLst/>
              <a:cxnLst/>
              <a:rect l="l" t="t" r="r" b="b"/>
              <a:pathLst>
                <a:path w="9153" h="9125" extrusionOk="0">
                  <a:moveTo>
                    <a:pt x="4576" y="1"/>
                  </a:moveTo>
                  <a:cubicBezTo>
                    <a:pt x="2050" y="1"/>
                    <a:pt x="0" y="2050"/>
                    <a:pt x="0" y="4577"/>
                  </a:cubicBezTo>
                  <a:cubicBezTo>
                    <a:pt x="0" y="7075"/>
                    <a:pt x="2050" y="9125"/>
                    <a:pt x="4576" y="9125"/>
                  </a:cubicBezTo>
                  <a:cubicBezTo>
                    <a:pt x="7103" y="9125"/>
                    <a:pt x="9153" y="7075"/>
                    <a:pt x="9153" y="4577"/>
                  </a:cubicBezTo>
                  <a:cubicBezTo>
                    <a:pt x="9153" y="2050"/>
                    <a:pt x="7103" y="1"/>
                    <a:pt x="45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4055;p64">
              <a:extLst>
                <a:ext uri="{FF2B5EF4-FFF2-40B4-BE49-F238E27FC236}">
                  <a16:creationId xmlns:a16="http://schemas.microsoft.com/office/drawing/2014/main" id="{F555C11C-1356-3684-E149-2E7063F8CA6D}"/>
                </a:ext>
              </a:extLst>
            </p:cNvPr>
            <p:cNvSpPr/>
            <p:nvPr/>
          </p:nvSpPr>
          <p:spPr>
            <a:xfrm>
              <a:off x="4793300" y="3206325"/>
              <a:ext cx="237250" cy="236550"/>
            </a:xfrm>
            <a:custGeom>
              <a:avLst/>
              <a:gdLst/>
              <a:ahLst/>
              <a:cxnLst/>
              <a:rect l="l" t="t" r="r" b="b"/>
              <a:pathLst>
                <a:path w="9490" h="9462" extrusionOk="0">
                  <a:moveTo>
                    <a:pt x="4745" y="337"/>
                  </a:moveTo>
                  <a:cubicBezTo>
                    <a:pt x="5953" y="337"/>
                    <a:pt x="7047" y="842"/>
                    <a:pt x="7862" y="1628"/>
                  </a:cubicBezTo>
                  <a:cubicBezTo>
                    <a:pt x="8648" y="2415"/>
                    <a:pt x="9125" y="3510"/>
                    <a:pt x="9125" y="4745"/>
                  </a:cubicBezTo>
                  <a:cubicBezTo>
                    <a:pt x="9125" y="5952"/>
                    <a:pt x="8648" y="7047"/>
                    <a:pt x="7862" y="7833"/>
                  </a:cubicBezTo>
                  <a:cubicBezTo>
                    <a:pt x="7047" y="8619"/>
                    <a:pt x="5953" y="9124"/>
                    <a:pt x="4745" y="9124"/>
                  </a:cubicBezTo>
                  <a:cubicBezTo>
                    <a:pt x="3538" y="9124"/>
                    <a:pt x="2443" y="8619"/>
                    <a:pt x="1629" y="7833"/>
                  </a:cubicBezTo>
                  <a:cubicBezTo>
                    <a:pt x="843" y="7047"/>
                    <a:pt x="366" y="5952"/>
                    <a:pt x="366" y="4745"/>
                  </a:cubicBezTo>
                  <a:cubicBezTo>
                    <a:pt x="366" y="3510"/>
                    <a:pt x="843" y="2415"/>
                    <a:pt x="1629" y="1628"/>
                  </a:cubicBezTo>
                  <a:cubicBezTo>
                    <a:pt x="2443" y="842"/>
                    <a:pt x="3538" y="337"/>
                    <a:pt x="4745" y="337"/>
                  </a:cubicBezTo>
                  <a:close/>
                  <a:moveTo>
                    <a:pt x="4745" y="0"/>
                  </a:moveTo>
                  <a:cubicBezTo>
                    <a:pt x="2134" y="0"/>
                    <a:pt x="1" y="2106"/>
                    <a:pt x="1" y="4745"/>
                  </a:cubicBezTo>
                  <a:cubicBezTo>
                    <a:pt x="1" y="7356"/>
                    <a:pt x="2134" y="9461"/>
                    <a:pt x="4745" y="9461"/>
                  </a:cubicBezTo>
                  <a:cubicBezTo>
                    <a:pt x="7356" y="9461"/>
                    <a:pt x="9490" y="7356"/>
                    <a:pt x="9490" y="4745"/>
                  </a:cubicBezTo>
                  <a:cubicBezTo>
                    <a:pt x="9490" y="2106"/>
                    <a:pt x="7356" y="0"/>
                    <a:pt x="47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56;p64">
              <a:extLst>
                <a:ext uri="{FF2B5EF4-FFF2-40B4-BE49-F238E27FC236}">
                  <a16:creationId xmlns:a16="http://schemas.microsoft.com/office/drawing/2014/main" id="{6E51C6E3-71DD-3AB6-AAB6-981C48A0D316}"/>
                </a:ext>
              </a:extLst>
            </p:cNvPr>
            <p:cNvSpPr/>
            <p:nvPr/>
          </p:nvSpPr>
          <p:spPr>
            <a:xfrm>
              <a:off x="5243200" y="4242275"/>
              <a:ext cx="278675" cy="11950"/>
            </a:xfrm>
            <a:custGeom>
              <a:avLst/>
              <a:gdLst/>
              <a:ahLst/>
              <a:cxnLst/>
              <a:rect l="l" t="t" r="r" b="b"/>
              <a:pathLst>
                <a:path w="11147" h="478" extrusionOk="0">
                  <a:moveTo>
                    <a:pt x="1" y="1"/>
                  </a:moveTo>
                  <a:lnTo>
                    <a:pt x="1" y="478"/>
                  </a:lnTo>
                  <a:lnTo>
                    <a:pt x="11146" y="478"/>
                  </a:lnTo>
                  <a:lnTo>
                    <a:pt x="111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057;p64">
              <a:extLst>
                <a:ext uri="{FF2B5EF4-FFF2-40B4-BE49-F238E27FC236}">
                  <a16:creationId xmlns:a16="http://schemas.microsoft.com/office/drawing/2014/main" id="{79175AAC-0B4E-881A-7576-42A02602AC8B}"/>
                </a:ext>
              </a:extLst>
            </p:cNvPr>
            <p:cNvSpPr/>
            <p:nvPr/>
          </p:nvSpPr>
          <p:spPr>
            <a:xfrm>
              <a:off x="5243200" y="4290000"/>
              <a:ext cx="278675" cy="11250"/>
            </a:xfrm>
            <a:custGeom>
              <a:avLst/>
              <a:gdLst/>
              <a:ahLst/>
              <a:cxnLst/>
              <a:rect l="l" t="t" r="r" b="b"/>
              <a:pathLst>
                <a:path w="11147" h="450" extrusionOk="0">
                  <a:moveTo>
                    <a:pt x="1" y="1"/>
                  </a:moveTo>
                  <a:lnTo>
                    <a:pt x="1" y="450"/>
                  </a:lnTo>
                  <a:lnTo>
                    <a:pt x="11146" y="450"/>
                  </a:lnTo>
                  <a:lnTo>
                    <a:pt x="111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058;p64">
              <a:extLst>
                <a:ext uri="{FF2B5EF4-FFF2-40B4-BE49-F238E27FC236}">
                  <a16:creationId xmlns:a16="http://schemas.microsoft.com/office/drawing/2014/main" id="{42E751BF-933D-716D-6300-95766D895C0C}"/>
                </a:ext>
              </a:extLst>
            </p:cNvPr>
            <p:cNvSpPr/>
            <p:nvPr/>
          </p:nvSpPr>
          <p:spPr>
            <a:xfrm>
              <a:off x="5243200" y="4337025"/>
              <a:ext cx="278675" cy="11950"/>
            </a:xfrm>
            <a:custGeom>
              <a:avLst/>
              <a:gdLst/>
              <a:ahLst/>
              <a:cxnLst/>
              <a:rect l="l" t="t" r="r" b="b"/>
              <a:pathLst>
                <a:path w="11147" h="478" extrusionOk="0">
                  <a:moveTo>
                    <a:pt x="1" y="1"/>
                  </a:moveTo>
                  <a:lnTo>
                    <a:pt x="1" y="478"/>
                  </a:lnTo>
                  <a:lnTo>
                    <a:pt x="11146" y="478"/>
                  </a:lnTo>
                  <a:lnTo>
                    <a:pt x="111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059;p64">
              <a:extLst>
                <a:ext uri="{FF2B5EF4-FFF2-40B4-BE49-F238E27FC236}">
                  <a16:creationId xmlns:a16="http://schemas.microsoft.com/office/drawing/2014/main" id="{9EB09F2F-819E-710B-B900-C82FA23CB522}"/>
                </a:ext>
              </a:extLst>
            </p:cNvPr>
            <p:cNvSpPr/>
            <p:nvPr/>
          </p:nvSpPr>
          <p:spPr>
            <a:xfrm>
              <a:off x="5243200" y="4384750"/>
              <a:ext cx="278675" cy="11250"/>
            </a:xfrm>
            <a:custGeom>
              <a:avLst/>
              <a:gdLst/>
              <a:ahLst/>
              <a:cxnLst/>
              <a:rect l="l" t="t" r="r" b="b"/>
              <a:pathLst>
                <a:path w="11147" h="450" extrusionOk="0">
                  <a:moveTo>
                    <a:pt x="1" y="1"/>
                  </a:moveTo>
                  <a:lnTo>
                    <a:pt x="1" y="450"/>
                  </a:lnTo>
                  <a:lnTo>
                    <a:pt x="11146" y="450"/>
                  </a:lnTo>
                  <a:lnTo>
                    <a:pt x="111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060;p64">
              <a:extLst>
                <a:ext uri="{FF2B5EF4-FFF2-40B4-BE49-F238E27FC236}">
                  <a16:creationId xmlns:a16="http://schemas.microsoft.com/office/drawing/2014/main" id="{D4459963-CDB8-B143-3D4D-557570FA6C75}"/>
                </a:ext>
              </a:extLst>
            </p:cNvPr>
            <p:cNvSpPr/>
            <p:nvPr/>
          </p:nvSpPr>
          <p:spPr>
            <a:xfrm>
              <a:off x="5568175" y="3960825"/>
              <a:ext cx="277950" cy="389575"/>
            </a:xfrm>
            <a:custGeom>
              <a:avLst/>
              <a:gdLst/>
              <a:ahLst/>
              <a:cxnLst/>
              <a:rect l="l" t="t" r="r" b="b"/>
              <a:pathLst>
                <a:path w="11118" h="15583" extrusionOk="0">
                  <a:moveTo>
                    <a:pt x="10669" y="1"/>
                  </a:moveTo>
                  <a:lnTo>
                    <a:pt x="10669" y="15105"/>
                  </a:lnTo>
                  <a:lnTo>
                    <a:pt x="0" y="15105"/>
                  </a:lnTo>
                  <a:lnTo>
                    <a:pt x="0" y="15582"/>
                  </a:lnTo>
                  <a:lnTo>
                    <a:pt x="11118" y="15582"/>
                  </a:lnTo>
                  <a:lnTo>
                    <a:pt x="111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061;p64">
              <a:extLst>
                <a:ext uri="{FF2B5EF4-FFF2-40B4-BE49-F238E27FC236}">
                  <a16:creationId xmlns:a16="http://schemas.microsoft.com/office/drawing/2014/main" id="{73083677-CCBB-AF12-0BA0-8E1501261CCD}"/>
                </a:ext>
              </a:extLst>
            </p:cNvPr>
            <p:cNvSpPr/>
            <p:nvPr/>
          </p:nvSpPr>
          <p:spPr>
            <a:xfrm>
              <a:off x="1997775" y="759600"/>
              <a:ext cx="2480425" cy="1965250"/>
            </a:xfrm>
            <a:custGeom>
              <a:avLst/>
              <a:gdLst/>
              <a:ahLst/>
              <a:cxnLst/>
              <a:rect l="l" t="t" r="r" b="b"/>
              <a:pathLst>
                <a:path w="99217" h="78610" extrusionOk="0">
                  <a:moveTo>
                    <a:pt x="0" y="1"/>
                  </a:moveTo>
                  <a:lnTo>
                    <a:pt x="0" y="78610"/>
                  </a:lnTo>
                  <a:lnTo>
                    <a:pt x="99216" y="78610"/>
                  </a:lnTo>
                  <a:lnTo>
                    <a:pt x="99216" y="4380"/>
                  </a:lnTo>
                  <a:lnTo>
                    <a:pt x="26839" y="4380"/>
                  </a:lnTo>
                  <a:lnTo>
                    <a:pt x="240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062;p64">
              <a:extLst>
                <a:ext uri="{FF2B5EF4-FFF2-40B4-BE49-F238E27FC236}">
                  <a16:creationId xmlns:a16="http://schemas.microsoft.com/office/drawing/2014/main" id="{5622C449-F0B1-D108-979F-03439400050A}"/>
                </a:ext>
              </a:extLst>
            </p:cNvPr>
            <p:cNvSpPr/>
            <p:nvPr/>
          </p:nvSpPr>
          <p:spPr>
            <a:xfrm>
              <a:off x="2016000" y="918925"/>
              <a:ext cx="2445350" cy="1766625"/>
            </a:xfrm>
            <a:custGeom>
              <a:avLst/>
              <a:gdLst/>
              <a:ahLst/>
              <a:cxnLst/>
              <a:rect l="l" t="t" r="r" b="b"/>
              <a:pathLst>
                <a:path w="97814" h="70665" extrusionOk="0">
                  <a:moveTo>
                    <a:pt x="1" y="1"/>
                  </a:moveTo>
                  <a:lnTo>
                    <a:pt x="1" y="70665"/>
                  </a:lnTo>
                  <a:lnTo>
                    <a:pt x="97813" y="70665"/>
                  </a:lnTo>
                  <a:lnTo>
                    <a:pt x="9781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063;p64">
              <a:extLst>
                <a:ext uri="{FF2B5EF4-FFF2-40B4-BE49-F238E27FC236}">
                  <a16:creationId xmlns:a16="http://schemas.microsoft.com/office/drawing/2014/main" id="{2ACB5B58-CD68-6A6C-C44E-52DE350CDB0C}"/>
                </a:ext>
              </a:extLst>
            </p:cNvPr>
            <p:cNvSpPr/>
            <p:nvPr/>
          </p:nvSpPr>
          <p:spPr>
            <a:xfrm>
              <a:off x="4417100" y="924550"/>
              <a:ext cx="38625" cy="1064750"/>
            </a:xfrm>
            <a:custGeom>
              <a:avLst/>
              <a:gdLst/>
              <a:ahLst/>
              <a:cxnLst/>
              <a:rect l="l" t="t" r="r" b="b"/>
              <a:pathLst>
                <a:path w="1545" h="42590" extrusionOk="0">
                  <a:moveTo>
                    <a:pt x="1" y="0"/>
                  </a:moveTo>
                  <a:lnTo>
                    <a:pt x="1" y="42590"/>
                  </a:lnTo>
                  <a:lnTo>
                    <a:pt x="1545" y="42590"/>
                  </a:lnTo>
                  <a:lnTo>
                    <a:pt x="1545" y="0"/>
                  </a:lnTo>
                  <a:close/>
                </a:path>
              </a:pathLst>
            </a:custGeom>
            <a:solidFill>
              <a:srgbClr val="D4D4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064;p64">
              <a:extLst>
                <a:ext uri="{FF2B5EF4-FFF2-40B4-BE49-F238E27FC236}">
                  <a16:creationId xmlns:a16="http://schemas.microsoft.com/office/drawing/2014/main" id="{7FDDDAE1-AE65-91EE-76D7-F7FB124E03E1}"/>
                </a:ext>
              </a:extLst>
            </p:cNvPr>
            <p:cNvSpPr/>
            <p:nvPr/>
          </p:nvSpPr>
          <p:spPr>
            <a:xfrm>
              <a:off x="4417100" y="1989275"/>
              <a:ext cx="38625" cy="689975"/>
            </a:xfrm>
            <a:custGeom>
              <a:avLst/>
              <a:gdLst/>
              <a:ahLst/>
              <a:cxnLst/>
              <a:rect l="l" t="t" r="r" b="b"/>
              <a:pathLst>
                <a:path w="1545" h="27599" extrusionOk="0">
                  <a:moveTo>
                    <a:pt x="1" y="1"/>
                  </a:moveTo>
                  <a:lnTo>
                    <a:pt x="1" y="27598"/>
                  </a:lnTo>
                  <a:lnTo>
                    <a:pt x="1545" y="27598"/>
                  </a:lnTo>
                  <a:lnTo>
                    <a:pt x="1545" y="1"/>
                  </a:lnTo>
                  <a:close/>
                </a:path>
              </a:pathLst>
            </a:custGeom>
            <a:solidFill>
              <a:srgbClr val="B0B0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065;p64">
              <a:extLst>
                <a:ext uri="{FF2B5EF4-FFF2-40B4-BE49-F238E27FC236}">
                  <a16:creationId xmlns:a16="http://schemas.microsoft.com/office/drawing/2014/main" id="{F4C3A892-5467-1BA2-355C-CADE32C07A6E}"/>
                </a:ext>
              </a:extLst>
            </p:cNvPr>
            <p:cNvSpPr/>
            <p:nvPr/>
          </p:nvSpPr>
          <p:spPr>
            <a:xfrm>
              <a:off x="2006175" y="895050"/>
              <a:ext cx="2458675" cy="96200"/>
            </a:xfrm>
            <a:custGeom>
              <a:avLst/>
              <a:gdLst/>
              <a:ahLst/>
              <a:cxnLst/>
              <a:rect l="l" t="t" r="r" b="b"/>
              <a:pathLst>
                <a:path w="98347" h="3848" extrusionOk="0">
                  <a:moveTo>
                    <a:pt x="1" y="1"/>
                  </a:moveTo>
                  <a:lnTo>
                    <a:pt x="1" y="3847"/>
                  </a:lnTo>
                  <a:lnTo>
                    <a:pt x="98347" y="3847"/>
                  </a:lnTo>
                  <a:lnTo>
                    <a:pt x="9834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4066;p64">
              <a:extLst>
                <a:ext uri="{FF2B5EF4-FFF2-40B4-BE49-F238E27FC236}">
                  <a16:creationId xmlns:a16="http://schemas.microsoft.com/office/drawing/2014/main" id="{97EC2AD5-B027-CD39-C9AC-2AD4D990D127}"/>
                </a:ext>
              </a:extLst>
            </p:cNvPr>
            <p:cNvSpPr/>
            <p:nvPr/>
          </p:nvSpPr>
          <p:spPr>
            <a:xfrm>
              <a:off x="2000575" y="889450"/>
              <a:ext cx="2469900" cy="107400"/>
            </a:xfrm>
            <a:custGeom>
              <a:avLst/>
              <a:gdLst/>
              <a:ahLst/>
              <a:cxnLst/>
              <a:rect l="l" t="t" r="r" b="b"/>
              <a:pathLst>
                <a:path w="98796" h="4296" extrusionOk="0">
                  <a:moveTo>
                    <a:pt x="98346" y="450"/>
                  </a:moveTo>
                  <a:lnTo>
                    <a:pt x="98346" y="3847"/>
                  </a:lnTo>
                  <a:lnTo>
                    <a:pt x="478" y="3847"/>
                  </a:lnTo>
                  <a:lnTo>
                    <a:pt x="478" y="450"/>
                  </a:lnTo>
                  <a:close/>
                  <a:moveTo>
                    <a:pt x="0" y="0"/>
                  </a:moveTo>
                  <a:lnTo>
                    <a:pt x="0" y="4296"/>
                  </a:lnTo>
                  <a:lnTo>
                    <a:pt x="98795" y="4296"/>
                  </a:lnTo>
                  <a:lnTo>
                    <a:pt x="98795" y="4071"/>
                  </a:lnTo>
                  <a:lnTo>
                    <a:pt x="9879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4067;p64">
              <a:extLst>
                <a:ext uri="{FF2B5EF4-FFF2-40B4-BE49-F238E27FC236}">
                  <a16:creationId xmlns:a16="http://schemas.microsoft.com/office/drawing/2014/main" id="{37494FF7-B94F-671D-7AD5-5338134AFF82}"/>
                </a:ext>
              </a:extLst>
            </p:cNvPr>
            <p:cNvSpPr/>
            <p:nvPr/>
          </p:nvSpPr>
          <p:spPr>
            <a:xfrm>
              <a:off x="2010400" y="913300"/>
              <a:ext cx="2457275" cy="1777875"/>
            </a:xfrm>
            <a:custGeom>
              <a:avLst/>
              <a:gdLst/>
              <a:ahLst/>
              <a:cxnLst/>
              <a:rect l="l" t="t" r="r" b="b"/>
              <a:pathLst>
                <a:path w="98291" h="71115" extrusionOk="0">
                  <a:moveTo>
                    <a:pt x="97813" y="450"/>
                  </a:moveTo>
                  <a:lnTo>
                    <a:pt x="97813" y="70637"/>
                  </a:lnTo>
                  <a:lnTo>
                    <a:pt x="450" y="70637"/>
                  </a:lnTo>
                  <a:lnTo>
                    <a:pt x="450" y="450"/>
                  </a:lnTo>
                  <a:close/>
                  <a:moveTo>
                    <a:pt x="225" y="1"/>
                  </a:moveTo>
                  <a:cubicBezTo>
                    <a:pt x="169" y="1"/>
                    <a:pt x="113" y="29"/>
                    <a:pt x="57" y="57"/>
                  </a:cubicBezTo>
                  <a:cubicBezTo>
                    <a:pt x="28" y="113"/>
                    <a:pt x="0" y="169"/>
                    <a:pt x="0" y="226"/>
                  </a:cubicBezTo>
                  <a:lnTo>
                    <a:pt x="0" y="70890"/>
                  </a:lnTo>
                  <a:cubicBezTo>
                    <a:pt x="0" y="70946"/>
                    <a:pt x="28" y="71002"/>
                    <a:pt x="57" y="71030"/>
                  </a:cubicBezTo>
                  <a:cubicBezTo>
                    <a:pt x="113" y="71086"/>
                    <a:pt x="169" y="71114"/>
                    <a:pt x="225" y="71114"/>
                  </a:cubicBezTo>
                  <a:lnTo>
                    <a:pt x="98037" y="71114"/>
                  </a:lnTo>
                  <a:cubicBezTo>
                    <a:pt x="98122" y="71114"/>
                    <a:pt x="98178" y="71086"/>
                    <a:pt x="98206" y="71030"/>
                  </a:cubicBezTo>
                  <a:cubicBezTo>
                    <a:pt x="98262" y="71002"/>
                    <a:pt x="98290" y="70946"/>
                    <a:pt x="98290" y="70890"/>
                  </a:cubicBezTo>
                  <a:lnTo>
                    <a:pt x="98290" y="226"/>
                  </a:lnTo>
                  <a:cubicBezTo>
                    <a:pt x="98290" y="169"/>
                    <a:pt x="98262" y="113"/>
                    <a:pt x="98206" y="57"/>
                  </a:cubicBezTo>
                  <a:cubicBezTo>
                    <a:pt x="98178" y="29"/>
                    <a:pt x="98122" y="1"/>
                    <a:pt x="980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4068;p64">
              <a:extLst>
                <a:ext uri="{FF2B5EF4-FFF2-40B4-BE49-F238E27FC236}">
                  <a16:creationId xmlns:a16="http://schemas.microsoft.com/office/drawing/2014/main" id="{5DEEDA07-9835-A421-4A84-5614CE595D21}"/>
                </a:ext>
              </a:extLst>
            </p:cNvPr>
            <p:cNvSpPr/>
            <p:nvPr/>
          </p:nvSpPr>
          <p:spPr>
            <a:xfrm>
              <a:off x="3103900" y="1053675"/>
              <a:ext cx="201475" cy="30225"/>
            </a:xfrm>
            <a:custGeom>
              <a:avLst/>
              <a:gdLst/>
              <a:ahLst/>
              <a:cxnLst/>
              <a:rect l="l" t="t" r="r" b="b"/>
              <a:pathLst>
                <a:path w="8059" h="1209" extrusionOk="0">
                  <a:moveTo>
                    <a:pt x="618" y="1"/>
                  </a:moveTo>
                  <a:cubicBezTo>
                    <a:pt x="282" y="1"/>
                    <a:pt x="1" y="254"/>
                    <a:pt x="1" y="590"/>
                  </a:cubicBezTo>
                  <a:cubicBezTo>
                    <a:pt x="1" y="927"/>
                    <a:pt x="282" y="1208"/>
                    <a:pt x="618" y="1208"/>
                  </a:cubicBezTo>
                  <a:lnTo>
                    <a:pt x="7441" y="1208"/>
                  </a:lnTo>
                  <a:cubicBezTo>
                    <a:pt x="7778" y="1208"/>
                    <a:pt x="8058" y="927"/>
                    <a:pt x="8058" y="590"/>
                  </a:cubicBezTo>
                  <a:cubicBezTo>
                    <a:pt x="8058" y="254"/>
                    <a:pt x="7778" y="1"/>
                    <a:pt x="7441" y="1"/>
                  </a:cubicBezTo>
                  <a:close/>
                </a:path>
              </a:pathLst>
            </a:custGeom>
            <a:solidFill>
              <a:srgbClr val="D4D4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4069;p64">
              <a:extLst>
                <a:ext uri="{FF2B5EF4-FFF2-40B4-BE49-F238E27FC236}">
                  <a16:creationId xmlns:a16="http://schemas.microsoft.com/office/drawing/2014/main" id="{C0459BF4-6AE2-ADCC-B253-6957F0996AEA}"/>
                </a:ext>
              </a:extLst>
            </p:cNvPr>
            <p:cNvSpPr/>
            <p:nvPr/>
          </p:nvSpPr>
          <p:spPr>
            <a:xfrm>
              <a:off x="3446425" y="1053675"/>
              <a:ext cx="200750" cy="30225"/>
            </a:xfrm>
            <a:custGeom>
              <a:avLst/>
              <a:gdLst/>
              <a:ahLst/>
              <a:cxnLst/>
              <a:rect l="l" t="t" r="r" b="b"/>
              <a:pathLst>
                <a:path w="8030" h="1209" extrusionOk="0">
                  <a:moveTo>
                    <a:pt x="590" y="1"/>
                  </a:moveTo>
                  <a:cubicBezTo>
                    <a:pt x="253" y="1"/>
                    <a:pt x="0" y="254"/>
                    <a:pt x="0" y="590"/>
                  </a:cubicBezTo>
                  <a:cubicBezTo>
                    <a:pt x="0" y="927"/>
                    <a:pt x="253" y="1208"/>
                    <a:pt x="590" y="1208"/>
                  </a:cubicBezTo>
                  <a:lnTo>
                    <a:pt x="7440" y="1208"/>
                  </a:lnTo>
                  <a:cubicBezTo>
                    <a:pt x="7777" y="1208"/>
                    <a:pt x="8030" y="927"/>
                    <a:pt x="8030" y="590"/>
                  </a:cubicBezTo>
                  <a:cubicBezTo>
                    <a:pt x="8030" y="254"/>
                    <a:pt x="7777" y="1"/>
                    <a:pt x="7440" y="1"/>
                  </a:cubicBezTo>
                  <a:close/>
                </a:path>
              </a:pathLst>
            </a:custGeom>
            <a:solidFill>
              <a:srgbClr val="D4D4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4070;p64">
              <a:extLst>
                <a:ext uri="{FF2B5EF4-FFF2-40B4-BE49-F238E27FC236}">
                  <a16:creationId xmlns:a16="http://schemas.microsoft.com/office/drawing/2014/main" id="{3BC29B00-78D2-03F4-10EC-05F32FADC548}"/>
                </a:ext>
              </a:extLst>
            </p:cNvPr>
            <p:cNvSpPr/>
            <p:nvPr/>
          </p:nvSpPr>
          <p:spPr>
            <a:xfrm>
              <a:off x="3788225" y="1053675"/>
              <a:ext cx="201475" cy="30225"/>
            </a:xfrm>
            <a:custGeom>
              <a:avLst/>
              <a:gdLst/>
              <a:ahLst/>
              <a:cxnLst/>
              <a:rect l="l" t="t" r="r" b="b"/>
              <a:pathLst>
                <a:path w="8059" h="1209" extrusionOk="0">
                  <a:moveTo>
                    <a:pt x="618" y="1"/>
                  </a:moveTo>
                  <a:cubicBezTo>
                    <a:pt x="281" y="1"/>
                    <a:pt x="1" y="254"/>
                    <a:pt x="1" y="590"/>
                  </a:cubicBezTo>
                  <a:cubicBezTo>
                    <a:pt x="1" y="927"/>
                    <a:pt x="281" y="1208"/>
                    <a:pt x="618" y="1208"/>
                  </a:cubicBezTo>
                  <a:lnTo>
                    <a:pt x="7440" y="1208"/>
                  </a:lnTo>
                  <a:cubicBezTo>
                    <a:pt x="7777" y="1208"/>
                    <a:pt x="8058" y="927"/>
                    <a:pt x="8058" y="590"/>
                  </a:cubicBezTo>
                  <a:cubicBezTo>
                    <a:pt x="8058" y="254"/>
                    <a:pt x="7777" y="1"/>
                    <a:pt x="7440" y="1"/>
                  </a:cubicBezTo>
                  <a:close/>
                </a:path>
              </a:pathLst>
            </a:custGeom>
            <a:solidFill>
              <a:srgbClr val="D4D4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4071;p64">
              <a:extLst>
                <a:ext uri="{FF2B5EF4-FFF2-40B4-BE49-F238E27FC236}">
                  <a16:creationId xmlns:a16="http://schemas.microsoft.com/office/drawing/2014/main" id="{F589BE78-AF55-98EB-5725-CA5A3232ACB1}"/>
                </a:ext>
              </a:extLst>
            </p:cNvPr>
            <p:cNvSpPr/>
            <p:nvPr/>
          </p:nvSpPr>
          <p:spPr>
            <a:xfrm>
              <a:off x="4130750" y="1053675"/>
              <a:ext cx="201450" cy="30225"/>
            </a:xfrm>
            <a:custGeom>
              <a:avLst/>
              <a:gdLst/>
              <a:ahLst/>
              <a:cxnLst/>
              <a:rect l="l" t="t" r="r" b="b"/>
              <a:pathLst>
                <a:path w="8058" h="1209" extrusionOk="0">
                  <a:moveTo>
                    <a:pt x="590" y="1"/>
                  </a:moveTo>
                  <a:cubicBezTo>
                    <a:pt x="253" y="1"/>
                    <a:pt x="0" y="254"/>
                    <a:pt x="0" y="590"/>
                  </a:cubicBezTo>
                  <a:cubicBezTo>
                    <a:pt x="0" y="927"/>
                    <a:pt x="253" y="1208"/>
                    <a:pt x="590" y="1208"/>
                  </a:cubicBezTo>
                  <a:lnTo>
                    <a:pt x="7440" y="1208"/>
                  </a:lnTo>
                  <a:cubicBezTo>
                    <a:pt x="7777" y="1208"/>
                    <a:pt x="8058" y="927"/>
                    <a:pt x="8058" y="590"/>
                  </a:cubicBezTo>
                  <a:cubicBezTo>
                    <a:pt x="8058" y="254"/>
                    <a:pt x="7777" y="1"/>
                    <a:pt x="7440" y="1"/>
                  </a:cubicBezTo>
                  <a:close/>
                </a:path>
              </a:pathLst>
            </a:custGeom>
            <a:solidFill>
              <a:srgbClr val="D4D4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4072;p64">
              <a:extLst>
                <a:ext uri="{FF2B5EF4-FFF2-40B4-BE49-F238E27FC236}">
                  <a16:creationId xmlns:a16="http://schemas.microsoft.com/office/drawing/2014/main" id="{1CA3337E-FA91-F1FF-3C46-F2FF71FBC3C3}"/>
                </a:ext>
              </a:extLst>
            </p:cNvPr>
            <p:cNvSpPr/>
            <p:nvPr/>
          </p:nvSpPr>
          <p:spPr>
            <a:xfrm>
              <a:off x="2149375" y="1931025"/>
              <a:ext cx="2203175" cy="5625"/>
            </a:xfrm>
            <a:custGeom>
              <a:avLst/>
              <a:gdLst/>
              <a:ahLst/>
              <a:cxnLst/>
              <a:rect l="l" t="t" r="r" b="b"/>
              <a:pathLst>
                <a:path w="88127" h="225" extrusionOk="0">
                  <a:moveTo>
                    <a:pt x="0" y="0"/>
                  </a:moveTo>
                  <a:lnTo>
                    <a:pt x="0" y="225"/>
                  </a:lnTo>
                  <a:lnTo>
                    <a:pt x="88127" y="225"/>
                  </a:lnTo>
                  <a:lnTo>
                    <a:pt x="8812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4073;p64">
              <a:extLst>
                <a:ext uri="{FF2B5EF4-FFF2-40B4-BE49-F238E27FC236}">
                  <a16:creationId xmlns:a16="http://schemas.microsoft.com/office/drawing/2014/main" id="{F73C1A2E-9ADC-C5F2-AEAD-044A9ADA5D05}"/>
                </a:ext>
              </a:extLst>
            </p:cNvPr>
            <p:cNvSpPr/>
            <p:nvPr/>
          </p:nvSpPr>
          <p:spPr>
            <a:xfrm>
              <a:off x="2146550" y="1916975"/>
              <a:ext cx="5650" cy="16875"/>
            </a:xfrm>
            <a:custGeom>
              <a:avLst/>
              <a:gdLst/>
              <a:ahLst/>
              <a:cxnLst/>
              <a:rect l="l" t="t" r="r" b="b"/>
              <a:pathLst>
                <a:path w="226" h="675" extrusionOk="0">
                  <a:moveTo>
                    <a:pt x="1" y="1"/>
                  </a:moveTo>
                  <a:lnTo>
                    <a:pt x="1" y="675"/>
                  </a:lnTo>
                  <a:lnTo>
                    <a:pt x="225" y="675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4074;p64">
              <a:extLst>
                <a:ext uri="{FF2B5EF4-FFF2-40B4-BE49-F238E27FC236}">
                  <a16:creationId xmlns:a16="http://schemas.microsoft.com/office/drawing/2014/main" id="{B800881C-4548-B10D-963F-E2D1A2C30F72}"/>
                </a:ext>
              </a:extLst>
            </p:cNvPr>
            <p:cNvSpPr/>
            <p:nvPr/>
          </p:nvSpPr>
          <p:spPr>
            <a:xfrm>
              <a:off x="2421700" y="1916975"/>
              <a:ext cx="6325" cy="16875"/>
            </a:xfrm>
            <a:custGeom>
              <a:avLst/>
              <a:gdLst/>
              <a:ahLst/>
              <a:cxnLst/>
              <a:rect l="l" t="t" r="r" b="b"/>
              <a:pathLst>
                <a:path w="253" h="675" extrusionOk="0">
                  <a:moveTo>
                    <a:pt x="0" y="1"/>
                  </a:moveTo>
                  <a:lnTo>
                    <a:pt x="0" y="675"/>
                  </a:lnTo>
                  <a:lnTo>
                    <a:pt x="253" y="675"/>
                  </a:lnTo>
                  <a:lnTo>
                    <a:pt x="25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4075;p64">
              <a:extLst>
                <a:ext uri="{FF2B5EF4-FFF2-40B4-BE49-F238E27FC236}">
                  <a16:creationId xmlns:a16="http://schemas.microsoft.com/office/drawing/2014/main" id="{C2A8DF37-8B0B-B076-BCD1-C4FF150843F4}"/>
                </a:ext>
              </a:extLst>
            </p:cNvPr>
            <p:cNvSpPr/>
            <p:nvPr/>
          </p:nvSpPr>
          <p:spPr>
            <a:xfrm>
              <a:off x="2697525" y="1916975"/>
              <a:ext cx="5650" cy="16875"/>
            </a:xfrm>
            <a:custGeom>
              <a:avLst/>
              <a:gdLst/>
              <a:ahLst/>
              <a:cxnLst/>
              <a:rect l="l" t="t" r="r" b="b"/>
              <a:pathLst>
                <a:path w="226" h="675" extrusionOk="0">
                  <a:moveTo>
                    <a:pt x="1" y="1"/>
                  </a:moveTo>
                  <a:lnTo>
                    <a:pt x="1" y="675"/>
                  </a:lnTo>
                  <a:lnTo>
                    <a:pt x="225" y="675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4076;p64">
              <a:extLst>
                <a:ext uri="{FF2B5EF4-FFF2-40B4-BE49-F238E27FC236}">
                  <a16:creationId xmlns:a16="http://schemas.microsoft.com/office/drawing/2014/main" id="{F9681B2A-3411-6C49-9627-B2020D4947B7}"/>
                </a:ext>
              </a:extLst>
            </p:cNvPr>
            <p:cNvSpPr/>
            <p:nvPr/>
          </p:nvSpPr>
          <p:spPr>
            <a:xfrm>
              <a:off x="2972650" y="1916975"/>
              <a:ext cx="5650" cy="16875"/>
            </a:xfrm>
            <a:custGeom>
              <a:avLst/>
              <a:gdLst/>
              <a:ahLst/>
              <a:cxnLst/>
              <a:rect l="l" t="t" r="r" b="b"/>
              <a:pathLst>
                <a:path w="226" h="675" extrusionOk="0">
                  <a:moveTo>
                    <a:pt x="1" y="1"/>
                  </a:moveTo>
                  <a:lnTo>
                    <a:pt x="1" y="675"/>
                  </a:lnTo>
                  <a:lnTo>
                    <a:pt x="225" y="675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4077;p64">
              <a:extLst>
                <a:ext uri="{FF2B5EF4-FFF2-40B4-BE49-F238E27FC236}">
                  <a16:creationId xmlns:a16="http://schemas.microsoft.com/office/drawing/2014/main" id="{214F359E-3CF6-ED28-AF89-F8B6D067A653}"/>
                </a:ext>
              </a:extLst>
            </p:cNvPr>
            <p:cNvSpPr/>
            <p:nvPr/>
          </p:nvSpPr>
          <p:spPr>
            <a:xfrm>
              <a:off x="3247800" y="1916975"/>
              <a:ext cx="6325" cy="16875"/>
            </a:xfrm>
            <a:custGeom>
              <a:avLst/>
              <a:gdLst/>
              <a:ahLst/>
              <a:cxnLst/>
              <a:rect l="l" t="t" r="r" b="b"/>
              <a:pathLst>
                <a:path w="253" h="675" extrusionOk="0">
                  <a:moveTo>
                    <a:pt x="0" y="1"/>
                  </a:moveTo>
                  <a:lnTo>
                    <a:pt x="0" y="675"/>
                  </a:lnTo>
                  <a:lnTo>
                    <a:pt x="253" y="675"/>
                  </a:lnTo>
                  <a:lnTo>
                    <a:pt x="25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4078;p64">
              <a:extLst>
                <a:ext uri="{FF2B5EF4-FFF2-40B4-BE49-F238E27FC236}">
                  <a16:creationId xmlns:a16="http://schemas.microsoft.com/office/drawing/2014/main" id="{CEA73752-A783-D2D7-0234-4FDD7C7580A3}"/>
                </a:ext>
              </a:extLst>
            </p:cNvPr>
            <p:cNvSpPr/>
            <p:nvPr/>
          </p:nvSpPr>
          <p:spPr>
            <a:xfrm>
              <a:off x="3523625" y="1916975"/>
              <a:ext cx="5650" cy="16875"/>
            </a:xfrm>
            <a:custGeom>
              <a:avLst/>
              <a:gdLst/>
              <a:ahLst/>
              <a:cxnLst/>
              <a:rect l="l" t="t" r="r" b="b"/>
              <a:pathLst>
                <a:path w="226" h="675" extrusionOk="0">
                  <a:moveTo>
                    <a:pt x="1" y="1"/>
                  </a:moveTo>
                  <a:lnTo>
                    <a:pt x="1" y="675"/>
                  </a:lnTo>
                  <a:lnTo>
                    <a:pt x="225" y="675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4079;p64">
              <a:extLst>
                <a:ext uri="{FF2B5EF4-FFF2-40B4-BE49-F238E27FC236}">
                  <a16:creationId xmlns:a16="http://schemas.microsoft.com/office/drawing/2014/main" id="{B59692BB-9EC5-5C8E-F205-4289228CE366}"/>
                </a:ext>
              </a:extLst>
            </p:cNvPr>
            <p:cNvSpPr/>
            <p:nvPr/>
          </p:nvSpPr>
          <p:spPr>
            <a:xfrm>
              <a:off x="3798750" y="1916975"/>
              <a:ext cx="5650" cy="16875"/>
            </a:xfrm>
            <a:custGeom>
              <a:avLst/>
              <a:gdLst/>
              <a:ahLst/>
              <a:cxnLst/>
              <a:rect l="l" t="t" r="r" b="b"/>
              <a:pathLst>
                <a:path w="226" h="675" extrusionOk="0">
                  <a:moveTo>
                    <a:pt x="1" y="1"/>
                  </a:moveTo>
                  <a:lnTo>
                    <a:pt x="1" y="675"/>
                  </a:lnTo>
                  <a:lnTo>
                    <a:pt x="225" y="675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4080;p64">
              <a:extLst>
                <a:ext uri="{FF2B5EF4-FFF2-40B4-BE49-F238E27FC236}">
                  <a16:creationId xmlns:a16="http://schemas.microsoft.com/office/drawing/2014/main" id="{056D3F08-E479-E3A6-91BE-E9494E9E6E4A}"/>
                </a:ext>
              </a:extLst>
            </p:cNvPr>
            <p:cNvSpPr/>
            <p:nvPr/>
          </p:nvSpPr>
          <p:spPr>
            <a:xfrm>
              <a:off x="4073900" y="1916975"/>
              <a:ext cx="6325" cy="16875"/>
            </a:xfrm>
            <a:custGeom>
              <a:avLst/>
              <a:gdLst/>
              <a:ahLst/>
              <a:cxnLst/>
              <a:rect l="l" t="t" r="r" b="b"/>
              <a:pathLst>
                <a:path w="253" h="675" extrusionOk="0">
                  <a:moveTo>
                    <a:pt x="0" y="1"/>
                  </a:moveTo>
                  <a:lnTo>
                    <a:pt x="0" y="675"/>
                  </a:lnTo>
                  <a:lnTo>
                    <a:pt x="253" y="675"/>
                  </a:lnTo>
                  <a:lnTo>
                    <a:pt x="25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4081;p64">
              <a:extLst>
                <a:ext uri="{FF2B5EF4-FFF2-40B4-BE49-F238E27FC236}">
                  <a16:creationId xmlns:a16="http://schemas.microsoft.com/office/drawing/2014/main" id="{948BA1F6-677D-D616-E575-5F693376A5CE}"/>
                </a:ext>
              </a:extLst>
            </p:cNvPr>
            <p:cNvSpPr/>
            <p:nvPr/>
          </p:nvSpPr>
          <p:spPr>
            <a:xfrm>
              <a:off x="4349725" y="1916975"/>
              <a:ext cx="5650" cy="16875"/>
            </a:xfrm>
            <a:custGeom>
              <a:avLst/>
              <a:gdLst/>
              <a:ahLst/>
              <a:cxnLst/>
              <a:rect l="l" t="t" r="r" b="b"/>
              <a:pathLst>
                <a:path w="226" h="675" extrusionOk="0">
                  <a:moveTo>
                    <a:pt x="0" y="1"/>
                  </a:moveTo>
                  <a:lnTo>
                    <a:pt x="0" y="675"/>
                  </a:lnTo>
                  <a:lnTo>
                    <a:pt x="225" y="675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4082;p64">
              <a:extLst>
                <a:ext uri="{FF2B5EF4-FFF2-40B4-BE49-F238E27FC236}">
                  <a16:creationId xmlns:a16="http://schemas.microsoft.com/office/drawing/2014/main" id="{9DBCCE4E-AD2A-2197-F08C-D6AD68555FEC}"/>
                </a:ext>
              </a:extLst>
            </p:cNvPr>
            <p:cNvSpPr/>
            <p:nvPr/>
          </p:nvSpPr>
          <p:spPr>
            <a:xfrm>
              <a:off x="2274300" y="1744725"/>
              <a:ext cx="301125" cy="108725"/>
            </a:xfrm>
            <a:custGeom>
              <a:avLst/>
              <a:gdLst/>
              <a:ahLst/>
              <a:cxnLst/>
              <a:rect l="l" t="t" r="r" b="b"/>
              <a:pathLst>
                <a:path w="12045" h="4349" extrusionOk="0">
                  <a:moveTo>
                    <a:pt x="11502" y="0"/>
                  </a:moveTo>
                  <a:cubicBezTo>
                    <a:pt x="11467" y="0"/>
                    <a:pt x="11432" y="4"/>
                    <a:pt x="11399" y="13"/>
                  </a:cubicBezTo>
                  <a:lnTo>
                    <a:pt x="365" y="3438"/>
                  </a:lnTo>
                  <a:cubicBezTo>
                    <a:pt x="141" y="3494"/>
                    <a:pt x="0" y="3775"/>
                    <a:pt x="57" y="4027"/>
                  </a:cubicBezTo>
                  <a:cubicBezTo>
                    <a:pt x="128" y="4218"/>
                    <a:pt x="322" y="4348"/>
                    <a:pt x="534" y="4348"/>
                  </a:cubicBezTo>
                  <a:cubicBezTo>
                    <a:pt x="571" y="4348"/>
                    <a:pt x="608" y="4344"/>
                    <a:pt x="646" y="4336"/>
                  </a:cubicBezTo>
                  <a:lnTo>
                    <a:pt x="11680" y="911"/>
                  </a:lnTo>
                  <a:cubicBezTo>
                    <a:pt x="11904" y="827"/>
                    <a:pt x="12045" y="574"/>
                    <a:pt x="11988" y="321"/>
                  </a:cubicBezTo>
                  <a:cubicBezTo>
                    <a:pt x="11917" y="130"/>
                    <a:pt x="11703" y="0"/>
                    <a:pt x="115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4083;p64">
              <a:extLst>
                <a:ext uri="{FF2B5EF4-FFF2-40B4-BE49-F238E27FC236}">
                  <a16:creationId xmlns:a16="http://schemas.microsoft.com/office/drawing/2014/main" id="{3C39F4DA-0A7B-ABBE-ABD1-A800215F157B}"/>
                </a:ext>
              </a:extLst>
            </p:cNvPr>
            <p:cNvSpPr/>
            <p:nvPr/>
          </p:nvSpPr>
          <p:spPr>
            <a:xfrm>
              <a:off x="2549425" y="1557275"/>
              <a:ext cx="301825" cy="210775"/>
            </a:xfrm>
            <a:custGeom>
              <a:avLst/>
              <a:gdLst/>
              <a:ahLst/>
              <a:cxnLst/>
              <a:rect l="l" t="t" r="r" b="b"/>
              <a:pathLst>
                <a:path w="12073" h="8431" extrusionOk="0">
                  <a:moveTo>
                    <a:pt x="11555" y="1"/>
                  </a:moveTo>
                  <a:cubicBezTo>
                    <a:pt x="11459" y="1"/>
                    <a:pt x="11364" y="32"/>
                    <a:pt x="11287" y="99"/>
                  </a:cubicBezTo>
                  <a:lnTo>
                    <a:pt x="253" y="7595"/>
                  </a:lnTo>
                  <a:cubicBezTo>
                    <a:pt x="57" y="7735"/>
                    <a:pt x="1" y="8016"/>
                    <a:pt x="141" y="8240"/>
                  </a:cubicBezTo>
                  <a:cubicBezTo>
                    <a:pt x="229" y="8363"/>
                    <a:pt x="370" y="8431"/>
                    <a:pt x="519" y="8431"/>
                  </a:cubicBezTo>
                  <a:cubicBezTo>
                    <a:pt x="609" y="8431"/>
                    <a:pt x="702" y="8406"/>
                    <a:pt x="787" y="8353"/>
                  </a:cubicBezTo>
                  <a:lnTo>
                    <a:pt x="11792" y="857"/>
                  </a:lnTo>
                  <a:cubicBezTo>
                    <a:pt x="12017" y="716"/>
                    <a:pt x="12073" y="436"/>
                    <a:pt x="11933" y="211"/>
                  </a:cubicBezTo>
                  <a:cubicBezTo>
                    <a:pt x="11848" y="75"/>
                    <a:pt x="11701" y="1"/>
                    <a:pt x="115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4084;p64">
              <a:extLst>
                <a:ext uri="{FF2B5EF4-FFF2-40B4-BE49-F238E27FC236}">
                  <a16:creationId xmlns:a16="http://schemas.microsoft.com/office/drawing/2014/main" id="{2017A0E9-77E2-3B5D-03ED-C6F126701989}"/>
                </a:ext>
              </a:extLst>
            </p:cNvPr>
            <p:cNvSpPr/>
            <p:nvPr/>
          </p:nvSpPr>
          <p:spPr>
            <a:xfrm>
              <a:off x="2824575" y="1301875"/>
              <a:ext cx="301825" cy="278950"/>
            </a:xfrm>
            <a:custGeom>
              <a:avLst/>
              <a:gdLst/>
              <a:ahLst/>
              <a:cxnLst/>
              <a:rect l="l" t="t" r="r" b="b"/>
              <a:pathLst>
                <a:path w="12073" h="11158" extrusionOk="0">
                  <a:moveTo>
                    <a:pt x="11550" y="1"/>
                  </a:moveTo>
                  <a:cubicBezTo>
                    <a:pt x="11438" y="1"/>
                    <a:pt x="11324" y="43"/>
                    <a:pt x="11230" y="124"/>
                  </a:cubicBezTo>
                  <a:lnTo>
                    <a:pt x="225" y="10343"/>
                  </a:lnTo>
                  <a:cubicBezTo>
                    <a:pt x="28" y="10511"/>
                    <a:pt x="0" y="10820"/>
                    <a:pt x="197" y="11017"/>
                  </a:cubicBezTo>
                  <a:cubicBezTo>
                    <a:pt x="288" y="11108"/>
                    <a:pt x="412" y="11158"/>
                    <a:pt x="538" y="11158"/>
                  </a:cubicBezTo>
                  <a:cubicBezTo>
                    <a:pt x="644" y="11158"/>
                    <a:pt x="752" y="11122"/>
                    <a:pt x="842" y="11045"/>
                  </a:cubicBezTo>
                  <a:lnTo>
                    <a:pt x="11876" y="826"/>
                  </a:lnTo>
                  <a:cubicBezTo>
                    <a:pt x="12044" y="629"/>
                    <a:pt x="12072" y="348"/>
                    <a:pt x="11876" y="152"/>
                  </a:cubicBezTo>
                  <a:cubicBezTo>
                    <a:pt x="11788" y="50"/>
                    <a:pt x="11670" y="1"/>
                    <a:pt x="115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4085;p64">
              <a:extLst>
                <a:ext uri="{FF2B5EF4-FFF2-40B4-BE49-F238E27FC236}">
                  <a16:creationId xmlns:a16="http://schemas.microsoft.com/office/drawing/2014/main" id="{16D99F19-3692-87A7-A704-D6F391629FB3}"/>
                </a:ext>
              </a:extLst>
            </p:cNvPr>
            <p:cNvSpPr/>
            <p:nvPr/>
          </p:nvSpPr>
          <p:spPr>
            <a:xfrm>
              <a:off x="3101100" y="1276175"/>
              <a:ext cx="299725" cy="49225"/>
            </a:xfrm>
            <a:custGeom>
              <a:avLst/>
              <a:gdLst/>
              <a:ahLst/>
              <a:cxnLst/>
              <a:rect l="l" t="t" r="r" b="b"/>
              <a:pathLst>
                <a:path w="11989" h="1969" extrusionOk="0">
                  <a:moveTo>
                    <a:pt x="11455" y="1"/>
                  </a:moveTo>
                  <a:lnTo>
                    <a:pt x="450" y="1039"/>
                  </a:lnTo>
                  <a:cubicBezTo>
                    <a:pt x="197" y="1067"/>
                    <a:pt x="1" y="1292"/>
                    <a:pt x="29" y="1545"/>
                  </a:cubicBezTo>
                  <a:cubicBezTo>
                    <a:pt x="55" y="1781"/>
                    <a:pt x="253" y="1968"/>
                    <a:pt x="486" y="1968"/>
                  </a:cubicBezTo>
                  <a:cubicBezTo>
                    <a:pt x="502" y="1968"/>
                    <a:pt x="518" y="1968"/>
                    <a:pt x="534" y="1966"/>
                  </a:cubicBezTo>
                  <a:lnTo>
                    <a:pt x="11539" y="955"/>
                  </a:lnTo>
                  <a:cubicBezTo>
                    <a:pt x="11792" y="927"/>
                    <a:pt x="11988" y="702"/>
                    <a:pt x="11960" y="422"/>
                  </a:cubicBezTo>
                  <a:cubicBezTo>
                    <a:pt x="11932" y="169"/>
                    <a:pt x="11708" y="1"/>
                    <a:pt x="114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4086;p64">
              <a:extLst>
                <a:ext uri="{FF2B5EF4-FFF2-40B4-BE49-F238E27FC236}">
                  <a16:creationId xmlns:a16="http://schemas.microsoft.com/office/drawing/2014/main" id="{4668EDB0-718B-5C7D-FBF3-10C3F5EF8609}"/>
                </a:ext>
              </a:extLst>
            </p:cNvPr>
            <p:cNvSpPr/>
            <p:nvPr/>
          </p:nvSpPr>
          <p:spPr>
            <a:xfrm>
              <a:off x="3375525" y="1276375"/>
              <a:ext cx="301825" cy="210900"/>
            </a:xfrm>
            <a:custGeom>
              <a:avLst/>
              <a:gdLst/>
              <a:ahLst/>
              <a:cxnLst/>
              <a:rect l="l" t="t" r="r" b="b"/>
              <a:pathLst>
                <a:path w="12073" h="8436" extrusionOk="0">
                  <a:moveTo>
                    <a:pt x="527" y="0"/>
                  </a:moveTo>
                  <a:cubicBezTo>
                    <a:pt x="375" y="0"/>
                    <a:pt x="230" y="75"/>
                    <a:pt x="141" y="217"/>
                  </a:cubicBezTo>
                  <a:cubicBezTo>
                    <a:pt x="1" y="414"/>
                    <a:pt x="57" y="723"/>
                    <a:pt x="253" y="863"/>
                  </a:cubicBezTo>
                  <a:lnTo>
                    <a:pt x="11287" y="8359"/>
                  </a:lnTo>
                  <a:cubicBezTo>
                    <a:pt x="11359" y="8410"/>
                    <a:pt x="11446" y="8435"/>
                    <a:pt x="11534" y="8435"/>
                  </a:cubicBezTo>
                  <a:cubicBezTo>
                    <a:pt x="11687" y="8435"/>
                    <a:pt x="11844" y="8361"/>
                    <a:pt x="11933" y="8218"/>
                  </a:cubicBezTo>
                  <a:cubicBezTo>
                    <a:pt x="12073" y="8022"/>
                    <a:pt x="12017" y="7713"/>
                    <a:pt x="11792" y="7573"/>
                  </a:cubicBezTo>
                  <a:lnTo>
                    <a:pt x="787" y="77"/>
                  </a:lnTo>
                  <a:cubicBezTo>
                    <a:pt x="704" y="25"/>
                    <a:pt x="615" y="0"/>
                    <a:pt x="5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4087;p64">
              <a:extLst>
                <a:ext uri="{FF2B5EF4-FFF2-40B4-BE49-F238E27FC236}">
                  <a16:creationId xmlns:a16="http://schemas.microsoft.com/office/drawing/2014/main" id="{84ACDA89-5E0B-D54C-B744-0CCB0117F12D}"/>
                </a:ext>
              </a:extLst>
            </p:cNvPr>
            <p:cNvSpPr/>
            <p:nvPr/>
          </p:nvSpPr>
          <p:spPr>
            <a:xfrm>
              <a:off x="3650675" y="1463775"/>
              <a:ext cx="301825" cy="202300"/>
            </a:xfrm>
            <a:custGeom>
              <a:avLst/>
              <a:gdLst/>
              <a:ahLst/>
              <a:cxnLst/>
              <a:rect l="l" t="t" r="r" b="b"/>
              <a:pathLst>
                <a:path w="12073" h="8092" extrusionOk="0">
                  <a:moveTo>
                    <a:pt x="526" y="0"/>
                  </a:moveTo>
                  <a:cubicBezTo>
                    <a:pt x="374" y="0"/>
                    <a:pt x="229" y="75"/>
                    <a:pt x="140" y="217"/>
                  </a:cubicBezTo>
                  <a:cubicBezTo>
                    <a:pt x="0" y="442"/>
                    <a:pt x="56" y="722"/>
                    <a:pt x="281" y="863"/>
                  </a:cubicBezTo>
                  <a:lnTo>
                    <a:pt x="11286" y="8022"/>
                  </a:lnTo>
                  <a:cubicBezTo>
                    <a:pt x="11363" y="8070"/>
                    <a:pt x="11446" y="8092"/>
                    <a:pt x="11528" y="8092"/>
                  </a:cubicBezTo>
                  <a:cubicBezTo>
                    <a:pt x="11686" y="8092"/>
                    <a:pt x="11839" y="8011"/>
                    <a:pt x="11932" y="7882"/>
                  </a:cubicBezTo>
                  <a:cubicBezTo>
                    <a:pt x="12072" y="7657"/>
                    <a:pt x="12016" y="7376"/>
                    <a:pt x="11791" y="7236"/>
                  </a:cubicBezTo>
                  <a:lnTo>
                    <a:pt x="786" y="77"/>
                  </a:lnTo>
                  <a:cubicBezTo>
                    <a:pt x="704" y="25"/>
                    <a:pt x="614" y="0"/>
                    <a:pt x="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4088;p64">
              <a:extLst>
                <a:ext uri="{FF2B5EF4-FFF2-40B4-BE49-F238E27FC236}">
                  <a16:creationId xmlns:a16="http://schemas.microsoft.com/office/drawing/2014/main" id="{EB6A0B78-65CA-C0B7-86E3-4F2D6791AD95}"/>
                </a:ext>
              </a:extLst>
            </p:cNvPr>
            <p:cNvSpPr/>
            <p:nvPr/>
          </p:nvSpPr>
          <p:spPr>
            <a:xfrm>
              <a:off x="3925800" y="1267900"/>
              <a:ext cx="301825" cy="398225"/>
            </a:xfrm>
            <a:custGeom>
              <a:avLst/>
              <a:gdLst/>
              <a:ahLst/>
              <a:cxnLst/>
              <a:rect l="l" t="t" r="r" b="b"/>
              <a:pathLst>
                <a:path w="12073" h="15929" extrusionOk="0">
                  <a:moveTo>
                    <a:pt x="11572" y="1"/>
                  </a:moveTo>
                  <a:cubicBezTo>
                    <a:pt x="11427" y="1"/>
                    <a:pt x="11279" y="69"/>
                    <a:pt x="11174" y="191"/>
                  </a:cubicBezTo>
                  <a:lnTo>
                    <a:pt x="169" y="15183"/>
                  </a:lnTo>
                  <a:cubicBezTo>
                    <a:pt x="0" y="15380"/>
                    <a:pt x="56" y="15688"/>
                    <a:pt x="253" y="15829"/>
                  </a:cubicBezTo>
                  <a:cubicBezTo>
                    <a:pt x="344" y="15897"/>
                    <a:pt x="445" y="15929"/>
                    <a:pt x="543" y="15929"/>
                  </a:cubicBezTo>
                  <a:cubicBezTo>
                    <a:pt x="687" y="15929"/>
                    <a:pt x="827" y="15861"/>
                    <a:pt x="927" y="15745"/>
                  </a:cubicBezTo>
                  <a:lnTo>
                    <a:pt x="11932" y="753"/>
                  </a:lnTo>
                  <a:cubicBezTo>
                    <a:pt x="12072" y="528"/>
                    <a:pt x="12044" y="247"/>
                    <a:pt x="11820" y="79"/>
                  </a:cubicBezTo>
                  <a:cubicBezTo>
                    <a:pt x="11746" y="26"/>
                    <a:pt x="11659" y="1"/>
                    <a:pt x="115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4089;p64">
              <a:extLst>
                <a:ext uri="{FF2B5EF4-FFF2-40B4-BE49-F238E27FC236}">
                  <a16:creationId xmlns:a16="http://schemas.microsoft.com/office/drawing/2014/main" id="{4FF31839-D759-E352-AFF5-6836098B46C5}"/>
                </a:ext>
              </a:extLst>
            </p:cNvPr>
            <p:cNvSpPr/>
            <p:nvPr/>
          </p:nvSpPr>
          <p:spPr>
            <a:xfrm>
              <a:off x="2251850" y="1806800"/>
              <a:ext cx="70200" cy="70200"/>
            </a:xfrm>
            <a:custGeom>
              <a:avLst/>
              <a:gdLst/>
              <a:ahLst/>
              <a:cxnLst/>
              <a:rect l="l" t="t" r="r" b="b"/>
              <a:pathLst>
                <a:path w="2808" h="2808" extrusionOk="0">
                  <a:moveTo>
                    <a:pt x="1404" y="0"/>
                  </a:moveTo>
                  <a:cubicBezTo>
                    <a:pt x="646" y="0"/>
                    <a:pt x="0" y="618"/>
                    <a:pt x="0" y="1404"/>
                  </a:cubicBezTo>
                  <a:cubicBezTo>
                    <a:pt x="0" y="2162"/>
                    <a:pt x="646" y="2808"/>
                    <a:pt x="1404" y="2808"/>
                  </a:cubicBezTo>
                  <a:cubicBezTo>
                    <a:pt x="2190" y="2808"/>
                    <a:pt x="2808" y="2162"/>
                    <a:pt x="2808" y="1404"/>
                  </a:cubicBezTo>
                  <a:cubicBezTo>
                    <a:pt x="2808" y="618"/>
                    <a:pt x="2190" y="0"/>
                    <a:pt x="14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4090;p64">
              <a:extLst>
                <a:ext uri="{FF2B5EF4-FFF2-40B4-BE49-F238E27FC236}">
                  <a16:creationId xmlns:a16="http://schemas.microsoft.com/office/drawing/2014/main" id="{F0865D38-18F8-FCC1-B824-2714A7163587}"/>
                </a:ext>
              </a:extLst>
            </p:cNvPr>
            <p:cNvSpPr/>
            <p:nvPr/>
          </p:nvSpPr>
          <p:spPr>
            <a:xfrm>
              <a:off x="2246225" y="1800475"/>
              <a:ext cx="82150" cy="82150"/>
            </a:xfrm>
            <a:custGeom>
              <a:avLst/>
              <a:gdLst/>
              <a:ahLst/>
              <a:cxnLst/>
              <a:rect l="l" t="t" r="r" b="b"/>
              <a:pathLst>
                <a:path w="3286" h="3286" extrusionOk="0">
                  <a:moveTo>
                    <a:pt x="1629" y="478"/>
                  </a:moveTo>
                  <a:cubicBezTo>
                    <a:pt x="2275" y="478"/>
                    <a:pt x="2808" y="1011"/>
                    <a:pt x="2808" y="1657"/>
                  </a:cubicBezTo>
                  <a:cubicBezTo>
                    <a:pt x="2808" y="2303"/>
                    <a:pt x="2275" y="2808"/>
                    <a:pt x="1629" y="2808"/>
                  </a:cubicBezTo>
                  <a:cubicBezTo>
                    <a:pt x="983" y="2808"/>
                    <a:pt x="478" y="2303"/>
                    <a:pt x="478" y="1657"/>
                  </a:cubicBezTo>
                  <a:cubicBezTo>
                    <a:pt x="478" y="1011"/>
                    <a:pt x="983" y="478"/>
                    <a:pt x="1629" y="478"/>
                  </a:cubicBezTo>
                  <a:close/>
                  <a:moveTo>
                    <a:pt x="1629" y="0"/>
                  </a:moveTo>
                  <a:cubicBezTo>
                    <a:pt x="730" y="0"/>
                    <a:pt x="0" y="730"/>
                    <a:pt x="0" y="1657"/>
                  </a:cubicBezTo>
                  <a:cubicBezTo>
                    <a:pt x="0" y="2555"/>
                    <a:pt x="730" y="3285"/>
                    <a:pt x="1629" y="3285"/>
                  </a:cubicBezTo>
                  <a:cubicBezTo>
                    <a:pt x="2527" y="3285"/>
                    <a:pt x="3285" y="2555"/>
                    <a:pt x="3285" y="1657"/>
                  </a:cubicBezTo>
                  <a:cubicBezTo>
                    <a:pt x="3285" y="730"/>
                    <a:pt x="2527" y="0"/>
                    <a:pt x="16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4091;p64">
              <a:extLst>
                <a:ext uri="{FF2B5EF4-FFF2-40B4-BE49-F238E27FC236}">
                  <a16:creationId xmlns:a16="http://schemas.microsoft.com/office/drawing/2014/main" id="{BA9BBD6E-3954-58EF-906F-5A6F214E0A4D}"/>
                </a:ext>
              </a:extLst>
            </p:cNvPr>
            <p:cNvSpPr/>
            <p:nvPr/>
          </p:nvSpPr>
          <p:spPr>
            <a:xfrm>
              <a:off x="2527675" y="1721150"/>
              <a:ext cx="70200" cy="70225"/>
            </a:xfrm>
            <a:custGeom>
              <a:avLst/>
              <a:gdLst/>
              <a:ahLst/>
              <a:cxnLst/>
              <a:rect l="l" t="t" r="r" b="b"/>
              <a:pathLst>
                <a:path w="2808" h="2809" extrusionOk="0">
                  <a:moveTo>
                    <a:pt x="1404" y="1"/>
                  </a:moveTo>
                  <a:cubicBezTo>
                    <a:pt x="618" y="1"/>
                    <a:pt x="0" y="647"/>
                    <a:pt x="0" y="1405"/>
                  </a:cubicBezTo>
                  <a:cubicBezTo>
                    <a:pt x="0" y="2191"/>
                    <a:pt x="618" y="2808"/>
                    <a:pt x="1404" y="2808"/>
                  </a:cubicBezTo>
                  <a:cubicBezTo>
                    <a:pt x="2162" y="2808"/>
                    <a:pt x="2808" y="2191"/>
                    <a:pt x="2808" y="1405"/>
                  </a:cubicBezTo>
                  <a:cubicBezTo>
                    <a:pt x="2808" y="647"/>
                    <a:pt x="2162" y="1"/>
                    <a:pt x="14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4092;p64">
              <a:extLst>
                <a:ext uri="{FF2B5EF4-FFF2-40B4-BE49-F238E27FC236}">
                  <a16:creationId xmlns:a16="http://schemas.microsoft.com/office/drawing/2014/main" id="{571C90A4-03DB-2B86-5998-2F8877618FF9}"/>
                </a:ext>
              </a:extLst>
            </p:cNvPr>
            <p:cNvSpPr/>
            <p:nvPr/>
          </p:nvSpPr>
          <p:spPr>
            <a:xfrm>
              <a:off x="2521350" y="1715550"/>
              <a:ext cx="82150" cy="82150"/>
            </a:xfrm>
            <a:custGeom>
              <a:avLst/>
              <a:gdLst/>
              <a:ahLst/>
              <a:cxnLst/>
              <a:rect l="l" t="t" r="r" b="b"/>
              <a:pathLst>
                <a:path w="3286" h="3286" extrusionOk="0">
                  <a:moveTo>
                    <a:pt x="1657" y="478"/>
                  </a:moveTo>
                  <a:cubicBezTo>
                    <a:pt x="2303" y="478"/>
                    <a:pt x="2808" y="983"/>
                    <a:pt x="2808" y="1629"/>
                  </a:cubicBezTo>
                  <a:cubicBezTo>
                    <a:pt x="2808" y="2274"/>
                    <a:pt x="2303" y="2808"/>
                    <a:pt x="1657" y="2808"/>
                  </a:cubicBezTo>
                  <a:cubicBezTo>
                    <a:pt x="1011" y="2808"/>
                    <a:pt x="478" y="2274"/>
                    <a:pt x="478" y="1629"/>
                  </a:cubicBezTo>
                  <a:cubicBezTo>
                    <a:pt x="478" y="983"/>
                    <a:pt x="1011" y="478"/>
                    <a:pt x="1657" y="478"/>
                  </a:cubicBezTo>
                  <a:close/>
                  <a:moveTo>
                    <a:pt x="1657" y="0"/>
                  </a:moveTo>
                  <a:cubicBezTo>
                    <a:pt x="731" y="0"/>
                    <a:pt x="1" y="730"/>
                    <a:pt x="1" y="1629"/>
                  </a:cubicBezTo>
                  <a:cubicBezTo>
                    <a:pt x="1" y="2555"/>
                    <a:pt x="731" y="3285"/>
                    <a:pt x="1657" y="3285"/>
                  </a:cubicBezTo>
                  <a:cubicBezTo>
                    <a:pt x="2556" y="3285"/>
                    <a:pt x="3286" y="2555"/>
                    <a:pt x="3286" y="1629"/>
                  </a:cubicBezTo>
                  <a:cubicBezTo>
                    <a:pt x="3286" y="730"/>
                    <a:pt x="2556" y="0"/>
                    <a:pt x="16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4093;p64">
              <a:extLst>
                <a:ext uri="{FF2B5EF4-FFF2-40B4-BE49-F238E27FC236}">
                  <a16:creationId xmlns:a16="http://schemas.microsoft.com/office/drawing/2014/main" id="{566DC1F6-89E6-6117-6F57-537640253DA8}"/>
                </a:ext>
              </a:extLst>
            </p:cNvPr>
            <p:cNvSpPr/>
            <p:nvPr/>
          </p:nvSpPr>
          <p:spPr>
            <a:xfrm>
              <a:off x="2802800" y="1533775"/>
              <a:ext cx="70225" cy="70200"/>
            </a:xfrm>
            <a:custGeom>
              <a:avLst/>
              <a:gdLst/>
              <a:ahLst/>
              <a:cxnLst/>
              <a:rect l="l" t="t" r="r" b="b"/>
              <a:pathLst>
                <a:path w="2809" h="2808" extrusionOk="0">
                  <a:moveTo>
                    <a:pt x="1404" y="0"/>
                  </a:moveTo>
                  <a:cubicBezTo>
                    <a:pt x="618" y="0"/>
                    <a:pt x="1" y="646"/>
                    <a:pt x="1" y="1404"/>
                  </a:cubicBezTo>
                  <a:cubicBezTo>
                    <a:pt x="1" y="2190"/>
                    <a:pt x="618" y="2807"/>
                    <a:pt x="1404" y="2807"/>
                  </a:cubicBezTo>
                  <a:cubicBezTo>
                    <a:pt x="2191" y="2807"/>
                    <a:pt x="2808" y="2190"/>
                    <a:pt x="2808" y="1404"/>
                  </a:cubicBezTo>
                  <a:cubicBezTo>
                    <a:pt x="2808" y="646"/>
                    <a:pt x="2191" y="0"/>
                    <a:pt x="14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4094;p64">
              <a:extLst>
                <a:ext uri="{FF2B5EF4-FFF2-40B4-BE49-F238E27FC236}">
                  <a16:creationId xmlns:a16="http://schemas.microsoft.com/office/drawing/2014/main" id="{62D2FD87-1EC8-C993-A8D6-2931CA65D198}"/>
                </a:ext>
              </a:extLst>
            </p:cNvPr>
            <p:cNvSpPr/>
            <p:nvPr/>
          </p:nvSpPr>
          <p:spPr>
            <a:xfrm>
              <a:off x="2797200" y="1528150"/>
              <a:ext cx="81425" cy="82150"/>
            </a:xfrm>
            <a:custGeom>
              <a:avLst/>
              <a:gdLst/>
              <a:ahLst/>
              <a:cxnLst/>
              <a:rect l="l" t="t" r="r" b="b"/>
              <a:pathLst>
                <a:path w="3257" h="3286" extrusionOk="0">
                  <a:moveTo>
                    <a:pt x="1628" y="478"/>
                  </a:moveTo>
                  <a:cubicBezTo>
                    <a:pt x="2274" y="478"/>
                    <a:pt x="2808" y="983"/>
                    <a:pt x="2808" y="1629"/>
                  </a:cubicBezTo>
                  <a:cubicBezTo>
                    <a:pt x="2808" y="2274"/>
                    <a:pt x="2274" y="2808"/>
                    <a:pt x="1628" y="2808"/>
                  </a:cubicBezTo>
                  <a:cubicBezTo>
                    <a:pt x="983" y="2808"/>
                    <a:pt x="449" y="2274"/>
                    <a:pt x="449" y="1629"/>
                  </a:cubicBezTo>
                  <a:cubicBezTo>
                    <a:pt x="449" y="983"/>
                    <a:pt x="983" y="478"/>
                    <a:pt x="1628" y="478"/>
                  </a:cubicBezTo>
                  <a:close/>
                  <a:moveTo>
                    <a:pt x="1628" y="0"/>
                  </a:moveTo>
                  <a:cubicBezTo>
                    <a:pt x="730" y="0"/>
                    <a:pt x="0" y="730"/>
                    <a:pt x="0" y="1629"/>
                  </a:cubicBezTo>
                  <a:cubicBezTo>
                    <a:pt x="0" y="2555"/>
                    <a:pt x="730" y="3285"/>
                    <a:pt x="1628" y="3285"/>
                  </a:cubicBezTo>
                  <a:cubicBezTo>
                    <a:pt x="2527" y="3285"/>
                    <a:pt x="3257" y="2555"/>
                    <a:pt x="3257" y="1629"/>
                  </a:cubicBezTo>
                  <a:cubicBezTo>
                    <a:pt x="3257" y="730"/>
                    <a:pt x="2527" y="0"/>
                    <a:pt x="16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4095;p64">
              <a:extLst>
                <a:ext uri="{FF2B5EF4-FFF2-40B4-BE49-F238E27FC236}">
                  <a16:creationId xmlns:a16="http://schemas.microsoft.com/office/drawing/2014/main" id="{12194D4F-07D1-789F-26EE-A69D30C25FF2}"/>
                </a:ext>
              </a:extLst>
            </p:cNvPr>
            <p:cNvSpPr/>
            <p:nvPr/>
          </p:nvSpPr>
          <p:spPr>
            <a:xfrm>
              <a:off x="3077950" y="1278275"/>
              <a:ext cx="70200" cy="70225"/>
            </a:xfrm>
            <a:custGeom>
              <a:avLst/>
              <a:gdLst/>
              <a:ahLst/>
              <a:cxnLst/>
              <a:rect l="l" t="t" r="r" b="b"/>
              <a:pathLst>
                <a:path w="2808" h="2809" extrusionOk="0">
                  <a:moveTo>
                    <a:pt x="1404" y="1"/>
                  </a:moveTo>
                  <a:cubicBezTo>
                    <a:pt x="646" y="1"/>
                    <a:pt x="0" y="647"/>
                    <a:pt x="0" y="1405"/>
                  </a:cubicBezTo>
                  <a:cubicBezTo>
                    <a:pt x="0" y="2191"/>
                    <a:pt x="646" y="2808"/>
                    <a:pt x="1404" y="2808"/>
                  </a:cubicBezTo>
                  <a:cubicBezTo>
                    <a:pt x="2190" y="2808"/>
                    <a:pt x="2808" y="2191"/>
                    <a:pt x="2808" y="1405"/>
                  </a:cubicBezTo>
                  <a:cubicBezTo>
                    <a:pt x="2808" y="647"/>
                    <a:pt x="2190" y="1"/>
                    <a:pt x="14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4096;p64">
              <a:extLst>
                <a:ext uri="{FF2B5EF4-FFF2-40B4-BE49-F238E27FC236}">
                  <a16:creationId xmlns:a16="http://schemas.microsoft.com/office/drawing/2014/main" id="{CE4692D5-4602-A9E4-AAC7-A7988B19C5AE}"/>
                </a:ext>
              </a:extLst>
            </p:cNvPr>
            <p:cNvSpPr/>
            <p:nvPr/>
          </p:nvSpPr>
          <p:spPr>
            <a:xfrm>
              <a:off x="3072325" y="1272675"/>
              <a:ext cx="82150" cy="82125"/>
            </a:xfrm>
            <a:custGeom>
              <a:avLst/>
              <a:gdLst/>
              <a:ahLst/>
              <a:cxnLst/>
              <a:rect l="l" t="t" r="r" b="b"/>
              <a:pathLst>
                <a:path w="3286" h="3285" extrusionOk="0">
                  <a:moveTo>
                    <a:pt x="1629" y="477"/>
                  </a:moveTo>
                  <a:cubicBezTo>
                    <a:pt x="2275" y="477"/>
                    <a:pt x="2808" y="983"/>
                    <a:pt x="2808" y="1629"/>
                  </a:cubicBezTo>
                  <a:cubicBezTo>
                    <a:pt x="2808" y="2274"/>
                    <a:pt x="2275" y="2808"/>
                    <a:pt x="1629" y="2808"/>
                  </a:cubicBezTo>
                  <a:cubicBezTo>
                    <a:pt x="983" y="2808"/>
                    <a:pt x="478" y="2274"/>
                    <a:pt x="478" y="1629"/>
                  </a:cubicBezTo>
                  <a:cubicBezTo>
                    <a:pt x="478" y="983"/>
                    <a:pt x="983" y="477"/>
                    <a:pt x="1629" y="477"/>
                  </a:cubicBezTo>
                  <a:close/>
                  <a:moveTo>
                    <a:pt x="1629" y="0"/>
                  </a:moveTo>
                  <a:cubicBezTo>
                    <a:pt x="730" y="0"/>
                    <a:pt x="0" y="730"/>
                    <a:pt x="0" y="1629"/>
                  </a:cubicBezTo>
                  <a:cubicBezTo>
                    <a:pt x="0" y="2555"/>
                    <a:pt x="730" y="3285"/>
                    <a:pt x="1629" y="3285"/>
                  </a:cubicBezTo>
                  <a:cubicBezTo>
                    <a:pt x="2527" y="3285"/>
                    <a:pt x="3285" y="2555"/>
                    <a:pt x="3285" y="1629"/>
                  </a:cubicBezTo>
                  <a:cubicBezTo>
                    <a:pt x="3285" y="730"/>
                    <a:pt x="2527" y="0"/>
                    <a:pt x="16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4097;p64">
              <a:extLst>
                <a:ext uri="{FF2B5EF4-FFF2-40B4-BE49-F238E27FC236}">
                  <a16:creationId xmlns:a16="http://schemas.microsoft.com/office/drawing/2014/main" id="{7F09876A-1D92-E339-DADA-F9CBB26E1059}"/>
                </a:ext>
              </a:extLst>
            </p:cNvPr>
            <p:cNvSpPr/>
            <p:nvPr/>
          </p:nvSpPr>
          <p:spPr>
            <a:xfrm>
              <a:off x="3353775" y="1253025"/>
              <a:ext cx="70200" cy="70200"/>
            </a:xfrm>
            <a:custGeom>
              <a:avLst/>
              <a:gdLst/>
              <a:ahLst/>
              <a:cxnLst/>
              <a:rect l="l" t="t" r="r" b="b"/>
              <a:pathLst>
                <a:path w="2808" h="2808" extrusionOk="0">
                  <a:moveTo>
                    <a:pt x="1404" y="0"/>
                  </a:moveTo>
                  <a:cubicBezTo>
                    <a:pt x="618" y="0"/>
                    <a:pt x="0" y="618"/>
                    <a:pt x="0" y="1404"/>
                  </a:cubicBezTo>
                  <a:cubicBezTo>
                    <a:pt x="0" y="2190"/>
                    <a:pt x="618" y="2808"/>
                    <a:pt x="1404" y="2808"/>
                  </a:cubicBezTo>
                  <a:cubicBezTo>
                    <a:pt x="2162" y="2808"/>
                    <a:pt x="2808" y="2190"/>
                    <a:pt x="2808" y="1404"/>
                  </a:cubicBezTo>
                  <a:cubicBezTo>
                    <a:pt x="2808" y="618"/>
                    <a:pt x="2162" y="0"/>
                    <a:pt x="14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4098;p64">
              <a:extLst>
                <a:ext uri="{FF2B5EF4-FFF2-40B4-BE49-F238E27FC236}">
                  <a16:creationId xmlns:a16="http://schemas.microsoft.com/office/drawing/2014/main" id="{ECE94618-E741-18E4-6AFE-4BFF8C61BC09}"/>
                </a:ext>
              </a:extLst>
            </p:cNvPr>
            <p:cNvSpPr/>
            <p:nvPr/>
          </p:nvSpPr>
          <p:spPr>
            <a:xfrm>
              <a:off x="3347450" y="1247400"/>
              <a:ext cx="82150" cy="81450"/>
            </a:xfrm>
            <a:custGeom>
              <a:avLst/>
              <a:gdLst/>
              <a:ahLst/>
              <a:cxnLst/>
              <a:rect l="l" t="t" r="r" b="b"/>
              <a:pathLst>
                <a:path w="3286" h="3258" extrusionOk="0">
                  <a:moveTo>
                    <a:pt x="1657" y="450"/>
                  </a:moveTo>
                  <a:cubicBezTo>
                    <a:pt x="2303" y="450"/>
                    <a:pt x="2808" y="983"/>
                    <a:pt x="2808" y="1629"/>
                  </a:cubicBezTo>
                  <a:cubicBezTo>
                    <a:pt x="2808" y="2275"/>
                    <a:pt x="2303" y="2808"/>
                    <a:pt x="1657" y="2808"/>
                  </a:cubicBezTo>
                  <a:cubicBezTo>
                    <a:pt x="1011" y="2808"/>
                    <a:pt x="478" y="2275"/>
                    <a:pt x="478" y="1629"/>
                  </a:cubicBezTo>
                  <a:cubicBezTo>
                    <a:pt x="478" y="983"/>
                    <a:pt x="1011" y="450"/>
                    <a:pt x="1657" y="450"/>
                  </a:cubicBezTo>
                  <a:close/>
                  <a:moveTo>
                    <a:pt x="1657" y="1"/>
                  </a:moveTo>
                  <a:cubicBezTo>
                    <a:pt x="731" y="1"/>
                    <a:pt x="1" y="730"/>
                    <a:pt x="1" y="1629"/>
                  </a:cubicBezTo>
                  <a:cubicBezTo>
                    <a:pt x="1" y="2527"/>
                    <a:pt x="731" y="3257"/>
                    <a:pt x="1657" y="3257"/>
                  </a:cubicBezTo>
                  <a:cubicBezTo>
                    <a:pt x="2556" y="3257"/>
                    <a:pt x="3285" y="2527"/>
                    <a:pt x="3285" y="1629"/>
                  </a:cubicBezTo>
                  <a:cubicBezTo>
                    <a:pt x="3285" y="730"/>
                    <a:pt x="2556" y="1"/>
                    <a:pt x="16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4099;p64">
              <a:extLst>
                <a:ext uri="{FF2B5EF4-FFF2-40B4-BE49-F238E27FC236}">
                  <a16:creationId xmlns:a16="http://schemas.microsoft.com/office/drawing/2014/main" id="{682F28FF-A308-64B1-A5BA-A97C868215E0}"/>
                </a:ext>
              </a:extLst>
            </p:cNvPr>
            <p:cNvSpPr/>
            <p:nvPr/>
          </p:nvSpPr>
          <p:spPr>
            <a:xfrm>
              <a:off x="3628900" y="1440425"/>
              <a:ext cx="70225" cy="70200"/>
            </a:xfrm>
            <a:custGeom>
              <a:avLst/>
              <a:gdLst/>
              <a:ahLst/>
              <a:cxnLst/>
              <a:rect l="l" t="t" r="r" b="b"/>
              <a:pathLst>
                <a:path w="2809" h="2808" extrusionOk="0">
                  <a:moveTo>
                    <a:pt x="1404" y="0"/>
                  </a:moveTo>
                  <a:cubicBezTo>
                    <a:pt x="618" y="0"/>
                    <a:pt x="1" y="618"/>
                    <a:pt x="1" y="1404"/>
                  </a:cubicBezTo>
                  <a:cubicBezTo>
                    <a:pt x="1" y="2190"/>
                    <a:pt x="618" y="2808"/>
                    <a:pt x="1404" y="2808"/>
                  </a:cubicBezTo>
                  <a:cubicBezTo>
                    <a:pt x="2191" y="2808"/>
                    <a:pt x="2808" y="2190"/>
                    <a:pt x="2808" y="1404"/>
                  </a:cubicBezTo>
                  <a:cubicBezTo>
                    <a:pt x="2808" y="618"/>
                    <a:pt x="2191" y="0"/>
                    <a:pt x="14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4100;p64">
              <a:extLst>
                <a:ext uri="{FF2B5EF4-FFF2-40B4-BE49-F238E27FC236}">
                  <a16:creationId xmlns:a16="http://schemas.microsoft.com/office/drawing/2014/main" id="{5EB0D61B-B5B9-3AF5-B217-887CC0BD7C4E}"/>
                </a:ext>
              </a:extLst>
            </p:cNvPr>
            <p:cNvSpPr/>
            <p:nvPr/>
          </p:nvSpPr>
          <p:spPr>
            <a:xfrm>
              <a:off x="3623300" y="1434800"/>
              <a:ext cx="81425" cy="81450"/>
            </a:xfrm>
            <a:custGeom>
              <a:avLst/>
              <a:gdLst/>
              <a:ahLst/>
              <a:cxnLst/>
              <a:rect l="l" t="t" r="r" b="b"/>
              <a:pathLst>
                <a:path w="3257" h="3258" extrusionOk="0">
                  <a:moveTo>
                    <a:pt x="1628" y="450"/>
                  </a:moveTo>
                  <a:cubicBezTo>
                    <a:pt x="2274" y="450"/>
                    <a:pt x="2808" y="983"/>
                    <a:pt x="2808" y="1629"/>
                  </a:cubicBezTo>
                  <a:cubicBezTo>
                    <a:pt x="2808" y="2275"/>
                    <a:pt x="2274" y="2808"/>
                    <a:pt x="1628" y="2808"/>
                  </a:cubicBezTo>
                  <a:cubicBezTo>
                    <a:pt x="983" y="2808"/>
                    <a:pt x="449" y="2275"/>
                    <a:pt x="449" y="1629"/>
                  </a:cubicBezTo>
                  <a:cubicBezTo>
                    <a:pt x="449" y="983"/>
                    <a:pt x="983" y="450"/>
                    <a:pt x="1628" y="450"/>
                  </a:cubicBezTo>
                  <a:close/>
                  <a:moveTo>
                    <a:pt x="1628" y="0"/>
                  </a:moveTo>
                  <a:cubicBezTo>
                    <a:pt x="730" y="0"/>
                    <a:pt x="0" y="730"/>
                    <a:pt x="0" y="1629"/>
                  </a:cubicBezTo>
                  <a:cubicBezTo>
                    <a:pt x="0" y="2527"/>
                    <a:pt x="730" y="3257"/>
                    <a:pt x="1628" y="3257"/>
                  </a:cubicBezTo>
                  <a:cubicBezTo>
                    <a:pt x="2527" y="3257"/>
                    <a:pt x="3257" y="2527"/>
                    <a:pt x="3257" y="1629"/>
                  </a:cubicBezTo>
                  <a:cubicBezTo>
                    <a:pt x="3257" y="730"/>
                    <a:pt x="2527" y="0"/>
                    <a:pt x="16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4101;p64">
              <a:extLst>
                <a:ext uri="{FF2B5EF4-FFF2-40B4-BE49-F238E27FC236}">
                  <a16:creationId xmlns:a16="http://schemas.microsoft.com/office/drawing/2014/main" id="{94069EFD-3931-3878-7694-94D9D64208FF}"/>
                </a:ext>
              </a:extLst>
            </p:cNvPr>
            <p:cNvSpPr/>
            <p:nvPr/>
          </p:nvSpPr>
          <p:spPr>
            <a:xfrm>
              <a:off x="3904050" y="1619400"/>
              <a:ext cx="70200" cy="70200"/>
            </a:xfrm>
            <a:custGeom>
              <a:avLst/>
              <a:gdLst/>
              <a:ahLst/>
              <a:cxnLst/>
              <a:rect l="l" t="t" r="r" b="b"/>
              <a:pathLst>
                <a:path w="2808" h="2808" extrusionOk="0">
                  <a:moveTo>
                    <a:pt x="1404" y="0"/>
                  </a:moveTo>
                  <a:cubicBezTo>
                    <a:pt x="646" y="0"/>
                    <a:pt x="0" y="618"/>
                    <a:pt x="0" y="1404"/>
                  </a:cubicBezTo>
                  <a:cubicBezTo>
                    <a:pt x="0" y="2162"/>
                    <a:pt x="646" y="2808"/>
                    <a:pt x="1404" y="2808"/>
                  </a:cubicBezTo>
                  <a:cubicBezTo>
                    <a:pt x="2190" y="2808"/>
                    <a:pt x="2807" y="2162"/>
                    <a:pt x="2807" y="1404"/>
                  </a:cubicBezTo>
                  <a:cubicBezTo>
                    <a:pt x="2807" y="618"/>
                    <a:pt x="2190" y="0"/>
                    <a:pt x="14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4102;p64">
              <a:extLst>
                <a:ext uri="{FF2B5EF4-FFF2-40B4-BE49-F238E27FC236}">
                  <a16:creationId xmlns:a16="http://schemas.microsoft.com/office/drawing/2014/main" id="{02EAF95B-3DF2-D291-5B75-823912A9E091}"/>
                </a:ext>
              </a:extLst>
            </p:cNvPr>
            <p:cNvSpPr/>
            <p:nvPr/>
          </p:nvSpPr>
          <p:spPr>
            <a:xfrm>
              <a:off x="3898425" y="1613075"/>
              <a:ext cx="82150" cy="82150"/>
            </a:xfrm>
            <a:custGeom>
              <a:avLst/>
              <a:gdLst/>
              <a:ahLst/>
              <a:cxnLst/>
              <a:rect l="l" t="t" r="r" b="b"/>
              <a:pathLst>
                <a:path w="3286" h="3286" extrusionOk="0">
                  <a:moveTo>
                    <a:pt x="1629" y="478"/>
                  </a:moveTo>
                  <a:cubicBezTo>
                    <a:pt x="2274" y="478"/>
                    <a:pt x="2808" y="1011"/>
                    <a:pt x="2808" y="1657"/>
                  </a:cubicBezTo>
                  <a:cubicBezTo>
                    <a:pt x="2808" y="2303"/>
                    <a:pt x="2274" y="2808"/>
                    <a:pt x="1629" y="2808"/>
                  </a:cubicBezTo>
                  <a:cubicBezTo>
                    <a:pt x="983" y="2808"/>
                    <a:pt x="478" y="2303"/>
                    <a:pt x="478" y="1657"/>
                  </a:cubicBezTo>
                  <a:cubicBezTo>
                    <a:pt x="478" y="1011"/>
                    <a:pt x="983" y="478"/>
                    <a:pt x="1629" y="478"/>
                  </a:cubicBezTo>
                  <a:close/>
                  <a:moveTo>
                    <a:pt x="1629" y="0"/>
                  </a:moveTo>
                  <a:cubicBezTo>
                    <a:pt x="730" y="0"/>
                    <a:pt x="0" y="730"/>
                    <a:pt x="0" y="1657"/>
                  </a:cubicBezTo>
                  <a:cubicBezTo>
                    <a:pt x="0" y="2555"/>
                    <a:pt x="730" y="3285"/>
                    <a:pt x="1629" y="3285"/>
                  </a:cubicBezTo>
                  <a:cubicBezTo>
                    <a:pt x="2527" y="3285"/>
                    <a:pt x="3285" y="2555"/>
                    <a:pt x="3285" y="1657"/>
                  </a:cubicBezTo>
                  <a:cubicBezTo>
                    <a:pt x="3285" y="730"/>
                    <a:pt x="2527" y="0"/>
                    <a:pt x="16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4103;p64">
              <a:extLst>
                <a:ext uri="{FF2B5EF4-FFF2-40B4-BE49-F238E27FC236}">
                  <a16:creationId xmlns:a16="http://schemas.microsoft.com/office/drawing/2014/main" id="{59B7ACF9-CC68-C0E3-82B1-4F7F4133290C}"/>
                </a:ext>
              </a:extLst>
            </p:cNvPr>
            <p:cNvSpPr/>
            <p:nvPr/>
          </p:nvSpPr>
          <p:spPr>
            <a:xfrm>
              <a:off x="4179875" y="1244600"/>
              <a:ext cx="70200" cy="70200"/>
            </a:xfrm>
            <a:custGeom>
              <a:avLst/>
              <a:gdLst/>
              <a:ahLst/>
              <a:cxnLst/>
              <a:rect l="l" t="t" r="r" b="b"/>
              <a:pathLst>
                <a:path w="2808" h="2808" extrusionOk="0">
                  <a:moveTo>
                    <a:pt x="1404" y="0"/>
                  </a:moveTo>
                  <a:cubicBezTo>
                    <a:pt x="618" y="0"/>
                    <a:pt x="0" y="618"/>
                    <a:pt x="0" y="1404"/>
                  </a:cubicBezTo>
                  <a:cubicBezTo>
                    <a:pt x="0" y="2162"/>
                    <a:pt x="618" y="2808"/>
                    <a:pt x="1404" y="2808"/>
                  </a:cubicBezTo>
                  <a:cubicBezTo>
                    <a:pt x="2162" y="2808"/>
                    <a:pt x="2808" y="2162"/>
                    <a:pt x="2808" y="1404"/>
                  </a:cubicBezTo>
                  <a:cubicBezTo>
                    <a:pt x="2808" y="618"/>
                    <a:pt x="2162" y="0"/>
                    <a:pt x="14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4104;p64">
              <a:extLst>
                <a:ext uri="{FF2B5EF4-FFF2-40B4-BE49-F238E27FC236}">
                  <a16:creationId xmlns:a16="http://schemas.microsoft.com/office/drawing/2014/main" id="{E955DB2D-DB6D-F24F-7D95-868CBB8BCE44}"/>
                </a:ext>
              </a:extLst>
            </p:cNvPr>
            <p:cNvSpPr/>
            <p:nvPr/>
          </p:nvSpPr>
          <p:spPr>
            <a:xfrm>
              <a:off x="4173550" y="1238975"/>
              <a:ext cx="82150" cy="81450"/>
            </a:xfrm>
            <a:custGeom>
              <a:avLst/>
              <a:gdLst/>
              <a:ahLst/>
              <a:cxnLst/>
              <a:rect l="l" t="t" r="r" b="b"/>
              <a:pathLst>
                <a:path w="3286" h="3258" extrusionOk="0">
                  <a:moveTo>
                    <a:pt x="1657" y="450"/>
                  </a:moveTo>
                  <a:cubicBezTo>
                    <a:pt x="2303" y="450"/>
                    <a:pt x="2808" y="983"/>
                    <a:pt x="2808" y="1629"/>
                  </a:cubicBezTo>
                  <a:cubicBezTo>
                    <a:pt x="2808" y="2275"/>
                    <a:pt x="2303" y="2780"/>
                    <a:pt x="1657" y="2808"/>
                  </a:cubicBezTo>
                  <a:cubicBezTo>
                    <a:pt x="1011" y="2780"/>
                    <a:pt x="478" y="2275"/>
                    <a:pt x="478" y="1629"/>
                  </a:cubicBezTo>
                  <a:cubicBezTo>
                    <a:pt x="478" y="983"/>
                    <a:pt x="1011" y="450"/>
                    <a:pt x="1657" y="450"/>
                  </a:cubicBezTo>
                  <a:close/>
                  <a:moveTo>
                    <a:pt x="1657" y="1"/>
                  </a:moveTo>
                  <a:cubicBezTo>
                    <a:pt x="731" y="1"/>
                    <a:pt x="1" y="731"/>
                    <a:pt x="1" y="1629"/>
                  </a:cubicBezTo>
                  <a:cubicBezTo>
                    <a:pt x="1" y="2527"/>
                    <a:pt x="731" y="3257"/>
                    <a:pt x="1657" y="3257"/>
                  </a:cubicBezTo>
                  <a:cubicBezTo>
                    <a:pt x="2556" y="3257"/>
                    <a:pt x="3285" y="2527"/>
                    <a:pt x="3285" y="1629"/>
                  </a:cubicBezTo>
                  <a:cubicBezTo>
                    <a:pt x="3285" y="731"/>
                    <a:pt x="2556" y="1"/>
                    <a:pt x="16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4105;p64">
              <a:extLst>
                <a:ext uri="{FF2B5EF4-FFF2-40B4-BE49-F238E27FC236}">
                  <a16:creationId xmlns:a16="http://schemas.microsoft.com/office/drawing/2014/main" id="{80AE4ECF-F058-DB05-168F-6AA6803BB265}"/>
                </a:ext>
              </a:extLst>
            </p:cNvPr>
            <p:cNvSpPr/>
            <p:nvPr/>
          </p:nvSpPr>
          <p:spPr>
            <a:xfrm>
              <a:off x="2899675" y="2124725"/>
              <a:ext cx="271625" cy="294825"/>
            </a:xfrm>
            <a:custGeom>
              <a:avLst/>
              <a:gdLst/>
              <a:ahLst/>
              <a:cxnLst/>
              <a:rect l="l" t="t" r="r" b="b"/>
              <a:pathLst>
                <a:path w="10865" h="11793" extrusionOk="0">
                  <a:moveTo>
                    <a:pt x="10865" y="1"/>
                  </a:moveTo>
                  <a:cubicBezTo>
                    <a:pt x="10275" y="1"/>
                    <a:pt x="9686" y="57"/>
                    <a:pt x="9124" y="141"/>
                  </a:cubicBezTo>
                  <a:cubicBezTo>
                    <a:pt x="3650" y="1096"/>
                    <a:pt x="0" y="6318"/>
                    <a:pt x="955" y="11792"/>
                  </a:cubicBezTo>
                  <a:lnTo>
                    <a:pt x="10865" y="10052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4106;p64">
              <a:extLst>
                <a:ext uri="{FF2B5EF4-FFF2-40B4-BE49-F238E27FC236}">
                  <a16:creationId xmlns:a16="http://schemas.microsoft.com/office/drawing/2014/main" id="{D45A1BBA-5F83-0278-7C55-5565CAC72EC5}"/>
                </a:ext>
              </a:extLst>
            </p:cNvPr>
            <p:cNvSpPr/>
            <p:nvPr/>
          </p:nvSpPr>
          <p:spPr>
            <a:xfrm>
              <a:off x="2913700" y="2118425"/>
              <a:ext cx="263225" cy="306875"/>
            </a:xfrm>
            <a:custGeom>
              <a:avLst/>
              <a:gdLst/>
              <a:ahLst/>
              <a:cxnLst/>
              <a:rect l="l" t="t" r="r" b="b"/>
              <a:pathLst>
                <a:path w="10529" h="12275" extrusionOk="0">
                  <a:moveTo>
                    <a:pt x="10051" y="481"/>
                  </a:moveTo>
                  <a:lnTo>
                    <a:pt x="10051" y="10114"/>
                  </a:lnTo>
                  <a:lnTo>
                    <a:pt x="10051" y="10114"/>
                  </a:lnTo>
                  <a:lnTo>
                    <a:pt x="586" y="11781"/>
                  </a:lnTo>
                  <a:lnTo>
                    <a:pt x="586" y="11781"/>
                  </a:lnTo>
                  <a:cubicBezTo>
                    <a:pt x="520" y="11276"/>
                    <a:pt x="478" y="10786"/>
                    <a:pt x="478" y="10276"/>
                  </a:cubicBezTo>
                  <a:cubicBezTo>
                    <a:pt x="478" y="5615"/>
                    <a:pt x="3819" y="1460"/>
                    <a:pt x="8591" y="618"/>
                  </a:cubicBezTo>
                  <a:cubicBezTo>
                    <a:pt x="9069" y="546"/>
                    <a:pt x="9567" y="495"/>
                    <a:pt x="10051" y="481"/>
                  </a:cubicBezTo>
                  <a:close/>
                  <a:moveTo>
                    <a:pt x="10304" y="0"/>
                  </a:moveTo>
                  <a:cubicBezTo>
                    <a:pt x="9714" y="0"/>
                    <a:pt x="9097" y="56"/>
                    <a:pt x="8507" y="169"/>
                  </a:cubicBezTo>
                  <a:cubicBezTo>
                    <a:pt x="3510" y="1039"/>
                    <a:pt x="1" y="5391"/>
                    <a:pt x="1" y="10276"/>
                  </a:cubicBezTo>
                  <a:cubicBezTo>
                    <a:pt x="1" y="10893"/>
                    <a:pt x="57" y="11483"/>
                    <a:pt x="169" y="12072"/>
                  </a:cubicBezTo>
                  <a:cubicBezTo>
                    <a:pt x="193" y="12195"/>
                    <a:pt x="282" y="12274"/>
                    <a:pt x="397" y="12274"/>
                  </a:cubicBezTo>
                  <a:cubicBezTo>
                    <a:pt x="414" y="12274"/>
                    <a:pt x="432" y="12273"/>
                    <a:pt x="450" y="12269"/>
                  </a:cubicBezTo>
                  <a:lnTo>
                    <a:pt x="10332" y="10528"/>
                  </a:lnTo>
                  <a:cubicBezTo>
                    <a:pt x="10444" y="10500"/>
                    <a:pt x="10529" y="10416"/>
                    <a:pt x="10529" y="10304"/>
                  </a:cubicBezTo>
                  <a:lnTo>
                    <a:pt x="10529" y="253"/>
                  </a:lnTo>
                  <a:cubicBezTo>
                    <a:pt x="10529" y="169"/>
                    <a:pt x="10501" y="113"/>
                    <a:pt x="10472" y="85"/>
                  </a:cubicBezTo>
                  <a:cubicBezTo>
                    <a:pt x="10416" y="28"/>
                    <a:pt x="10360" y="0"/>
                    <a:pt x="103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4107;p64">
              <a:extLst>
                <a:ext uri="{FF2B5EF4-FFF2-40B4-BE49-F238E27FC236}">
                  <a16:creationId xmlns:a16="http://schemas.microsoft.com/office/drawing/2014/main" id="{FEF2F194-380D-885C-BD31-EF8E63611CA0}"/>
                </a:ext>
              </a:extLst>
            </p:cNvPr>
            <p:cNvSpPr/>
            <p:nvPr/>
          </p:nvSpPr>
          <p:spPr>
            <a:xfrm>
              <a:off x="2923525" y="2376000"/>
              <a:ext cx="247775" cy="197950"/>
            </a:xfrm>
            <a:custGeom>
              <a:avLst/>
              <a:gdLst/>
              <a:ahLst/>
              <a:cxnLst/>
              <a:rect l="l" t="t" r="r" b="b"/>
              <a:pathLst>
                <a:path w="9911" h="7918" extrusionOk="0">
                  <a:moveTo>
                    <a:pt x="9911" y="1"/>
                  </a:moveTo>
                  <a:lnTo>
                    <a:pt x="1" y="1741"/>
                  </a:lnTo>
                  <a:cubicBezTo>
                    <a:pt x="450" y="4324"/>
                    <a:pt x="1657" y="6318"/>
                    <a:pt x="3706" y="7918"/>
                  </a:cubicBezTo>
                  <a:lnTo>
                    <a:pt x="991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4108;p64">
              <a:extLst>
                <a:ext uri="{FF2B5EF4-FFF2-40B4-BE49-F238E27FC236}">
                  <a16:creationId xmlns:a16="http://schemas.microsoft.com/office/drawing/2014/main" id="{DB4C6879-BC5A-C88A-7C18-154FE2750067}"/>
                </a:ext>
              </a:extLst>
            </p:cNvPr>
            <p:cNvSpPr/>
            <p:nvPr/>
          </p:nvSpPr>
          <p:spPr>
            <a:xfrm>
              <a:off x="2916500" y="2367575"/>
              <a:ext cx="268850" cy="214800"/>
            </a:xfrm>
            <a:custGeom>
              <a:avLst/>
              <a:gdLst/>
              <a:ahLst/>
              <a:cxnLst/>
              <a:rect l="l" t="t" r="r" b="b"/>
              <a:pathLst>
                <a:path w="10754" h="8592" extrusionOk="0">
                  <a:moveTo>
                    <a:pt x="9630" y="666"/>
                  </a:moveTo>
                  <a:lnTo>
                    <a:pt x="3964" y="7929"/>
                  </a:lnTo>
                  <a:lnTo>
                    <a:pt x="3964" y="7929"/>
                  </a:lnTo>
                  <a:cubicBezTo>
                    <a:pt x="2101" y="6427"/>
                    <a:pt x="1009" y="4618"/>
                    <a:pt x="547" y="2266"/>
                  </a:cubicBezTo>
                  <a:lnTo>
                    <a:pt x="547" y="2266"/>
                  </a:lnTo>
                  <a:lnTo>
                    <a:pt x="9630" y="666"/>
                  </a:lnTo>
                  <a:close/>
                  <a:moveTo>
                    <a:pt x="10753" y="1"/>
                  </a:moveTo>
                  <a:lnTo>
                    <a:pt x="10136" y="113"/>
                  </a:lnTo>
                  <a:lnTo>
                    <a:pt x="1" y="1882"/>
                  </a:lnTo>
                  <a:lnTo>
                    <a:pt x="57" y="2106"/>
                  </a:lnTo>
                  <a:cubicBezTo>
                    <a:pt x="506" y="4745"/>
                    <a:pt x="1741" y="6795"/>
                    <a:pt x="3847" y="8451"/>
                  </a:cubicBezTo>
                  <a:lnTo>
                    <a:pt x="4044" y="8592"/>
                  </a:lnTo>
                  <a:lnTo>
                    <a:pt x="1075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4109;p64">
              <a:extLst>
                <a:ext uri="{FF2B5EF4-FFF2-40B4-BE49-F238E27FC236}">
                  <a16:creationId xmlns:a16="http://schemas.microsoft.com/office/drawing/2014/main" id="{75434D8F-A59B-A45A-D679-1400312FD8C2}"/>
                </a:ext>
              </a:extLst>
            </p:cNvPr>
            <p:cNvSpPr/>
            <p:nvPr/>
          </p:nvSpPr>
          <p:spPr>
            <a:xfrm>
              <a:off x="3016175" y="2250375"/>
              <a:ext cx="442200" cy="377675"/>
            </a:xfrm>
            <a:custGeom>
              <a:avLst/>
              <a:gdLst/>
              <a:ahLst/>
              <a:cxnLst/>
              <a:rect l="l" t="t" r="r" b="b"/>
              <a:pathLst>
                <a:path w="17688" h="15107" extrusionOk="0">
                  <a:moveTo>
                    <a:pt x="14908" y="0"/>
                  </a:moveTo>
                  <a:lnTo>
                    <a:pt x="6205" y="5026"/>
                  </a:lnTo>
                  <a:lnTo>
                    <a:pt x="0" y="12943"/>
                  </a:lnTo>
                  <a:cubicBezTo>
                    <a:pt x="1846" y="14382"/>
                    <a:pt x="3997" y="15106"/>
                    <a:pt x="6167" y="15106"/>
                  </a:cubicBezTo>
                  <a:cubicBezTo>
                    <a:pt x="7891" y="15106"/>
                    <a:pt x="9627" y="14649"/>
                    <a:pt x="11230" y="13729"/>
                  </a:cubicBezTo>
                  <a:cubicBezTo>
                    <a:pt x="16031" y="10949"/>
                    <a:pt x="17688" y="4801"/>
                    <a:pt x="1490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4110;p64">
              <a:extLst>
                <a:ext uri="{FF2B5EF4-FFF2-40B4-BE49-F238E27FC236}">
                  <a16:creationId xmlns:a16="http://schemas.microsoft.com/office/drawing/2014/main" id="{225F8A01-A873-36D8-8AFA-583674C2BF7A}"/>
                </a:ext>
              </a:extLst>
            </p:cNvPr>
            <p:cNvSpPr/>
            <p:nvPr/>
          </p:nvSpPr>
          <p:spPr>
            <a:xfrm>
              <a:off x="3009850" y="2244450"/>
              <a:ext cx="418350" cy="389175"/>
            </a:xfrm>
            <a:custGeom>
              <a:avLst/>
              <a:gdLst/>
              <a:ahLst/>
              <a:cxnLst/>
              <a:rect l="l" t="t" r="r" b="b"/>
              <a:pathLst>
                <a:path w="16734" h="15567" extrusionOk="0">
                  <a:moveTo>
                    <a:pt x="15077" y="547"/>
                  </a:moveTo>
                  <a:cubicBezTo>
                    <a:pt x="15898" y="2037"/>
                    <a:pt x="16284" y="3649"/>
                    <a:pt x="16284" y="5235"/>
                  </a:cubicBezTo>
                  <a:cubicBezTo>
                    <a:pt x="16284" y="8632"/>
                    <a:pt x="14515" y="11945"/>
                    <a:pt x="11371" y="13769"/>
                  </a:cubicBezTo>
                  <a:cubicBezTo>
                    <a:pt x="9799" y="14668"/>
                    <a:pt x="8114" y="15117"/>
                    <a:pt x="6430" y="15117"/>
                  </a:cubicBezTo>
                  <a:cubicBezTo>
                    <a:pt x="4374" y="15117"/>
                    <a:pt x="2371" y="14439"/>
                    <a:pt x="595" y="13134"/>
                  </a:cubicBezTo>
                  <a:lnTo>
                    <a:pt x="595" y="13134"/>
                  </a:lnTo>
                  <a:lnTo>
                    <a:pt x="6593" y="5446"/>
                  </a:lnTo>
                  <a:lnTo>
                    <a:pt x="6593" y="5446"/>
                  </a:lnTo>
                  <a:lnTo>
                    <a:pt x="15077" y="547"/>
                  </a:lnTo>
                  <a:close/>
                  <a:moveTo>
                    <a:pt x="15166" y="0"/>
                  </a:moveTo>
                  <a:cubicBezTo>
                    <a:pt x="15127" y="0"/>
                    <a:pt x="15086" y="13"/>
                    <a:pt x="15049" y="41"/>
                  </a:cubicBezTo>
                  <a:lnTo>
                    <a:pt x="6346" y="5066"/>
                  </a:lnTo>
                  <a:lnTo>
                    <a:pt x="6261" y="5122"/>
                  </a:lnTo>
                  <a:lnTo>
                    <a:pt x="85" y="13039"/>
                  </a:lnTo>
                  <a:cubicBezTo>
                    <a:pt x="1" y="13124"/>
                    <a:pt x="29" y="13292"/>
                    <a:pt x="113" y="13376"/>
                  </a:cubicBezTo>
                  <a:cubicBezTo>
                    <a:pt x="1994" y="14836"/>
                    <a:pt x="4212" y="15566"/>
                    <a:pt x="6430" y="15566"/>
                  </a:cubicBezTo>
                  <a:cubicBezTo>
                    <a:pt x="8199" y="15566"/>
                    <a:pt x="9967" y="15117"/>
                    <a:pt x="11596" y="14162"/>
                  </a:cubicBezTo>
                  <a:cubicBezTo>
                    <a:pt x="14908" y="12253"/>
                    <a:pt x="16733" y="8800"/>
                    <a:pt x="16733" y="5235"/>
                  </a:cubicBezTo>
                  <a:cubicBezTo>
                    <a:pt x="16733" y="3494"/>
                    <a:pt x="16284" y="1725"/>
                    <a:pt x="15358" y="125"/>
                  </a:cubicBezTo>
                  <a:cubicBezTo>
                    <a:pt x="15320" y="50"/>
                    <a:pt x="15245" y="0"/>
                    <a:pt x="151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4111;p64">
              <a:extLst>
                <a:ext uri="{FF2B5EF4-FFF2-40B4-BE49-F238E27FC236}">
                  <a16:creationId xmlns:a16="http://schemas.microsoft.com/office/drawing/2014/main" id="{BAF211D9-61A6-D123-C439-0CDE7E527BA8}"/>
                </a:ext>
              </a:extLst>
            </p:cNvPr>
            <p:cNvSpPr/>
            <p:nvPr/>
          </p:nvSpPr>
          <p:spPr>
            <a:xfrm>
              <a:off x="3171275" y="2124725"/>
              <a:ext cx="217625" cy="251300"/>
            </a:xfrm>
            <a:custGeom>
              <a:avLst/>
              <a:gdLst/>
              <a:ahLst/>
              <a:cxnLst/>
              <a:rect l="l" t="t" r="r" b="b"/>
              <a:pathLst>
                <a:path w="8705" h="10052" extrusionOk="0">
                  <a:moveTo>
                    <a:pt x="1" y="1"/>
                  </a:moveTo>
                  <a:lnTo>
                    <a:pt x="1" y="10052"/>
                  </a:lnTo>
                  <a:lnTo>
                    <a:pt x="8704" y="5026"/>
                  </a:lnTo>
                  <a:cubicBezTo>
                    <a:pt x="6851" y="1798"/>
                    <a:pt x="3707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4112;p64">
              <a:extLst>
                <a:ext uri="{FF2B5EF4-FFF2-40B4-BE49-F238E27FC236}">
                  <a16:creationId xmlns:a16="http://schemas.microsoft.com/office/drawing/2014/main" id="{5B684696-8B38-3D2E-49D2-176F11C065E9}"/>
                </a:ext>
              </a:extLst>
            </p:cNvPr>
            <p:cNvSpPr/>
            <p:nvPr/>
          </p:nvSpPr>
          <p:spPr>
            <a:xfrm>
              <a:off x="3164975" y="2118425"/>
              <a:ext cx="231625" cy="267425"/>
            </a:xfrm>
            <a:custGeom>
              <a:avLst/>
              <a:gdLst/>
              <a:ahLst/>
              <a:cxnLst/>
              <a:rect l="l" t="t" r="r" b="b"/>
              <a:pathLst>
                <a:path w="9265" h="10697" extrusionOk="0">
                  <a:moveTo>
                    <a:pt x="478" y="480"/>
                  </a:moveTo>
                  <a:cubicBezTo>
                    <a:pt x="3926" y="550"/>
                    <a:pt x="6847" y="2238"/>
                    <a:pt x="8645" y="5197"/>
                  </a:cubicBezTo>
                  <a:lnTo>
                    <a:pt x="8645" y="5197"/>
                  </a:lnTo>
                  <a:lnTo>
                    <a:pt x="478" y="9913"/>
                  </a:lnTo>
                  <a:lnTo>
                    <a:pt x="478" y="480"/>
                  </a:lnTo>
                  <a:close/>
                  <a:moveTo>
                    <a:pt x="0" y="0"/>
                  </a:moveTo>
                  <a:lnTo>
                    <a:pt x="0" y="10697"/>
                  </a:lnTo>
                  <a:lnTo>
                    <a:pt x="365" y="10500"/>
                  </a:lnTo>
                  <a:lnTo>
                    <a:pt x="9265" y="5363"/>
                  </a:lnTo>
                  <a:lnTo>
                    <a:pt x="9153" y="5166"/>
                  </a:lnTo>
                  <a:cubicBezTo>
                    <a:pt x="7272" y="1881"/>
                    <a:pt x="4043" y="0"/>
                    <a:pt x="2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4113;p64">
              <a:extLst>
                <a:ext uri="{FF2B5EF4-FFF2-40B4-BE49-F238E27FC236}">
                  <a16:creationId xmlns:a16="http://schemas.microsoft.com/office/drawing/2014/main" id="{DD798EE5-93C4-C733-50BA-9B52FE04742D}"/>
                </a:ext>
              </a:extLst>
            </p:cNvPr>
            <p:cNvSpPr/>
            <p:nvPr/>
          </p:nvSpPr>
          <p:spPr>
            <a:xfrm>
              <a:off x="3048450" y="2253175"/>
              <a:ext cx="244975" cy="244975"/>
            </a:xfrm>
            <a:custGeom>
              <a:avLst/>
              <a:gdLst/>
              <a:ahLst/>
              <a:cxnLst/>
              <a:rect l="l" t="t" r="r" b="b"/>
              <a:pathLst>
                <a:path w="9799" h="9799" extrusionOk="0">
                  <a:moveTo>
                    <a:pt x="4914" y="1"/>
                  </a:moveTo>
                  <a:cubicBezTo>
                    <a:pt x="2191" y="1"/>
                    <a:pt x="1" y="2190"/>
                    <a:pt x="1" y="4914"/>
                  </a:cubicBezTo>
                  <a:cubicBezTo>
                    <a:pt x="1" y="7609"/>
                    <a:pt x="2191" y="9799"/>
                    <a:pt x="4914" y="9799"/>
                  </a:cubicBezTo>
                  <a:cubicBezTo>
                    <a:pt x="7609" y="9799"/>
                    <a:pt x="9799" y="7609"/>
                    <a:pt x="9799" y="4914"/>
                  </a:cubicBezTo>
                  <a:cubicBezTo>
                    <a:pt x="9799" y="2190"/>
                    <a:pt x="7609" y="1"/>
                    <a:pt x="49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4114;p64">
              <a:extLst>
                <a:ext uri="{FF2B5EF4-FFF2-40B4-BE49-F238E27FC236}">
                  <a16:creationId xmlns:a16="http://schemas.microsoft.com/office/drawing/2014/main" id="{9AC9457D-0691-313A-6ABB-2ADEBDDF7C01}"/>
                </a:ext>
              </a:extLst>
            </p:cNvPr>
            <p:cNvSpPr/>
            <p:nvPr/>
          </p:nvSpPr>
          <p:spPr>
            <a:xfrm>
              <a:off x="3042850" y="2247575"/>
              <a:ext cx="256900" cy="256900"/>
            </a:xfrm>
            <a:custGeom>
              <a:avLst/>
              <a:gdLst/>
              <a:ahLst/>
              <a:cxnLst/>
              <a:rect l="l" t="t" r="r" b="b"/>
              <a:pathLst>
                <a:path w="10276" h="10276" extrusionOk="0">
                  <a:moveTo>
                    <a:pt x="5138" y="477"/>
                  </a:moveTo>
                  <a:cubicBezTo>
                    <a:pt x="6429" y="477"/>
                    <a:pt x="7580" y="983"/>
                    <a:pt x="8423" y="1825"/>
                  </a:cubicBezTo>
                  <a:cubicBezTo>
                    <a:pt x="9265" y="2667"/>
                    <a:pt x="9798" y="3846"/>
                    <a:pt x="9798" y="5138"/>
                  </a:cubicBezTo>
                  <a:cubicBezTo>
                    <a:pt x="9798" y="6429"/>
                    <a:pt x="9265" y="7580"/>
                    <a:pt x="8423" y="8422"/>
                  </a:cubicBezTo>
                  <a:cubicBezTo>
                    <a:pt x="7580" y="9265"/>
                    <a:pt x="6429" y="9798"/>
                    <a:pt x="5138" y="9798"/>
                  </a:cubicBezTo>
                  <a:cubicBezTo>
                    <a:pt x="3847" y="9798"/>
                    <a:pt x="2667" y="9265"/>
                    <a:pt x="1825" y="8422"/>
                  </a:cubicBezTo>
                  <a:cubicBezTo>
                    <a:pt x="983" y="7580"/>
                    <a:pt x="478" y="6429"/>
                    <a:pt x="478" y="5138"/>
                  </a:cubicBezTo>
                  <a:cubicBezTo>
                    <a:pt x="478" y="3846"/>
                    <a:pt x="983" y="2667"/>
                    <a:pt x="1825" y="1825"/>
                  </a:cubicBezTo>
                  <a:cubicBezTo>
                    <a:pt x="2667" y="983"/>
                    <a:pt x="3847" y="477"/>
                    <a:pt x="5138" y="477"/>
                  </a:cubicBezTo>
                  <a:close/>
                  <a:moveTo>
                    <a:pt x="5138" y="0"/>
                  </a:moveTo>
                  <a:cubicBezTo>
                    <a:pt x="2302" y="0"/>
                    <a:pt x="0" y="2302"/>
                    <a:pt x="0" y="5138"/>
                  </a:cubicBezTo>
                  <a:cubicBezTo>
                    <a:pt x="0" y="7973"/>
                    <a:pt x="2302" y="10275"/>
                    <a:pt x="5138" y="10275"/>
                  </a:cubicBezTo>
                  <a:cubicBezTo>
                    <a:pt x="7974" y="10275"/>
                    <a:pt x="10276" y="7973"/>
                    <a:pt x="10276" y="5138"/>
                  </a:cubicBezTo>
                  <a:cubicBezTo>
                    <a:pt x="10276" y="2302"/>
                    <a:pt x="7974" y="0"/>
                    <a:pt x="51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4115;p64">
              <a:extLst>
                <a:ext uri="{FF2B5EF4-FFF2-40B4-BE49-F238E27FC236}">
                  <a16:creationId xmlns:a16="http://schemas.microsoft.com/office/drawing/2014/main" id="{B29B89BE-AD34-7479-20A7-4A2EC4A398EB}"/>
                </a:ext>
              </a:extLst>
            </p:cNvPr>
            <p:cNvSpPr/>
            <p:nvPr/>
          </p:nvSpPr>
          <p:spPr>
            <a:xfrm>
              <a:off x="2176025" y="2376000"/>
              <a:ext cx="295525" cy="251575"/>
            </a:xfrm>
            <a:custGeom>
              <a:avLst/>
              <a:gdLst/>
              <a:ahLst/>
              <a:cxnLst/>
              <a:rect l="l" t="t" r="r" b="b"/>
              <a:pathLst>
                <a:path w="11821" h="10063" extrusionOk="0">
                  <a:moveTo>
                    <a:pt x="1" y="1"/>
                  </a:moveTo>
                  <a:cubicBezTo>
                    <a:pt x="1" y="590"/>
                    <a:pt x="57" y="1208"/>
                    <a:pt x="169" y="1769"/>
                  </a:cubicBezTo>
                  <a:cubicBezTo>
                    <a:pt x="1022" y="6632"/>
                    <a:pt x="5276" y="10063"/>
                    <a:pt x="10074" y="10063"/>
                  </a:cubicBezTo>
                  <a:cubicBezTo>
                    <a:pt x="10650" y="10063"/>
                    <a:pt x="11234" y="10013"/>
                    <a:pt x="11820" y="9911"/>
                  </a:cubicBezTo>
                  <a:lnTo>
                    <a:pt x="1008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4116;p64">
              <a:extLst>
                <a:ext uri="{FF2B5EF4-FFF2-40B4-BE49-F238E27FC236}">
                  <a16:creationId xmlns:a16="http://schemas.microsoft.com/office/drawing/2014/main" id="{DABBA200-82AE-DB54-FAE1-F61C10B4664B}"/>
                </a:ext>
              </a:extLst>
            </p:cNvPr>
            <p:cNvSpPr/>
            <p:nvPr/>
          </p:nvSpPr>
          <p:spPr>
            <a:xfrm>
              <a:off x="2170425" y="2370400"/>
              <a:ext cx="306750" cy="263225"/>
            </a:xfrm>
            <a:custGeom>
              <a:avLst/>
              <a:gdLst/>
              <a:ahLst/>
              <a:cxnLst/>
              <a:rect l="l" t="t" r="r" b="b"/>
              <a:pathLst>
                <a:path w="12270" h="10529" extrusionOk="0">
                  <a:moveTo>
                    <a:pt x="10086" y="477"/>
                  </a:moveTo>
                  <a:lnTo>
                    <a:pt x="11775" y="9941"/>
                  </a:lnTo>
                  <a:lnTo>
                    <a:pt x="11775" y="9941"/>
                  </a:lnTo>
                  <a:cubicBezTo>
                    <a:pt x="11279" y="10008"/>
                    <a:pt x="10767" y="10051"/>
                    <a:pt x="10276" y="10051"/>
                  </a:cubicBezTo>
                  <a:cubicBezTo>
                    <a:pt x="5615" y="10051"/>
                    <a:pt x="1460" y="6710"/>
                    <a:pt x="618" y="1937"/>
                  </a:cubicBezTo>
                  <a:cubicBezTo>
                    <a:pt x="546" y="1483"/>
                    <a:pt x="495" y="967"/>
                    <a:pt x="481" y="477"/>
                  </a:cubicBezTo>
                  <a:close/>
                  <a:moveTo>
                    <a:pt x="225" y="0"/>
                  </a:moveTo>
                  <a:cubicBezTo>
                    <a:pt x="169" y="0"/>
                    <a:pt x="113" y="28"/>
                    <a:pt x="85" y="56"/>
                  </a:cubicBezTo>
                  <a:cubicBezTo>
                    <a:pt x="28" y="112"/>
                    <a:pt x="0" y="169"/>
                    <a:pt x="0" y="225"/>
                  </a:cubicBezTo>
                  <a:cubicBezTo>
                    <a:pt x="0" y="814"/>
                    <a:pt x="57" y="1432"/>
                    <a:pt x="169" y="2022"/>
                  </a:cubicBezTo>
                  <a:cubicBezTo>
                    <a:pt x="1039" y="7019"/>
                    <a:pt x="5391" y="10528"/>
                    <a:pt x="10276" y="10528"/>
                  </a:cubicBezTo>
                  <a:cubicBezTo>
                    <a:pt x="10865" y="10528"/>
                    <a:pt x="11483" y="10472"/>
                    <a:pt x="12073" y="10360"/>
                  </a:cubicBezTo>
                  <a:cubicBezTo>
                    <a:pt x="12129" y="10360"/>
                    <a:pt x="12185" y="10332"/>
                    <a:pt x="12241" y="10275"/>
                  </a:cubicBezTo>
                  <a:cubicBezTo>
                    <a:pt x="12269" y="10219"/>
                    <a:pt x="12269" y="10163"/>
                    <a:pt x="12269" y="10107"/>
                  </a:cubicBezTo>
                  <a:lnTo>
                    <a:pt x="10528" y="197"/>
                  </a:lnTo>
                  <a:cubicBezTo>
                    <a:pt x="10500" y="84"/>
                    <a:pt x="10416" y="0"/>
                    <a:pt x="103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4117;p64">
              <a:extLst>
                <a:ext uri="{FF2B5EF4-FFF2-40B4-BE49-F238E27FC236}">
                  <a16:creationId xmlns:a16="http://schemas.microsoft.com/office/drawing/2014/main" id="{52CFBA7E-7CC0-B21D-0608-822FBE8960EA}"/>
                </a:ext>
              </a:extLst>
            </p:cNvPr>
            <p:cNvSpPr/>
            <p:nvPr/>
          </p:nvSpPr>
          <p:spPr>
            <a:xfrm>
              <a:off x="2428000" y="2376000"/>
              <a:ext cx="197950" cy="247800"/>
            </a:xfrm>
            <a:custGeom>
              <a:avLst/>
              <a:gdLst/>
              <a:ahLst/>
              <a:cxnLst/>
              <a:rect l="l" t="t" r="r" b="b"/>
              <a:pathLst>
                <a:path w="7918" h="9912" extrusionOk="0">
                  <a:moveTo>
                    <a:pt x="1" y="1"/>
                  </a:moveTo>
                  <a:lnTo>
                    <a:pt x="1741" y="9911"/>
                  </a:lnTo>
                  <a:cubicBezTo>
                    <a:pt x="4324" y="9462"/>
                    <a:pt x="6290" y="8255"/>
                    <a:pt x="7918" y="6205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4118;p64">
              <a:extLst>
                <a:ext uri="{FF2B5EF4-FFF2-40B4-BE49-F238E27FC236}">
                  <a16:creationId xmlns:a16="http://schemas.microsoft.com/office/drawing/2014/main" id="{5CA5F4A0-4E13-552E-DBBA-FCC9531D15A9}"/>
                </a:ext>
              </a:extLst>
            </p:cNvPr>
            <p:cNvSpPr/>
            <p:nvPr/>
          </p:nvSpPr>
          <p:spPr>
            <a:xfrm>
              <a:off x="2419575" y="2361975"/>
              <a:ext cx="214100" cy="268825"/>
            </a:xfrm>
            <a:custGeom>
              <a:avLst/>
              <a:gdLst/>
              <a:ahLst/>
              <a:cxnLst/>
              <a:rect l="l" t="t" r="r" b="b"/>
              <a:pathLst>
                <a:path w="8564" h="10753" extrusionOk="0">
                  <a:moveTo>
                    <a:pt x="670" y="1148"/>
                  </a:moveTo>
                  <a:lnTo>
                    <a:pt x="7928" y="6790"/>
                  </a:lnTo>
                  <a:lnTo>
                    <a:pt x="7928" y="6790"/>
                  </a:lnTo>
                  <a:cubicBezTo>
                    <a:pt x="6430" y="8647"/>
                    <a:pt x="4603" y="9738"/>
                    <a:pt x="2261" y="10203"/>
                  </a:cubicBezTo>
                  <a:lnTo>
                    <a:pt x="2261" y="10203"/>
                  </a:lnTo>
                  <a:lnTo>
                    <a:pt x="670" y="1148"/>
                  </a:lnTo>
                  <a:close/>
                  <a:moveTo>
                    <a:pt x="1" y="0"/>
                  </a:moveTo>
                  <a:lnTo>
                    <a:pt x="85" y="618"/>
                  </a:lnTo>
                  <a:lnTo>
                    <a:pt x="1882" y="10753"/>
                  </a:lnTo>
                  <a:lnTo>
                    <a:pt x="2107" y="10697"/>
                  </a:lnTo>
                  <a:cubicBezTo>
                    <a:pt x="4746" y="10248"/>
                    <a:pt x="6795" y="9012"/>
                    <a:pt x="8423" y="6907"/>
                  </a:cubicBezTo>
                  <a:lnTo>
                    <a:pt x="8564" y="671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4119;p64">
              <a:extLst>
                <a:ext uri="{FF2B5EF4-FFF2-40B4-BE49-F238E27FC236}">
                  <a16:creationId xmlns:a16="http://schemas.microsoft.com/office/drawing/2014/main" id="{B62E6C68-CA2A-C34F-5A84-04DC9EA3D06A}"/>
                </a:ext>
              </a:extLst>
            </p:cNvPr>
            <p:cNvSpPr/>
            <p:nvPr/>
          </p:nvSpPr>
          <p:spPr>
            <a:xfrm>
              <a:off x="2302375" y="2124700"/>
              <a:ext cx="395175" cy="406450"/>
            </a:xfrm>
            <a:custGeom>
              <a:avLst/>
              <a:gdLst/>
              <a:ahLst/>
              <a:cxnLst/>
              <a:rect l="l" t="t" r="r" b="b"/>
              <a:pathLst>
                <a:path w="15807" h="16258" extrusionOk="0">
                  <a:moveTo>
                    <a:pt x="5009" y="1"/>
                  </a:moveTo>
                  <a:cubicBezTo>
                    <a:pt x="3306" y="1"/>
                    <a:pt x="1580" y="435"/>
                    <a:pt x="0" y="1350"/>
                  </a:cubicBezTo>
                  <a:lnTo>
                    <a:pt x="5026" y="10053"/>
                  </a:lnTo>
                  <a:lnTo>
                    <a:pt x="12943" y="16257"/>
                  </a:lnTo>
                  <a:cubicBezTo>
                    <a:pt x="15498" y="12972"/>
                    <a:pt x="15807" y="8649"/>
                    <a:pt x="13729" y="5027"/>
                  </a:cubicBezTo>
                  <a:cubicBezTo>
                    <a:pt x="11864" y="1806"/>
                    <a:pt x="8483" y="1"/>
                    <a:pt x="50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8" name="Google Shape;4120;p64">
              <a:extLst>
                <a:ext uri="{FF2B5EF4-FFF2-40B4-BE49-F238E27FC236}">
                  <a16:creationId xmlns:a16="http://schemas.microsoft.com/office/drawing/2014/main" id="{EDB9C4E7-5D91-A3B5-7489-0DD402B2ED14}"/>
                </a:ext>
              </a:extLst>
            </p:cNvPr>
            <p:cNvSpPr/>
            <p:nvPr/>
          </p:nvSpPr>
          <p:spPr>
            <a:xfrm>
              <a:off x="2295350" y="2119125"/>
              <a:ext cx="390275" cy="417625"/>
            </a:xfrm>
            <a:custGeom>
              <a:avLst/>
              <a:gdLst/>
              <a:ahLst/>
              <a:cxnLst/>
              <a:rect l="l" t="t" r="r" b="b"/>
              <a:pathLst>
                <a:path w="15611" h="16705" extrusionOk="0">
                  <a:moveTo>
                    <a:pt x="5279" y="478"/>
                  </a:moveTo>
                  <a:cubicBezTo>
                    <a:pt x="8676" y="478"/>
                    <a:pt x="11989" y="2218"/>
                    <a:pt x="13785" y="5391"/>
                  </a:cubicBezTo>
                  <a:cubicBezTo>
                    <a:pt x="14712" y="6935"/>
                    <a:pt x="15161" y="8647"/>
                    <a:pt x="15161" y="10304"/>
                  </a:cubicBezTo>
                  <a:cubicBezTo>
                    <a:pt x="15134" y="12359"/>
                    <a:pt x="14482" y="14388"/>
                    <a:pt x="13180" y="16140"/>
                  </a:cubicBezTo>
                  <a:lnTo>
                    <a:pt x="13180" y="16140"/>
                  </a:lnTo>
                  <a:lnTo>
                    <a:pt x="5490" y="10141"/>
                  </a:lnTo>
                  <a:lnTo>
                    <a:pt x="5490" y="10141"/>
                  </a:lnTo>
                  <a:lnTo>
                    <a:pt x="593" y="1660"/>
                  </a:lnTo>
                  <a:lnTo>
                    <a:pt x="593" y="1660"/>
                  </a:lnTo>
                  <a:cubicBezTo>
                    <a:pt x="2082" y="863"/>
                    <a:pt x="3693" y="478"/>
                    <a:pt x="5279" y="478"/>
                  </a:cubicBezTo>
                  <a:close/>
                  <a:moveTo>
                    <a:pt x="5279" y="0"/>
                  </a:moveTo>
                  <a:cubicBezTo>
                    <a:pt x="3538" y="0"/>
                    <a:pt x="1769" y="450"/>
                    <a:pt x="141" y="1376"/>
                  </a:cubicBezTo>
                  <a:cubicBezTo>
                    <a:pt x="29" y="1432"/>
                    <a:pt x="1" y="1573"/>
                    <a:pt x="57" y="1685"/>
                  </a:cubicBezTo>
                  <a:lnTo>
                    <a:pt x="5082" y="10416"/>
                  </a:lnTo>
                  <a:lnTo>
                    <a:pt x="5138" y="10472"/>
                  </a:lnTo>
                  <a:lnTo>
                    <a:pt x="13084" y="16649"/>
                  </a:lnTo>
                  <a:cubicBezTo>
                    <a:pt x="13112" y="16705"/>
                    <a:pt x="13196" y="16705"/>
                    <a:pt x="13252" y="16705"/>
                  </a:cubicBezTo>
                  <a:cubicBezTo>
                    <a:pt x="13308" y="16705"/>
                    <a:pt x="13364" y="16677"/>
                    <a:pt x="13392" y="16621"/>
                  </a:cubicBezTo>
                  <a:cubicBezTo>
                    <a:pt x="14880" y="14740"/>
                    <a:pt x="15610" y="12550"/>
                    <a:pt x="15610" y="10304"/>
                  </a:cubicBezTo>
                  <a:cubicBezTo>
                    <a:pt x="15610" y="8563"/>
                    <a:pt x="15161" y="6766"/>
                    <a:pt x="14207" y="5138"/>
                  </a:cubicBezTo>
                  <a:cubicBezTo>
                    <a:pt x="12297" y="1853"/>
                    <a:pt x="8844" y="0"/>
                    <a:pt x="52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" name="Google Shape;4121;p64">
              <a:extLst>
                <a:ext uri="{FF2B5EF4-FFF2-40B4-BE49-F238E27FC236}">
                  <a16:creationId xmlns:a16="http://schemas.microsoft.com/office/drawing/2014/main" id="{60BC3E47-65DF-3CDE-B10A-13703A0BB90F}"/>
                </a:ext>
              </a:extLst>
            </p:cNvPr>
            <p:cNvSpPr/>
            <p:nvPr/>
          </p:nvSpPr>
          <p:spPr>
            <a:xfrm>
              <a:off x="2176025" y="2158425"/>
              <a:ext cx="252000" cy="217600"/>
            </a:xfrm>
            <a:custGeom>
              <a:avLst/>
              <a:gdLst/>
              <a:ahLst/>
              <a:cxnLst/>
              <a:rect l="l" t="t" r="r" b="b"/>
              <a:pathLst>
                <a:path w="10080" h="8704" extrusionOk="0">
                  <a:moveTo>
                    <a:pt x="5054" y="1"/>
                  </a:moveTo>
                  <a:cubicBezTo>
                    <a:pt x="1826" y="1853"/>
                    <a:pt x="1" y="4998"/>
                    <a:pt x="1" y="8704"/>
                  </a:cubicBezTo>
                  <a:lnTo>
                    <a:pt x="10080" y="8704"/>
                  </a:lnTo>
                  <a:lnTo>
                    <a:pt x="505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" name="Google Shape;4122;p64">
              <a:extLst>
                <a:ext uri="{FF2B5EF4-FFF2-40B4-BE49-F238E27FC236}">
                  <a16:creationId xmlns:a16="http://schemas.microsoft.com/office/drawing/2014/main" id="{B9A7C9CE-537F-E317-8348-15DF0F6A9CE3}"/>
                </a:ext>
              </a:extLst>
            </p:cNvPr>
            <p:cNvSpPr/>
            <p:nvPr/>
          </p:nvSpPr>
          <p:spPr>
            <a:xfrm>
              <a:off x="2170425" y="2150700"/>
              <a:ext cx="267425" cy="231650"/>
            </a:xfrm>
            <a:custGeom>
              <a:avLst/>
              <a:gdLst/>
              <a:ahLst/>
              <a:cxnLst/>
              <a:rect l="l" t="t" r="r" b="b"/>
              <a:pathLst>
                <a:path w="10697" h="9266" extrusionOk="0">
                  <a:moveTo>
                    <a:pt x="5176" y="634"/>
                  </a:moveTo>
                  <a:lnTo>
                    <a:pt x="9869" y="8788"/>
                  </a:lnTo>
                  <a:lnTo>
                    <a:pt x="480" y="8788"/>
                  </a:lnTo>
                  <a:cubicBezTo>
                    <a:pt x="550" y="5347"/>
                    <a:pt x="2230" y="2433"/>
                    <a:pt x="5176" y="634"/>
                  </a:cubicBezTo>
                  <a:close/>
                  <a:moveTo>
                    <a:pt x="5363" y="1"/>
                  </a:moveTo>
                  <a:lnTo>
                    <a:pt x="5138" y="113"/>
                  </a:lnTo>
                  <a:cubicBezTo>
                    <a:pt x="1853" y="1994"/>
                    <a:pt x="0" y="5223"/>
                    <a:pt x="0" y="9013"/>
                  </a:cubicBezTo>
                  <a:lnTo>
                    <a:pt x="0" y="9265"/>
                  </a:lnTo>
                  <a:lnTo>
                    <a:pt x="10697" y="9265"/>
                  </a:lnTo>
                  <a:lnTo>
                    <a:pt x="10500" y="8900"/>
                  </a:lnTo>
                  <a:lnTo>
                    <a:pt x="53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" name="Google Shape;4123;p64">
              <a:extLst>
                <a:ext uri="{FF2B5EF4-FFF2-40B4-BE49-F238E27FC236}">
                  <a16:creationId xmlns:a16="http://schemas.microsoft.com/office/drawing/2014/main" id="{B42FB0EE-C680-69C5-4F9D-A662B384840A}"/>
                </a:ext>
              </a:extLst>
            </p:cNvPr>
            <p:cNvSpPr/>
            <p:nvPr/>
          </p:nvSpPr>
          <p:spPr>
            <a:xfrm>
              <a:off x="2305175" y="2253875"/>
              <a:ext cx="244975" cy="244975"/>
            </a:xfrm>
            <a:custGeom>
              <a:avLst/>
              <a:gdLst/>
              <a:ahLst/>
              <a:cxnLst/>
              <a:rect l="l" t="t" r="r" b="b"/>
              <a:pathLst>
                <a:path w="9799" h="9799" extrusionOk="0">
                  <a:moveTo>
                    <a:pt x="4914" y="1"/>
                  </a:moveTo>
                  <a:cubicBezTo>
                    <a:pt x="2191" y="1"/>
                    <a:pt x="1" y="2191"/>
                    <a:pt x="1" y="4886"/>
                  </a:cubicBezTo>
                  <a:cubicBezTo>
                    <a:pt x="1" y="7609"/>
                    <a:pt x="2191" y="9799"/>
                    <a:pt x="4914" y="9799"/>
                  </a:cubicBezTo>
                  <a:cubicBezTo>
                    <a:pt x="7609" y="9799"/>
                    <a:pt x="9799" y="7609"/>
                    <a:pt x="9799" y="4886"/>
                  </a:cubicBezTo>
                  <a:cubicBezTo>
                    <a:pt x="9799" y="2191"/>
                    <a:pt x="7609" y="1"/>
                    <a:pt x="49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" name="Google Shape;4124;p64">
              <a:extLst>
                <a:ext uri="{FF2B5EF4-FFF2-40B4-BE49-F238E27FC236}">
                  <a16:creationId xmlns:a16="http://schemas.microsoft.com/office/drawing/2014/main" id="{487315FD-0277-3F51-691F-A42A13D11D0A}"/>
                </a:ext>
              </a:extLst>
            </p:cNvPr>
            <p:cNvSpPr/>
            <p:nvPr/>
          </p:nvSpPr>
          <p:spPr>
            <a:xfrm>
              <a:off x="2299575" y="2247575"/>
              <a:ext cx="256200" cy="256900"/>
            </a:xfrm>
            <a:custGeom>
              <a:avLst/>
              <a:gdLst/>
              <a:ahLst/>
              <a:cxnLst/>
              <a:rect l="l" t="t" r="r" b="b"/>
              <a:pathLst>
                <a:path w="10248" h="10276" extrusionOk="0">
                  <a:moveTo>
                    <a:pt x="5138" y="477"/>
                  </a:moveTo>
                  <a:cubicBezTo>
                    <a:pt x="6401" y="477"/>
                    <a:pt x="7580" y="1011"/>
                    <a:pt x="8423" y="1853"/>
                  </a:cubicBezTo>
                  <a:cubicBezTo>
                    <a:pt x="9265" y="2695"/>
                    <a:pt x="9798" y="3846"/>
                    <a:pt x="9798" y="5138"/>
                  </a:cubicBezTo>
                  <a:cubicBezTo>
                    <a:pt x="9798" y="6429"/>
                    <a:pt x="9265" y="7608"/>
                    <a:pt x="8423" y="8451"/>
                  </a:cubicBezTo>
                  <a:cubicBezTo>
                    <a:pt x="7580" y="9293"/>
                    <a:pt x="6401" y="9826"/>
                    <a:pt x="5138" y="9826"/>
                  </a:cubicBezTo>
                  <a:cubicBezTo>
                    <a:pt x="3846" y="9826"/>
                    <a:pt x="2667" y="9293"/>
                    <a:pt x="1825" y="8451"/>
                  </a:cubicBezTo>
                  <a:cubicBezTo>
                    <a:pt x="983" y="7608"/>
                    <a:pt x="449" y="6429"/>
                    <a:pt x="449" y="5138"/>
                  </a:cubicBezTo>
                  <a:cubicBezTo>
                    <a:pt x="449" y="3846"/>
                    <a:pt x="983" y="2695"/>
                    <a:pt x="1825" y="1853"/>
                  </a:cubicBezTo>
                  <a:cubicBezTo>
                    <a:pt x="2667" y="1011"/>
                    <a:pt x="3846" y="477"/>
                    <a:pt x="5138" y="477"/>
                  </a:cubicBezTo>
                  <a:close/>
                  <a:moveTo>
                    <a:pt x="5138" y="0"/>
                  </a:moveTo>
                  <a:cubicBezTo>
                    <a:pt x="2302" y="0"/>
                    <a:pt x="0" y="2302"/>
                    <a:pt x="0" y="5138"/>
                  </a:cubicBezTo>
                  <a:cubicBezTo>
                    <a:pt x="0" y="7973"/>
                    <a:pt x="2302" y="10275"/>
                    <a:pt x="5138" y="10275"/>
                  </a:cubicBezTo>
                  <a:cubicBezTo>
                    <a:pt x="7973" y="10275"/>
                    <a:pt x="10247" y="7973"/>
                    <a:pt x="10247" y="5138"/>
                  </a:cubicBezTo>
                  <a:cubicBezTo>
                    <a:pt x="10247" y="2302"/>
                    <a:pt x="7973" y="0"/>
                    <a:pt x="51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" name="Google Shape;4125;p64">
              <a:extLst>
                <a:ext uri="{FF2B5EF4-FFF2-40B4-BE49-F238E27FC236}">
                  <a16:creationId xmlns:a16="http://schemas.microsoft.com/office/drawing/2014/main" id="{5849BEB2-03D6-FFA9-6A51-0129AF67B638}"/>
                </a:ext>
              </a:extLst>
            </p:cNvPr>
            <p:cNvSpPr/>
            <p:nvPr/>
          </p:nvSpPr>
          <p:spPr>
            <a:xfrm>
              <a:off x="3662600" y="2376000"/>
              <a:ext cx="294800" cy="251575"/>
            </a:xfrm>
            <a:custGeom>
              <a:avLst/>
              <a:gdLst/>
              <a:ahLst/>
              <a:cxnLst/>
              <a:rect l="l" t="t" r="r" b="b"/>
              <a:pathLst>
                <a:path w="11792" h="10063" extrusionOk="0">
                  <a:moveTo>
                    <a:pt x="0" y="1"/>
                  </a:moveTo>
                  <a:cubicBezTo>
                    <a:pt x="0" y="590"/>
                    <a:pt x="56" y="1208"/>
                    <a:pt x="141" y="1769"/>
                  </a:cubicBezTo>
                  <a:cubicBezTo>
                    <a:pt x="1018" y="6632"/>
                    <a:pt x="5252" y="10063"/>
                    <a:pt x="10046" y="10063"/>
                  </a:cubicBezTo>
                  <a:cubicBezTo>
                    <a:pt x="10622" y="10063"/>
                    <a:pt x="11205" y="10013"/>
                    <a:pt x="11792" y="9911"/>
                  </a:cubicBezTo>
                  <a:lnTo>
                    <a:pt x="100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" name="Google Shape;4126;p64">
              <a:extLst>
                <a:ext uri="{FF2B5EF4-FFF2-40B4-BE49-F238E27FC236}">
                  <a16:creationId xmlns:a16="http://schemas.microsoft.com/office/drawing/2014/main" id="{5DFDE468-9A09-F167-CA92-02EDEBCBF526}"/>
                </a:ext>
              </a:extLst>
            </p:cNvPr>
            <p:cNvSpPr/>
            <p:nvPr/>
          </p:nvSpPr>
          <p:spPr>
            <a:xfrm>
              <a:off x="3656275" y="2370400"/>
              <a:ext cx="307450" cy="263225"/>
            </a:xfrm>
            <a:custGeom>
              <a:avLst/>
              <a:gdLst/>
              <a:ahLst/>
              <a:cxnLst/>
              <a:rect l="l" t="t" r="r" b="b"/>
              <a:pathLst>
                <a:path w="12298" h="10529" extrusionOk="0">
                  <a:moveTo>
                    <a:pt x="10114" y="477"/>
                  </a:moveTo>
                  <a:lnTo>
                    <a:pt x="11777" y="9943"/>
                  </a:lnTo>
                  <a:lnTo>
                    <a:pt x="11777" y="9943"/>
                  </a:lnTo>
                  <a:cubicBezTo>
                    <a:pt x="11273" y="10009"/>
                    <a:pt x="10785" y="10051"/>
                    <a:pt x="10276" y="10051"/>
                  </a:cubicBezTo>
                  <a:cubicBezTo>
                    <a:pt x="5616" y="10051"/>
                    <a:pt x="1461" y="6710"/>
                    <a:pt x="618" y="1937"/>
                  </a:cubicBezTo>
                  <a:cubicBezTo>
                    <a:pt x="547" y="1483"/>
                    <a:pt x="495" y="967"/>
                    <a:pt x="482" y="477"/>
                  </a:cubicBezTo>
                  <a:close/>
                  <a:moveTo>
                    <a:pt x="253" y="0"/>
                  </a:moveTo>
                  <a:cubicBezTo>
                    <a:pt x="197" y="0"/>
                    <a:pt x="113" y="28"/>
                    <a:pt x="85" y="56"/>
                  </a:cubicBezTo>
                  <a:cubicBezTo>
                    <a:pt x="29" y="112"/>
                    <a:pt x="1" y="169"/>
                    <a:pt x="1" y="225"/>
                  </a:cubicBezTo>
                  <a:cubicBezTo>
                    <a:pt x="1" y="814"/>
                    <a:pt x="57" y="1432"/>
                    <a:pt x="169" y="2022"/>
                  </a:cubicBezTo>
                  <a:cubicBezTo>
                    <a:pt x="1039" y="7019"/>
                    <a:pt x="5391" y="10528"/>
                    <a:pt x="10276" y="10528"/>
                  </a:cubicBezTo>
                  <a:cubicBezTo>
                    <a:pt x="10894" y="10528"/>
                    <a:pt x="11483" y="10472"/>
                    <a:pt x="12101" y="10360"/>
                  </a:cubicBezTo>
                  <a:cubicBezTo>
                    <a:pt x="12157" y="10360"/>
                    <a:pt x="12213" y="10332"/>
                    <a:pt x="12241" y="10275"/>
                  </a:cubicBezTo>
                  <a:cubicBezTo>
                    <a:pt x="12269" y="10219"/>
                    <a:pt x="12297" y="10163"/>
                    <a:pt x="12269" y="10107"/>
                  </a:cubicBezTo>
                  <a:lnTo>
                    <a:pt x="10529" y="197"/>
                  </a:lnTo>
                  <a:cubicBezTo>
                    <a:pt x="10501" y="84"/>
                    <a:pt x="10416" y="0"/>
                    <a:pt x="103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" name="Google Shape;4127;p64">
              <a:extLst>
                <a:ext uri="{FF2B5EF4-FFF2-40B4-BE49-F238E27FC236}">
                  <a16:creationId xmlns:a16="http://schemas.microsoft.com/office/drawing/2014/main" id="{71938DA9-966E-5AD2-D3D8-55C4C6423A13}"/>
                </a:ext>
              </a:extLst>
            </p:cNvPr>
            <p:cNvSpPr/>
            <p:nvPr/>
          </p:nvSpPr>
          <p:spPr>
            <a:xfrm>
              <a:off x="3913875" y="2376000"/>
              <a:ext cx="197950" cy="247800"/>
            </a:xfrm>
            <a:custGeom>
              <a:avLst/>
              <a:gdLst/>
              <a:ahLst/>
              <a:cxnLst/>
              <a:rect l="l" t="t" r="r" b="b"/>
              <a:pathLst>
                <a:path w="7918" h="9912" extrusionOk="0">
                  <a:moveTo>
                    <a:pt x="0" y="1"/>
                  </a:moveTo>
                  <a:lnTo>
                    <a:pt x="1741" y="9911"/>
                  </a:lnTo>
                  <a:cubicBezTo>
                    <a:pt x="4324" y="9462"/>
                    <a:pt x="6317" y="8255"/>
                    <a:pt x="7917" y="6205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" name="Google Shape;4128;p64">
              <a:extLst>
                <a:ext uri="{FF2B5EF4-FFF2-40B4-BE49-F238E27FC236}">
                  <a16:creationId xmlns:a16="http://schemas.microsoft.com/office/drawing/2014/main" id="{BB615EAD-3B37-2F69-B236-799B4DFFC97F}"/>
                </a:ext>
              </a:extLst>
            </p:cNvPr>
            <p:cNvSpPr/>
            <p:nvPr/>
          </p:nvSpPr>
          <p:spPr>
            <a:xfrm>
              <a:off x="3905450" y="2361975"/>
              <a:ext cx="214800" cy="268825"/>
            </a:xfrm>
            <a:custGeom>
              <a:avLst/>
              <a:gdLst/>
              <a:ahLst/>
              <a:cxnLst/>
              <a:rect l="l" t="t" r="r" b="b"/>
              <a:pathLst>
                <a:path w="8592" h="10753" extrusionOk="0">
                  <a:moveTo>
                    <a:pt x="665" y="1124"/>
                  </a:moveTo>
                  <a:lnTo>
                    <a:pt x="7944" y="6802"/>
                  </a:lnTo>
                  <a:lnTo>
                    <a:pt x="7944" y="6802"/>
                  </a:lnTo>
                  <a:cubicBezTo>
                    <a:pt x="6418" y="8659"/>
                    <a:pt x="4610" y="9747"/>
                    <a:pt x="2261" y="10208"/>
                  </a:cubicBezTo>
                  <a:lnTo>
                    <a:pt x="2261" y="10208"/>
                  </a:lnTo>
                  <a:lnTo>
                    <a:pt x="665" y="1124"/>
                  </a:lnTo>
                  <a:close/>
                  <a:moveTo>
                    <a:pt x="0" y="0"/>
                  </a:moveTo>
                  <a:lnTo>
                    <a:pt x="112" y="618"/>
                  </a:lnTo>
                  <a:lnTo>
                    <a:pt x="1881" y="10753"/>
                  </a:lnTo>
                  <a:lnTo>
                    <a:pt x="2134" y="10697"/>
                  </a:lnTo>
                  <a:cubicBezTo>
                    <a:pt x="4745" y="10248"/>
                    <a:pt x="6794" y="9012"/>
                    <a:pt x="8451" y="6907"/>
                  </a:cubicBezTo>
                  <a:lnTo>
                    <a:pt x="8591" y="67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" name="Google Shape;4129;p64">
              <a:extLst>
                <a:ext uri="{FF2B5EF4-FFF2-40B4-BE49-F238E27FC236}">
                  <a16:creationId xmlns:a16="http://schemas.microsoft.com/office/drawing/2014/main" id="{B6B120E4-02E5-F003-6574-FC94500B43A3}"/>
                </a:ext>
              </a:extLst>
            </p:cNvPr>
            <p:cNvSpPr/>
            <p:nvPr/>
          </p:nvSpPr>
          <p:spPr>
            <a:xfrm>
              <a:off x="3788225" y="2124700"/>
              <a:ext cx="395175" cy="406450"/>
            </a:xfrm>
            <a:custGeom>
              <a:avLst/>
              <a:gdLst/>
              <a:ahLst/>
              <a:cxnLst/>
              <a:rect l="l" t="t" r="r" b="b"/>
              <a:pathLst>
                <a:path w="15807" h="16258" extrusionOk="0">
                  <a:moveTo>
                    <a:pt x="5010" y="1"/>
                  </a:moveTo>
                  <a:cubicBezTo>
                    <a:pt x="3306" y="1"/>
                    <a:pt x="1580" y="435"/>
                    <a:pt x="1" y="1350"/>
                  </a:cubicBezTo>
                  <a:lnTo>
                    <a:pt x="5026" y="10053"/>
                  </a:lnTo>
                  <a:lnTo>
                    <a:pt x="12943" y="16257"/>
                  </a:lnTo>
                  <a:cubicBezTo>
                    <a:pt x="15526" y="12972"/>
                    <a:pt x="15807" y="8649"/>
                    <a:pt x="13729" y="5027"/>
                  </a:cubicBezTo>
                  <a:cubicBezTo>
                    <a:pt x="11864" y="1806"/>
                    <a:pt x="8483" y="1"/>
                    <a:pt x="501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" name="Google Shape;4130;p64">
              <a:extLst>
                <a:ext uri="{FF2B5EF4-FFF2-40B4-BE49-F238E27FC236}">
                  <a16:creationId xmlns:a16="http://schemas.microsoft.com/office/drawing/2014/main" id="{B9E91A05-53D3-C72A-FB44-20940214A3FE}"/>
                </a:ext>
              </a:extLst>
            </p:cNvPr>
            <p:cNvSpPr/>
            <p:nvPr/>
          </p:nvSpPr>
          <p:spPr>
            <a:xfrm>
              <a:off x="3781200" y="2119125"/>
              <a:ext cx="390975" cy="417625"/>
            </a:xfrm>
            <a:custGeom>
              <a:avLst/>
              <a:gdLst/>
              <a:ahLst/>
              <a:cxnLst/>
              <a:rect l="l" t="t" r="r" b="b"/>
              <a:pathLst>
                <a:path w="15639" h="16705" extrusionOk="0">
                  <a:moveTo>
                    <a:pt x="5307" y="478"/>
                  </a:moveTo>
                  <a:cubicBezTo>
                    <a:pt x="8676" y="478"/>
                    <a:pt x="11989" y="2218"/>
                    <a:pt x="13814" y="5391"/>
                  </a:cubicBezTo>
                  <a:cubicBezTo>
                    <a:pt x="14712" y="6935"/>
                    <a:pt x="15161" y="8647"/>
                    <a:pt x="15161" y="10304"/>
                  </a:cubicBezTo>
                  <a:cubicBezTo>
                    <a:pt x="15161" y="12364"/>
                    <a:pt x="14507" y="14398"/>
                    <a:pt x="13198" y="16154"/>
                  </a:cubicBezTo>
                  <a:lnTo>
                    <a:pt x="13198" y="16154"/>
                  </a:lnTo>
                  <a:lnTo>
                    <a:pt x="5491" y="10141"/>
                  </a:lnTo>
                  <a:lnTo>
                    <a:pt x="5491" y="10141"/>
                  </a:lnTo>
                  <a:lnTo>
                    <a:pt x="593" y="1660"/>
                  </a:lnTo>
                  <a:lnTo>
                    <a:pt x="593" y="1660"/>
                  </a:lnTo>
                  <a:cubicBezTo>
                    <a:pt x="2083" y="863"/>
                    <a:pt x="3695" y="478"/>
                    <a:pt x="5307" y="478"/>
                  </a:cubicBezTo>
                  <a:close/>
                  <a:moveTo>
                    <a:pt x="5307" y="0"/>
                  </a:moveTo>
                  <a:cubicBezTo>
                    <a:pt x="3538" y="0"/>
                    <a:pt x="1770" y="450"/>
                    <a:pt x="169" y="1376"/>
                  </a:cubicBezTo>
                  <a:cubicBezTo>
                    <a:pt x="57" y="1432"/>
                    <a:pt x="1" y="1573"/>
                    <a:pt x="85" y="1685"/>
                  </a:cubicBezTo>
                  <a:lnTo>
                    <a:pt x="5111" y="10416"/>
                  </a:lnTo>
                  <a:lnTo>
                    <a:pt x="5167" y="10472"/>
                  </a:lnTo>
                  <a:lnTo>
                    <a:pt x="13084" y="16649"/>
                  </a:lnTo>
                  <a:cubicBezTo>
                    <a:pt x="13140" y="16705"/>
                    <a:pt x="13196" y="16705"/>
                    <a:pt x="13252" y="16705"/>
                  </a:cubicBezTo>
                  <a:cubicBezTo>
                    <a:pt x="13308" y="16705"/>
                    <a:pt x="13365" y="16677"/>
                    <a:pt x="13421" y="16621"/>
                  </a:cubicBezTo>
                  <a:cubicBezTo>
                    <a:pt x="14881" y="14740"/>
                    <a:pt x="15639" y="12550"/>
                    <a:pt x="15639" y="10304"/>
                  </a:cubicBezTo>
                  <a:cubicBezTo>
                    <a:pt x="15639" y="8563"/>
                    <a:pt x="15161" y="6766"/>
                    <a:pt x="14207" y="5138"/>
                  </a:cubicBezTo>
                  <a:cubicBezTo>
                    <a:pt x="12298" y="1853"/>
                    <a:pt x="8844" y="0"/>
                    <a:pt x="53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" name="Google Shape;4131;p64">
              <a:extLst>
                <a:ext uri="{FF2B5EF4-FFF2-40B4-BE49-F238E27FC236}">
                  <a16:creationId xmlns:a16="http://schemas.microsoft.com/office/drawing/2014/main" id="{53AB3ED8-8244-99F3-5F71-416616CF9E49}"/>
                </a:ext>
              </a:extLst>
            </p:cNvPr>
            <p:cNvSpPr/>
            <p:nvPr/>
          </p:nvSpPr>
          <p:spPr>
            <a:xfrm>
              <a:off x="3662600" y="2158425"/>
              <a:ext cx="251300" cy="217600"/>
            </a:xfrm>
            <a:custGeom>
              <a:avLst/>
              <a:gdLst/>
              <a:ahLst/>
              <a:cxnLst/>
              <a:rect l="l" t="t" r="r" b="b"/>
              <a:pathLst>
                <a:path w="10052" h="8704" extrusionOk="0">
                  <a:moveTo>
                    <a:pt x="5026" y="1"/>
                  </a:moveTo>
                  <a:cubicBezTo>
                    <a:pt x="1797" y="1853"/>
                    <a:pt x="0" y="4998"/>
                    <a:pt x="0" y="8704"/>
                  </a:cubicBezTo>
                  <a:lnTo>
                    <a:pt x="10051" y="8704"/>
                  </a:lnTo>
                  <a:lnTo>
                    <a:pt x="502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" name="Google Shape;4132;p64">
              <a:extLst>
                <a:ext uri="{FF2B5EF4-FFF2-40B4-BE49-F238E27FC236}">
                  <a16:creationId xmlns:a16="http://schemas.microsoft.com/office/drawing/2014/main" id="{8A6A8B95-38A5-2C66-FDBF-B8C8394E0C39}"/>
                </a:ext>
              </a:extLst>
            </p:cNvPr>
            <p:cNvSpPr/>
            <p:nvPr/>
          </p:nvSpPr>
          <p:spPr>
            <a:xfrm>
              <a:off x="3656275" y="2150700"/>
              <a:ext cx="267450" cy="231650"/>
            </a:xfrm>
            <a:custGeom>
              <a:avLst/>
              <a:gdLst/>
              <a:ahLst/>
              <a:cxnLst/>
              <a:rect l="l" t="t" r="r" b="b"/>
              <a:pathLst>
                <a:path w="10698" h="9266" extrusionOk="0">
                  <a:moveTo>
                    <a:pt x="5197" y="621"/>
                  </a:moveTo>
                  <a:lnTo>
                    <a:pt x="9897" y="8788"/>
                  </a:lnTo>
                  <a:lnTo>
                    <a:pt x="480" y="8788"/>
                  </a:lnTo>
                  <a:cubicBezTo>
                    <a:pt x="550" y="5339"/>
                    <a:pt x="2238" y="2419"/>
                    <a:pt x="5197" y="621"/>
                  </a:cubicBezTo>
                  <a:close/>
                  <a:moveTo>
                    <a:pt x="5363" y="1"/>
                  </a:moveTo>
                  <a:lnTo>
                    <a:pt x="5166" y="113"/>
                  </a:lnTo>
                  <a:cubicBezTo>
                    <a:pt x="1882" y="1994"/>
                    <a:pt x="1" y="5223"/>
                    <a:pt x="1" y="9013"/>
                  </a:cubicBezTo>
                  <a:lnTo>
                    <a:pt x="1" y="9265"/>
                  </a:lnTo>
                  <a:lnTo>
                    <a:pt x="10697" y="9265"/>
                  </a:lnTo>
                  <a:lnTo>
                    <a:pt x="10501" y="8900"/>
                  </a:lnTo>
                  <a:lnTo>
                    <a:pt x="53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" name="Google Shape;4133;p64">
              <a:extLst>
                <a:ext uri="{FF2B5EF4-FFF2-40B4-BE49-F238E27FC236}">
                  <a16:creationId xmlns:a16="http://schemas.microsoft.com/office/drawing/2014/main" id="{3F7676DC-A146-89FC-F146-9BB47AD6E23D}"/>
                </a:ext>
              </a:extLst>
            </p:cNvPr>
            <p:cNvSpPr/>
            <p:nvPr/>
          </p:nvSpPr>
          <p:spPr>
            <a:xfrm>
              <a:off x="3791025" y="2253875"/>
              <a:ext cx="245000" cy="244975"/>
            </a:xfrm>
            <a:custGeom>
              <a:avLst/>
              <a:gdLst/>
              <a:ahLst/>
              <a:cxnLst/>
              <a:rect l="l" t="t" r="r" b="b"/>
              <a:pathLst>
                <a:path w="9800" h="9799" extrusionOk="0">
                  <a:moveTo>
                    <a:pt x="4914" y="1"/>
                  </a:moveTo>
                  <a:cubicBezTo>
                    <a:pt x="2191" y="1"/>
                    <a:pt x="1" y="2191"/>
                    <a:pt x="1" y="4886"/>
                  </a:cubicBezTo>
                  <a:cubicBezTo>
                    <a:pt x="1" y="7609"/>
                    <a:pt x="2191" y="9799"/>
                    <a:pt x="4914" y="9799"/>
                  </a:cubicBezTo>
                  <a:cubicBezTo>
                    <a:pt x="7609" y="9799"/>
                    <a:pt x="9799" y="7609"/>
                    <a:pt x="9799" y="4886"/>
                  </a:cubicBezTo>
                  <a:cubicBezTo>
                    <a:pt x="9799" y="2191"/>
                    <a:pt x="7609" y="1"/>
                    <a:pt x="49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Google Shape;4134;p64">
              <a:extLst>
                <a:ext uri="{FF2B5EF4-FFF2-40B4-BE49-F238E27FC236}">
                  <a16:creationId xmlns:a16="http://schemas.microsoft.com/office/drawing/2014/main" id="{E2D2074E-9A4F-C155-2117-843689C943CA}"/>
                </a:ext>
              </a:extLst>
            </p:cNvPr>
            <p:cNvSpPr/>
            <p:nvPr/>
          </p:nvSpPr>
          <p:spPr>
            <a:xfrm>
              <a:off x="3785425" y="2247575"/>
              <a:ext cx="256900" cy="256900"/>
            </a:xfrm>
            <a:custGeom>
              <a:avLst/>
              <a:gdLst/>
              <a:ahLst/>
              <a:cxnLst/>
              <a:rect l="l" t="t" r="r" b="b"/>
              <a:pathLst>
                <a:path w="10276" h="10276" extrusionOk="0">
                  <a:moveTo>
                    <a:pt x="5138" y="477"/>
                  </a:moveTo>
                  <a:cubicBezTo>
                    <a:pt x="6430" y="477"/>
                    <a:pt x="7581" y="1011"/>
                    <a:pt x="8423" y="1853"/>
                  </a:cubicBezTo>
                  <a:cubicBezTo>
                    <a:pt x="9293" y="2695"/>
                    <a:pt x="9798" y="3846"/>
                    <a:pt x="9798" y="5138"/>
                  </a:cubicBezTo>
                  <a:cubicBezTo>
                    <a:pt x="9798" y="6429"/>
                    <a:pt x="9293" y="7608"/>
                    <a:pt x="8423" y="8451"/>
                  </a:cubicBezTo>
                  <a:cubicBezTo>
                    <a:pt x="7581" y="9293"/>
                    <a:pt x="6430" y="9826"/>
                    <a:pt x="5138" y="9826"/>
                  </a:cubicBezTo>
                  <a:cubicBezTo>
                    <a:pt x="3847" y="9826"/>
                    <a:pt x="2667" y="9293"/>
                    <a:pt x="1825" y="8451"/>
                  </a:cubicBezTo>
                  <a:cubicBezTo>
                    <a:pt x="983" y="7608"/>
                    <a:pt x="478" y="6429"/>
                    <a:pt x="478" y="5138"/>
                  </a:cubicBezTo>
                  <a:cubicBezTo>
                    <a:pt x="478" y="3846"/>
                    <a:pt x="983" y="2695"/>
                    <a:pt x="1825" y="1853"/>
                  </a:cubicBezTo>
                  <a:cubicBezTo>
                    <a:pt x="2667" y="1011"/>
                    <a:pt x="3847" y="477"/>
                    <a:pt x="5138" y="477"/>
                  </a:cubicBezTo>
                  <a:close/>
                  <a:moveTo>
                    <a:pt x="5138" y="0"/>
                  </a:moveTo>
                  <a:cubicBezTo>
                    <a:pt x="2303" y="0"/>
                    <a:pt x="0" y="2302"/>
                    <a:pt x="0" y="5138"/>
                  </a:cubicBezTo>
                  <a:cubicBezTo>
                    <a:pt x="0" y="7973"/>
                    <a:pt x="2303" y="10275"/>
                    <a:pt x="5138" y="10275"/>
                  </a:cubicBezTo>
                  <a:cubicBezTo>
                    <a:pt x="7974" y="10275"/>
                    <a:pt x="10276" y="7973"/>
                    <a:pt x="10276" y="5138"/>
                  </a:cubicBezTo>
                  <a:cubicBezTo>
                    <a:pt x="10276" y="2302"/>
                    <a:pt x="7974" y="0"/>
                    <a:pt x="51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" name="Google Shape;4135;p64">
              <a:extLst>
                <a:ext uri="{FF2B5EF4-FFF2-40B4-BE49-F238E27FC236}">
                  <a16:creationId xmlns:a16="http://schemas.microsoft.com/office/drawing/2014/main" id="{240D88B2-EFBD-3962-3B29-B4C39315C528}"/>
                </a:ext>
              </a:extLst>
            </p:cNvPr>
            <p:cNvSpPr/>
            <p:nvPr/>
          </p:nvSpPr>
          <p:spPr>
            <a:xfrm>
              <a:off x="2155675" y="1182825"/>
              <a:ext cx="277975" cy="11950"/>
            </a:xfrm>
            <a:custGeom>
              <a:avLst/>
              <a:gdLst/>
              <a:ahLst/>
              <a:cxnLst/>
              <a:rect l="l" t="t" r="r" b="b"/>
              <a:pathLst>
                <a:path w="11119" h="478" extrusionOk="0">
                  <a:moveTo>
                    <a:pt x="1" y="1"/>
                  </a:moveTo>
                  <a:lnTo>
                    <a:pt x="1" y="478"/>
                  </a:lnTo>
                  <a:lnTo>
                    <a:pt x="11118" y="478"/>
                  </a:lnTo>
                  <a:lnTo>
                    <a:pt x="111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" name="Google Shape;4136;p64">
              <a:extLst>
                <a:ext uri="{FF2B5EF4-FFF2-40B4-BE49-F238E27FC236}">
                  <a16:creationId xmlns:a16="http://schemas.microsoft.com/office/drawing/2014/main" id="{FA2359BE-3FA2-8D8E-38DD-85ABE0E13B55}"/>
                </a:ext>
              </a:extLst>
            </p:cNvPr>
            <p:cNvSpPr/>
            <p:nvPr/>
          </p:nvSpPr>
          <p:spPr>
            <a:xfrm>
              <a:off x="2155675" y="1229850"/>
              <a:ext cx="277975" cy="11950"/>
            </a:xfrm>
            <a:custGeom>
              <a:avLst/>
              <a:gdLst/>
              <a:ahLst/>
              <a:cxnLst/>
              <a:rect l="l" t="t" r="r" b="b"/>
              <a:pathLst>
                <a:path w="11119" h="478" extrusionOk="0">
                  <a:moveTo>
                    <a:pt x="1" y="1"/>
                  </a:moveTo>
                  <a:lnTo>
                    <a:pt x="1" y="478"/>
                  </a:lnTo>
                  <a:lnTo>
                    <a:pt x="11118" y="478"/>
                  </a:lnTo>
                  <a:lnTo>
                    <a:pt x="111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" name="Google Shape;4137;p64">
              <a:extLst>
                <a:ext uri="{FF2B5EF4-FFF2-40B4-BE49-F238E27FC236}">
                  <a16:creationId xmlns:a16="http://schemas.microsoft.com/office/drawing/2014/main" id="{C8F0EFEE-4597-BCF3-23D5-7CF537B1B8B0}"/>
                </a:ext>
              </a:extLst>
            </p:cNvPr>
            <p:cNvSpPr/>
            <p:nvPr/>
          </p:nvSpPr>
          <p:spPr>
            <a:xfrm>
              <a:off x="2155675" y="1277575"/>
              <a:ext cx="277975" cy="11950"/>
            </a:xfrm>
            <a:custGeom>
              <a:avLst/>
              <a:gdLst/>
              <a:ahLst/>
              <a:cxnLst/>
              <a:rect l="l" t="t" r="r" b="b"/>
              <a:pathLst>
                <a:path w="11119" h="478" extrusionOk="0">
                  <a:moveTo>
                    <a:pt x="1" y="1"/>
                  </a:moveTo>
                  <a:lnTo>
                    <a:pt x="1" y="478"/>
                  </a:lnTo>
                  <a:lnTo>
                    <a:pt x="11118" y="478"/>
                  </a:lnTo>
                  <a:lnTo>
                    <a:pt x="111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" name="Google Shape;4138;p64">
              <a:extLst>
                <a:ext uri="{FF2B5EF4-FFF2-40B4-BE49-F238E27FC236}">
                  <a16:creationId xmlns:a16="http://schemas.microsoft.com/office/drawing/2014/main" id="{2C957F26-A45A-8528-7536-BACD18D9BD19}"/>
                </a:ext>
              </a:extLst>
            </p:cNvPr>
            <p:cNvSpPr/>
            <p:nvPr/>
          </p:nvSpPr>
          <p:spPr>
            <a:xfrm>
              <a:off x="2155675" y="1324600"/>
              <a:ext cx="277975" cy="11950"/>
            </a:xfrm>
            <a:custGeom>
              <a:avLst/>
              <a:gdLst/>
              <a:ahLst/>
              <a:cxnLst/>
              <a:rect l="l" t="t" r="r" b="b"/>
              <a:pathLst>
                <a:path w="11119" h="478" extrusionOk="0">
                  <a:moveTo>
                    <a:pt x="1" y="1"/>
                  </a:moveTo>
                  <a:lnTo>
                    <a:pt x="1" y="478"/>
                  </a:lnTo>
                  <a:lnTo>
                    <a:pt x="11118" y="478"/>
                  </a:lnTo>
                  <a:lnTo>
                    <a:pt x="111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" name="Google Shape;4139;p64">
              <a:extLst>
                <a:ext uri="{FF2B5EF4-FFF2-40B4-BE49-F238E27FC236}">
                  <a16:creationId xmlns:a16="http://schemas.microsoft.com/office/drawing/2014/main" id="{9039E857-07F0-77C4-6B1D-24FBB1D60B37}"/>
                </a:ext>
              </a:extLst>
            </p:cNvPr>
            <p:cNvSpPr/>
            <p:nvPr/>
          </p:nvSpPr>
          <p:spPr>
            <a:xfrm>
              <a:off x="4314625" y="1290925"/>
              <a:ext cx="604350" cy="291850"/>
            </a:xfrm>
            <a:custGeom>
              <a:avLst/>
              <a:gdLst/>
              <a:ahLst/>
              <a:cxnLst/>
              <a:rect l="l" t="t" r="r" b="b"/>
              <a:pathLst>
                <a:path w="24174" h="11674" extrusionOk="0">
                  <a:moveTo>
                    <a:pt x="225" y="0"/>
                  </a:moveTo>
                  <a:cubicBezTo>
                    <a:pt x="113" y="0"/>
                    <a:pt x="1" y="112"/>
                    <a:pt x="1" y="225"/>
                  </a:cubicBezTo>
                  <a:cubicBezTo>
                    <a:pt x="1" y="365"/>
                    <a:pt x="113" y="477"/>
                    <a:pt x="225" y="477"/>
                  </a:cubicBezTo>
                  <a:lnTo>
                    <a:pt x="11034" y="477"/>
                  </a:lnTo>
                  <a:lnTo>
                    <a:pt x="23752" y="11623"/>
                  </a:lnTo>
                  <a:cubicBezTo>
                    <a:pt x="23799" y="11658"/>
                    <a:pt x="23851" y="11674"/>
                    <a:pt x="23902" y="11674"/>
                  </a:cubicBezTo>
                  <a:cubicBezTo>
                    <a:pt x="23972" y="11674"/>
                    <a:pt x="24040" y="11644"/>
                    <a:pt x="24089" y="11595"/>
                  </a:cubicBezTo>
                  <a:cubicBezTo>
                    <a:pt x="24173" y="11483"/>
                    <a:pt x="24173" y="11342"/>
                    <a:pt x="24061" y="11258"/>
                  </a:cubicBezTo>
                  <a:lnTo>
                    <a:pt x="11259" y="56"/>
                  </a:lnTo>
                  <a:cubicBezTo>
                    <a:pt x="11231" y="28"/>
                    <a:pt x="11174" y="0"/>
                    <a:pt x="111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" name="Google Shape;4140;p64">
              <a:extLst>
                <a:ext uri="{FF2B5EF4-FFF2-40B4-BE49-F238E27FC236}">
                  <a16:creationId xmlns:a16="http://schemas.microsoft.com/office/drawing/2014/main" id="{00447FD6-1029-C7AE-0B14-506C224BF4E6}"/>
                </a:ext>
              </a:extLst>
            </p:cNvPr>
            <p:cNvSpPr/>
            <p:nvPr/>
          </p:nvSpPr>
          <p:spPr>
            <a:xfrm>
              <a:off x="4963850" y="1490950"/>
              <a:ext cx="277975" cy="11950"/>
            </a:xfrm>
            <a:custGeom>
              <a:avLst/>
              <a:gdLst/>
              <a:ahLst/>
              <a:cxnLst/>
              <a:rect l="l" t="t" r="r" b="b"/>
              <a:pathLst>
                <a:path w="11119" h="478" extrusionOk="0">
                  <a:moveTo>
                    <a:pt x="1" y="0"/>
                  </a:moveTo>
                  <a:lnTo>
                    <a:pt x="1" y="478"/>
                  </a:lnTo>
                  <a:lnTo>
                    <a:pt x="11118" y="478"/>
                  </a:lnTo>
                  <a:lnTo>
                    <a:pt x="111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" name="Google Shape;4141;p64">
              <a:extLst>
                <a:ext uri="{FF2B5EF4-FFF2-40B4-BE49-F238E27FC236}">
                  <a16:creationId xmlns:a16="http://schemas.microsoft.com/office/drawing/2014/main" id="{1A21854F-7B70-ED6B-4080-E2C8BE1A80E8}"/>
                </a:ext>
              </a:extLst>
            </p:cNvPr>
            <p:cNvSpPr/>
            <p:nvPr/>
          </p:nvSpPr>
          <p:spPr>
            <a:xfrm>
              <a:off x="4963850" y="1537975"/>
              <a:ext cx="277975" cy="11950"/>
            </a:xfrm>
            <a:custGeom>
              <a:avLst/>
              <a:gdLst/>
              <a:ahLst/>
              <a:cxnLst/>
              <a:rect l="l" t="t" r="r" b="b"/>
              <a:pathLst>
                <a:path w="11119" h="478" extrusionOk="0">
                  <a:moveTo>
                    <a:pt x="1" y="0"/>
                  </a:moveTo>
                  <a:lnTo>
                    <a:pt x="1" y="478"/>
                  </a:lnTo>
                  <a:lnTo>
                    <a:pt x="11118" y="478"/>
                  </a:lnTo>
                  <a:lnTo>
                    <a:pt x="111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" name="Google Shape;4142;p64">
              <a:extLst>
                <a:ext uri="{FF2B5EF4-FFF2-40B4-BE49-F238E27FC236}">
                  <a16:creationId xmlns:a16="http://schemas.microsoft.com/office/drawing/2014/main" id="{25BF3E00-02DA-8464-DE23-B9CB869E8E9C}"/>
                </a:ext>
              </a:extLst>
            </p:cNvPr>
            <p:cNvSpPr/>
            <p:nvPr/>
          </p:nvSpPr>
          <p:spPr>
            <a:xfrm>
              <a:off x="4963850" y="1585700"/>
              <a:ext cx="277975" cy="11250"/>
            </a:xfrm>
            <a:custGeom>
              <a:avLst/>
              <a:gdLst/>
              <a:ahLst/>
              <a:cxnLst/>
              <a:rect l="l" t="t" r="r" b="b"/>
              <a:pathLst>
                <a:path w="11119" h="450" extrusionOk="0">
                  <a:moveTo>
                    <a:pt x="1" y="1"/>
                  </a:moveTo>
                  <a:lnTo>
                    <a:pt x="1" y="450"/>
                  </a:lnTo>
                  <a:lnTo>
                    <a:pt x="11118" y="450"/>
                  </a:lnTo>
                  <a:lnTo>
                    <a:pt x="111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" name="Google Shape;4143;p64">
              <a:extLst>
                <a:ext uri="{FF2B5EF4-FFF2-40B4-BE49-F238E27FC236}">
                  <a16:creationId xmlns:a16="http://schemas.microsoft.com/office/drawing/2014/main" id="{11B648C4-942B-993F-D24D-328C03235E20}"/>
                </a:ext>
              </a:extLst>
            </p:cNvPr>
            <p:cNvSpPr/>
            <p:nvPr/>
          </p:nvSpPr>
          <p:spPr>
            <a:xfrm>
              <a:off x="4963850" y="1632725"/>
              <a:ext cx="277975" cy="11950"/>
            </a:xfrm>
            <a:custGeom>
              <a:avLst/>
              <a:gdLst/>
              <a:ahLst/>
              <a:cxnLst/>
              <a:rect l="l" t="t" r="r" b="b"/>
              <a:pathLst>
                <a:path w="11119" h="478" extrusionOk="0">
                  <a:moveTo>
                    <a:pt x="1" y="1"/>
                  </a:moveTo>
                  <a:lnTo>
                    <a:pt x="1" y="478"/>
                  </a:lnTo>
                  <a:lnTo>
                    <a:pt x="11118" y="478"/>
                  </a:lnTo>
                  <a:lnTo>
                    <a:pt x="111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" name="Google Shape;4144;p64">
              <a:extLst>
                <a:ext uri="{FF2B5EF4-FFF2-40B4-BE49-F238E27FC236}">
                  <a16:creationId xmlns:a16="http://schemas.microsoft.com/office/drawing/2014/main" id="{FE4DB499-28D9-2F66-5C55-187FDB06B02D}"/>
                </a:ext>
              </a:extLst>
            </p:cNvPr>
            <p:cNvSpPr/>
            <p:nvPr/>
          </p:nvSpPr>
          <p:spPr>
            <a:xfrm>
              <a:off x="4963850" y="2298800"/>
              <a:ext cx="277975" cy="11950"/>
            </a:xfrm>
            <a:custGeom>
              <a:avLst/>
              <a:gdLst/>
              <a:ahLst/>
              <a:cxnLst/>
              <a:rect l="l" t="t" r="r" b="b"/>
              <a:pathLst>
                <a:path w="11119" h="478" extrusionOk="0">
                  <a:moveTo>
                    <a:pt x="1" y="0"/>
                  </a:moveTo>
                  <a:lnTo>
                    <a:pt x="1" y="478"/>
                  </a:lnTo>
                  <a:lnTo>
                    <a:pt x="11118" y="478"/>
                  </a:lnTo>
                  <a:lnTo>
                    <a:pt x="111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5" name="Google Shape;4145;p64">
              <a:extLst>
                <a:ext uri="{FF2B5EF4-FFF2-40B4-BE49-F238E27FC236}">
                  <a16:creationId xmlns:a16="http://schemas.microsoft.com/office/drawing/2014/main" id="{86744CB3-83B6-A972-AC03-26DAA45C367F}"/>
                </a:ext>
              </a:extLst>
            </p:cNvPr>
            <p:cNvSpPr/>
            <p:nvPr/>
          </p:nvSpPr>
          <p:spPr>
            <a:xfrm>
              <a:off x="4963850" y="2345825"/>
              <a:ext cx="277975" cy="11950"/>
            </a:xfrm>
            <a:custGeom>
              <a:avLst/>
              <a:gdLst/>
              <a:ahLst/>
              <a:cxnLst/>
              <a:rect l="l" t="t" r="r" b="b"/>
              <a:pathLst>
                <a:path w="11119" h="478" extrusionOk="0">
                  <a:moveTo>
                    <a:pt x="1" y="1"/>
                  </a:moveTo>
                  <a:lnTo>
                    <a:pt x="1" y="478"/>
                  </a:lnTo>
                  <a:lnTo>
                    <a:pt x="11118" y="478"/>
                  </a:lnTo>
                  <a:lnTo>
                    <a:pt x="111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Google Shape;4146;p64">
              <a:extLst>
                <a:ext uri="{FF2B5EF4-FFF2-40B4-BE49-F238E27FC236}">
                  <a16:creationId xmlns:a16="http://schemas.microsoft.com/office/drawing/2014/main" id="{8071A380-7914-F7F2-B7C4-ED867FF4A25E}"/>
                </a:ext>
              </a:extLst>
            </p:cNvPr>
            <p:cNvSpPr/>
            <p:nvPr/>
          </p:nvSpPr>
          <p:spPr>
            <a:xfrm>
              <a:off x="4963850" y="2393550"/>
              <a:ext cx="277975" cy="11950"/>
            </a:xfrm>
            <a:custGeom>
              <a:avLst/>
              <a:gdLst/>
              <a:ahLst/>
              <a:cxnLst/>
              <a:rect l="l" t="t" r="r" b="b"/>
              <a:pathLst>
                <a:path w="11119" h="478" extrusionOk="0">
                  <a:moveTo>
                    <a:pt x="1" y="1"/>
                  </a:moveTo>
                  <a:lnTo>
                    <a:pt x="1" y="478"/>
                  </a:lnTo>
                  <a:lnTo>
                    <a:pt x="11118" y="478"/>
                  </a:lnTo>
                  <a:lnTo>
                    <a:pt x="111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Google Shape;4147;p64">
              <a:extLst>
                <a:ext uri="{FF2B5EF4-FFF2-40B4-BE49-F238E27FC236}">
                  <a16:creationId xmlns:a16="http://schemas.microsoft.com/office/drawing/2014/main" id="{67EA9B73-95BD-DD41-DC90-DD6AE5A02E13}"/>
                </a:ext>
              </a:extLst>
            </p:cNvPr>
            <p:cNvSpPr/>
            <p:nvPr/>
          </p:nvSpPr>
          <p:spPr>
            <a:xfrm>
              <a:off x="4963850" y="2440575"/>
              <a:ext cx="277975" cy="11950"/>
            </a:xfrm>
            <a:custGeom>
              <a:avLst/>
              <a:gdLst/>
              <a:ahLst/>
              <a:cxnLst/>
              <a:rect l="l" t="t" r="r" b="b"/>
              <a:pathLst>
                <a:path w="11119" h="478" extrusionOk="0">
                  <a:moveTo>
                    <a:pt x="1" y="1"/>
                  </a:moveTo>
                  <a:lnTo>
                    <a:pt x="1" y="478"/>
                  </a:lnTo>
                  <a:lnTo>
                    <a:pt x="11118" y="478"/>
                  </a:lnTo>
                  <a:lnTo>
                    <a:pt x="111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Google Shape;4148;p64">
              <a:extLst>
                <a:ext uri="{FF2B5EF4-FFF2-40B4-BE49-F238E27FC236}">
                  <a16:creationId xmlns:a16="http://schemas.microsoft.com/office/drawing/2014/main" id="{81C93EE1-CA01-F0EB-6A1E-7CDBE98FF769}"/>
                </a:ext>
              </a:extLst>
            </p:cNvPr>
            <p:cNvSpPr/>
            <p:nvPr/>
          </p:nvSpPr>
          <p:spPr>
            <a:xfrm>
              <a:off x="2291850" y="3234400"/>
              <a:ext cx="278650" cy="11950"/>
            </a:xfrm>
            <a:custGeom>
              <a:avLst/>
              <a:gdLst/>
              <a:ahLst/>
              <a:cxnLst/>
              <a:rect l="l" t="t" r="r" b="b"/>
              <a:pathLst>
                <a:path w="11146" h="478" extrusionOk="0">
                  <a:moveTo>
                    <a:pt x="0" y="0"/>
                  </a:moveTo>
                  <a:lnTo>
                    <a:pt x="0" y="477"/>
                  </a:lnTo>
                  <a:lnTo>
                    <a:pt x="11146" y="477"/>
                  </a:lnTo>
                  <a:lnTo>
                    <a:pt x="1114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4149;p64">
              <a:extLst>
                <a:ext uri="{FF2B5EF4-FFF2-40B4-BE49-F238E27FC236}">
                  <a16:creationId xmlns:a16="http://schemas.microsoft.com/office/drawing/2014/main" id="{6FE24E7F-2807-C518-4AA2-1CD6CFCC8FEE}"/>
                </a:ext>
              </a:extLst>
            </p:cNvPr>
            <p:cNvSpPr/>
            <p:nvPr/>
          </p:nvSpPr>
          <p:spPr>
            <a:xfrm>
              <a:off x="2291850" y="3282125"/>
              <a:ext cx="278650" cy="11950"/>
            </a:xfrm>
            <a:custGeom>
              <a:avLst/>
              <a:gdLst/>
              <a:ahLst/>
              <a:cxnLst/>
              <a:rect l="l" t="t" r="r" b="b"/>
              <a:pathLst>
                <a:path w="11146" h="478" extrusionOk="0">
                  <a:moveTo>
                    <a:pt x="0" y="0"/>
                  </a:moveTo>
                  <a:lnTo>
                    <a:pt x="0" y="478"/>
                  </a:lnTo>
                  <a:lnTo>
                    <a:pt x="11146" y="478"/>
                  </a:lnTo>
                  <a:lnTo>
                    <a:pt x="1114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" name="Google Shape;4150;p64">
              <a:extLst>
                <a:ext uri="{FF2B5EF4-FFF2-40B4-BE49-F238E27FC236}">
                  <a16:creationId xmlns:a16="http://schemas.microsoft.com/office/drawing/2014/main" id="{B2DCC73E-FE96-BF4F-54AC-50A5C9180C61}"/>
                </a:ext>
              </a:extLst>
            </p:cNvPr>
            <p:cNvSpPr/>
            <p:nvPr/>
          </p:nvSpPr>
          <p:spPr>
            <a:xfrm>
              <a:off x="2291850" y="3329150"/>
              <a:ext cx="278650" cy="11950"/>
            </a:xfrm>
            <a:custGeom>
              <a:avLst/>
              <a:gdLst/>
              <a:ahLst/>
              <a:cxnLst/>
              <a:rect l="l" t="t" r="r" b="b"/>
              <a:pathLst>
                <a:path w="11146" h="478" extrusionOk="0">
                  <a:moveTo>
                    <a:pt x="0" y="0"/>
                  </a:moveTo>
                  <a:lnTo>
                    <a:pt x="0" y="478"/>
                  </a:lnTo>
                  <a:lnTo>
                    <a:pt x="11146" y="478"/>
                  </a:lnTo>
                  <a:lnTo>
                    <a:pt x="1114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1" name="Google Shape;4151;p64">
              <a:extLst>
                <a:ext uri="{FF2B5EF4-FFF2-40B4-BE49-F238E27FC236}">
                  <a16:creationId xmlns:a16="http://schemas.microsoft.com/office/drawing/2014/main" id="{C220B46B-8F24-80D0-944F-E6BBB96788D2}"/>
                </a:ext>
              </a:extLst>
            </p:cNvPr>
            <p:cNvSpPr/>
            <p:nvPr/>
          </p:nvSpPr>
          <p:spPr>
            <a:xfrm>
              <a:off x="2291850" y="3376875"/>
              <a:ext cx="278650" cy="11250"/>
            </a:xfrm>
            <a:custGeom>
              <a:avLst/>
              <a:gdLst/>
              <a:ahLst/>
              <a:cxnLst/>
              <a:rect l="l" t="t" r="r" b="b"/>
              <a:pathLst>
                <a:path w="11146" h="450" extrusionOk="0">
                  <a:moveTo>
                    <a:pt x="0" y="0"/>
                  </a:moveTo>
                  <a:lnTo>
                    <a:pt x="0" y="450"/>
                  </a:lnTo>
                  <a:lnTo>
                    <a:pt x="11146" y="450"/>
                  </a:lnTo>
                  <a:lnTo>
                    <a:pt x="1114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" name="Google Shape;4152;p64">
              <a:extLst>
                <a:ext uri="{FF2B5EF4-FFF2-40B4-BE49-F238E27FC236}">
                  <a16:creationId xmlns:a16="http://schemas.microsoft.com/office/drawing/2014/main" id="{6F9A8E32-28BD-28EB-97F2-1F3E7D2F7E2D}"/>
                </a:ext>
              </a:extLst>
            </p:cNvPr>
            <p:cNvSpPr/>
            <p:nvPr/>
          </p:nvSpPr>
          <p:spPr>
            <a:xfrm>
              <a:off x="4036000" y="2098775"/>
              <a:ext cx="888575" cy="274450"/>
            </a:xfrm>
            <a:custGeom>
              <a:avLst/>
              <a:gdLst/>
              <a:ahLst/>
              <a:cxnLst/>
              <a:rect l="l" t="t" r="r" b="b"/>
              <a:pathLst>
                <a:path w="35543" h="10978" extrusionOk="0">
                  <a:moveTo>
                    <a:pt x="4548" y="0"/>
                  </a:moveTo>
                  <a:lnTo>
                    <a:pt x="0" y="5194"/>
                  </a:lnTo>
                  <a:lnTo>
                    <a:pt x="365" y="5503"/>
                  </a:lnTo>
                  <a:lnTo>
                    <a:pt x="4773" y="477"/>
                  </a:lnTo>
                  <a:lnTo>
                    <a:pt x="22488" y="477"/>
                  </a:lnTo>
                  <a:lnTo>
                    <a:pt x="35234" y="10977"/>
                  </a:lnTo>
                  <a:lnTo>
                    <a:pt x="35543" y="10612"/>
                  </a:lnTo>
                  <a:lnTo>
                    <a:pt x="2265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" name="Google Shape;4153;p64">
              <a:extLst>
                <a:ext uri="{FF2B5EF4-FFF2-40B4-BE49-F238E27FC236}">
                  <a16:creationId xmlns:a16="http://schemas.microsoft.com/office/drawing/2014/main" id="{05A4D318-B482-338A-80D2-06AB7CDAD7AB}"/>
                </a:ext>
              </a:extLst>
            </p:cNvPr>
            <p:cNvSpPr/>
            <p:nvPr/>
          </p:nvSpPr>
          <p:spPr>
            <a:xfrm>
              <a:off x="2418875" y="2616750"/>
              <a:ext cx="11975" cy="600125"/>
            </a:xfrm>
            <a:custGeom>
              <a:avLst/>
              <a:gdLst/>
              <a:ahLst/>
              <a:cxnLst/>
              <a:rect l="l" t="t" r="r" b="b"/>
              <a:pathLst>
                <a:path w="479" h="24005" extrusionOk="0">
                  <a:moveTo>
                    <a:pt x="1" y="0"/>
                  </a:moveTo>
                  <a:lnTo>
                    <a:pt x="1" y="24004"/>
                  </a:lnTo>
                  <a:lnTo>
                    <a:pt x="478" y="24004"/>
                  </a:lnTo>
                  <a:lnTo>
                    <a:pt x="47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4" name="Google Shape;4154;p64">
              <a:extLst>
                <a:ext uri="{FF2B5EF4-FFF2-40B4-BE49-F238E27FC236}">
                  <a16:creationId xmlns:a16="http://schemas.microsoft.com/office/drawing/2014/main" id="{F79A40AF-16D7-3A32-FF6D-E1BCEA79D5DC}"/>
                </a:ext>
              </a:extLst>
            </p:cNvPr>
            <p:cNvSpPr/>
            <p:nvPr/>
          </p:nvSpPr>
          <p:spPr>
            <a:xfrm>
              <a:off x="1831425" y="3538000"/>
              <a:ext cx="129875" cy="102100"/>
            </a:xfrm>
            <a:custGeom>
              <a:avLst/>
              <a:gdLst/>
              <a:ahLst/>
              <a:cxnLst/>
              <a:rect l="l" t="t" r="r" b="b"/>
              <a:pathLst>
                <a:path w="5195" h="4084" extrusionOk="0">
                  <a:moveTo>
                    <a:pt x="1580" y="1"/>
                  </a:moveTo>
                  <a:cubicBezTo>
                    <a:pt x="1521" y="1"/>
                    <a:pt x="1462" y="5"/>
                    <a:pt x="1404" y="13"/>
                  </a:cubicBezTo>
                  <a:cubicBezTo>
                    <a:pt x="506" y="125"/>
                    <a:pt x="0" y="1023"/>
                    <a:pt x="197" y="1894"/>
                  </a:cubicBezTo>
                  <a:cubicBezTo>
                    <a:pt x="393" y="2736"/>
                    <a:pt x="1292" y="3381"/>
                    <a:pt x="2050" y="3718"/>
                  </a:cubicBezTo>
                  <a:cubicBezTo>
                    <a:pt x="2860" y="4062"/>
                    <a:pt x="4638" y="4084"/>
                    <a:pt x="5070" y="4084"/>
                  </a:cubicBezTo>
                  <a:cubicBezTo>
                    <a:pt x="5132" y="4084"/>
                    <a:pt x="5166" y="4083"/>
                    <a:pt x="5166" y="4083"/>
                  </a:cubicBezTo>
                  <a:cubicBezTo>
                    <a:pt x="5194" y="4083"/>
                    <a:pt x="4689" y="2623"/>
                    <a:pt x="4661" y="2539"/>
                  </a:cubicBezTo>
                  <a:cubicBezTo>
                    <a:pt x="4206" y="1576"/>
                    <a:pt x="2782" y="1"/>
                    <a:pt x="15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5" name="Google Shape;4155;p64">
              <a:extLst>
                <a:ext uri="{FF2B5EF4-FFF2-40B4-BE49-F238E27FC236}">
                  <a16:creationId xmlns:a16="http://schemas.microsoft.com/office/drawing/2014/main" id="{1DABC077-14BD-B5E3-F3DB-F10609E7AD3B}"/>
                </a:ext>
              </a:extLst>
            </p:cNvPr>
            <p:cNvSpPr/>
            <p:nvPr/>
          </p:nvSpPr>
          <p:spPr>
            <a:xfrm>
              <a:off x="1834225" y="3377750"/>
              <a:ext cx="807875" cy="1698375"/>
            </a:xfrm>
            <a:custGeom>
              <a:avLst/>
              <a:gdLst/>
              <a:ahLst/>
              <a:cxnLst/>
              <a:rect l="l" t="t" r="r" b="b"/>
              <a:pathLst>
                <a:path w="32315" h="67935" extrusionOk="0">
                  <a:moveTo>
                    <a:pt x="15189" y="33037"/>
                  </a:moveTo>
                  <a:cubicBezTo>
                    <a:pt x="15835" y="33739"/>
                    <a:pt x="17491" y="34553"/>
                    <a:pt x="17716" y="34666"/>
                  </a:cubicBezTo>
                  <a:cubicBezTo>
                    <a:pt x="17491" y="35199"/>
                    <a:pt x="17267" y="35733"/>
                    <a:pt x="17042" y="36238"/>
                  </a:cubicBezTo>
                  <a:cubicBezTo>
                    <a:pt x="16284" y="37979"/>
                    <a:pt x="15582" y="39410"/>
                    <a:pt x="15077" y="40393"/>
                  </a:cubicBezTo>
                  <a:cubicBezTo>
                    <a:pt x="14993" y="40590"/>
                    <a:pt x="14880" y="40758"/>
                    <a:pt x="14796" y="40926"/>
                  </a:cubicBezTo>
                  <a:lnTo>
                    <a:pt x="14712" y="40926"/>
                  </a:lnTo>
                  <a:cubicBezTo>
                    <a:pt x="14712" y="40730"/>
                    <a:pt x="14684" y="40533"/>
                    <a:pt x="14628" y="40281"/>
                  </a:cubicBezTo>
                  <a:cubicBezTo>
                    <a:pt x="14487" y="39186"/>
                    <a:pt x="14234" y="37614"/>
                    <a:pt x="13870" y="35733"/>
                  </a:cubicBezTo>
                  <a:cubicBezTo>
                    <a:pt x="13757" y="35115"/>
                    <a:pt x="13617" y="34497"/>
                    <a:pt x="13476" y="33852"/>
                  </a:cubicBezTo>
                  <a:cubicBezTo>
                    <a:pt x="13617" y="33795"/>
                    <a:pt x="14459" y="33459"/>
                    <a:pt x="15189" y="33037"/>
                  </a:cubicBezTo>
                  <a:close/>
                  <a:moveTo>
                    <a:pt x="6799" y="1"/>
                  </a:moveTo>
                  <a:cubicBezTo>
                    <a:pt x="6583" y="1"/>
                    <a:pt x="6362" y="52"/>
                    <a:pt x="6149" y="162"/>
                  </a:cubicBezTo>
                  <a:cubicBezTo>
                    <a:pt x="5026" y="751"/>
                    <a:pt x="4745" y="2997"/>
                    <a:pt x="4914" y="4092"/>
                  </a:cubicBezTo>
                  <a:cubicBezTo>
                    <a:pt x="4942" y="4205"/>
                    <a:pt x="5363" y="5665"/>
                    <a:pt x="5363" y="5665"/>
                  </a:cubicBezTo>
                  <a:lnTo>
                    <a:pt x="5391" y="5636"/>
                  </a:lnTo>
                  <a:lnTo>
                    <a:pt x="5391" y="5636"/>
                  </a:lnTo>
                  <a:cubicBezTo>
                    <a:pt x="5335" y="6001"/>
                    <a:pt x="5307" y="6366"/>
                    <a:pt x="5251" y="6787"/>
                  </a:cubicBezTo>
                  <a:cubicBezTo>
                    <a:pt x="5166" y="7574"/>
                    <a:pt x="5110" y="8444"/>
                    <a:pt x="5082" y="9398"/>
                  </a:cubicBezTo>
                  <a:cubicBezTo>
                    <a:pt x="5054" y="10353"/>
                    <a:pt x="5054" y="11392"/>
                    <a:pt x="5138" y="12487"/>
                  </a:cubicBezTo>
                  <a:cubicBezTo>
                    <a:pt x="5251" y="13582"/>
                    <a:pt x="5419" y="14733"/>
                    <a:pt x="5728" y="15884"/>
                  </a:cubicBezTo>
                  <a:lnTo>
                    <a:pt x="5728" y="15940"/>
                  </a:lnTo>
                  <a:cubicBezTo>
                    <a:pt x="5531" y="15603"/>
                    <a:pt x="4942" y="14761"/>
                    <a:pt x="4914" y="14705"/>
                  </a:cubicBezTo>
                  <a:cubicBezTo>
                    <a:pt x="4274" y="13994"/>
                    <a:pt x="2816" y="13024"/>
                    <a:pt x="1685" y="13024"/>
                  </a:cubicBezTo>
                  <a:cubicBezTo>
                    <a:pt x="1475" y="13024"/>
                    <a:pt x="1276" y="13058"/>
                    <a:pt x="1096" y="13132"/>
                  </a:cubicBezTo>
                  <a:cubicBezTo>
                    <a:pt x="253" y="13497"/>
                    <a:pt x="1" y="14480"/>
                    <a:pt x="422" y="15238"/>
                  </a:cubicBezTo>
                  <a:cubicBezTo>
                    <a:pt x="843" y="16024"/>
                    <a:pt x="1882" y="16417"/>
                    <a:pt x="2724" y="16529"/>
                  </a:cubicBezTo>
                  <a:cubicBezTo>
                    <a:pt x="2826" y="16545"/>
                    <a:pt x="2941" y="16552"/>
                    <a:pt x="3065" y="16552"/>
                  </a:cubicBezTo>
                  <a:cubicBezTo>
                    <a:pt x="4063" y="16552"/>
                    <a:pt x="5634" y="16102"/>
                    <a:pt x="5784" y="16052"/>
                  </a:cubicBezTo>
                  <a:cubicBezTo>
                    <a:pt x="6093" y="17147"/>
                    <a:pt x="6486" y="18270"/>
                    <a:pt x="6963" y="19365"/>
                  </a:cubicBezTo>
                  <a:cubicBezTo>
                    <a:pt x="7244" y="19983"/>
                    <a:pt x="7525" y="20628"/>
                    <a:pt x="7833" y="21246"/>
                  </a:cubicBezTo>
                  <a:cubicBezTo>
                    <a:pt x="7665" y="20965"/>
                    <a:pt x="7497" y="20741"/>
                    <a:pt x="7468" y="20713"/>
                  </a:cubicBezTo>
                  <a:cubicBezTo>
                    <a:pt x="6853" y="20002"/>
                    <a:pt x="5378" y="19032"/>
                    <a:pt x="4241" y="19032"/>
                  </a:cubicBezTo>
                  <a:cubicBezTo>
                    <a:pt x="4030" y="19032"/>
                    <a:pt x="3831" y="19066"/>
                    <a:pt x="3650" y="19140"/>
                  </a:cubicBezTo>
                  <a:cubicBezTo>
                    <a:pt x="2808" y="19505"/>
                    <a:pt x="2583" y="20488"/>
                    <a:pt x="3005" y="21246"/>
                  </a:cubicBezTo>
                  <a:cubicBezTo>
                    <a:pt x="3426" y="22032"/>
                    <a:pt x="4436" y="22425"/>
                    <a:pt x="5279" y="22537"/>
                  </a:cubicBezTo>
                  <a:cubicBezTo>
                    <a:pt x="5385" y="22555"/>
                    <a:pt x="5505" y="22563"/>
                    <a:pt x="5634" y="22563"/>
                  </a:cubicBezTo>
                  <a:cubicBezTo>
                    <a:pt x="6527" y="22563"/>
                    <a:pt x="7862" y="22186"/>
                    <a:pt x="8255" y="22088"/>
                  </a:cubicBezTo>
                  <a:cubicBezTo>
                    <a:pt x="8367" y="22313"/>
                    <a:pt x="8479" y="22566"/>
                    <a:pt x="8620" y="22790"/>
                  </a:cubicBezTo>
                  <a:cubicBezTo>
                    <a:pt x="9181" y="23941"/>
                    <a:pt x="9743" y="25064"/>
                    <a:pt x="10276" y="26187"/>
                  </a:cubicBezTo>
                  <a:cubicBezTo>
                    <a:pt x="10472" y="26608"/>
                    <a:pt x="10641" y="27001"/>
                    <a:pt x="10809" y="27394"/>
                  </a:cubicBezTo>
                  <a:cubicBezTo>
                    <a:pt x="10641" y="27170"/>
                    <a:pt x="10529" y="26973"/>
                    <a:pt x="10501" y="26945"/>
                  </a:cubicBezTo>
                  <a:cubicBezTo>
                    <a:pt x="9867" y="26217"/>
                    <a:pt x="8427" y="25253"/>
                    <a:pt x="7300" y="25253"/>
                  </a:cubicBezTo>
                  <a:cubicBezTo>
                    <a:pt x="7079" y="25253"/>
                    <a:pt x="6871" y="25290"/>
                    <a:pt x="6682" y="25373"/>
                  </a:cubicBezTo>
                  <a:cubicBezTo>
                    <a:pt x="5840" y="25710"/>
                    <a:pt x="5587" y="26721"/>
                    <a:pt x="6009" y="27479"/>
                  </a:cubicBezTo>
                  <a:cubicBezTo>
                    <a:pt x="6458" y="28265"/>
                    <a:pt x="7468" y="28658"/>
                    <a:pt x="8311" y="28770"/>
                  </a:cubicBezTo>
                  <a:cubicBezTo>
                    <a:pt x="8406" y="28784"/>
                    <a:pt x="8514" y="28790"/>
                    <a:pt x="8630" y="28790"/>
                  </a:cubicBezTo>
                  <a:cubicBezTo>
                    <a:pt x="9464" y="28790"/>
                    <a:pt x="10734" y="28469"/>
                    <a:pt x="11202" y="28321"/>
                  </a:cubicBezTo>
                  <a:cubicBezTo>
                    <a:pt x="11371" y="28742"/>
                    <a:pt x="11539" y="29163"/>
                    <a:pt x="11680" y="29556"/>
                  </a:cubicBezTo>
                  <a:cubicBezTo>
                    <a:pt x="11764" y="29837"/>
                    <a:pt x="11848" y="30118"/>
                    <a:pt x="11932" y="30398"/>
                  </a:cubicBezTo>
                  <a:cubicBezTo>
                    <a:pt x="12017" y="30679"/>
                    <a:pt x="12101" y="30960"/>
                    <a:pt x="12157" y="31241"/>
                  </a:cubicBezTo>
                  <a:cubicBezTo>
                    <a:pt x="12297" y="31774"/>
                    <a:pt x="12438" y="32336"/>
                    <a:pt x="12550" y="32841"/>
                  </a:cubicBezTo>
                  <a:cubicBezTo>
                    <a:pt x="12634" y="33206"/>
                    <a:pt x="12690" y="33571"/>
                    <a:pt x="12775" y="33936"/>
                  </a:cubicBezTo>
                  <a:cubicBezTo>
                    <a:pt x="12578" y="33515"/>
                    <a:pt x="12213" y="32757"/>
                    <a:pt x="12185" y="32700"/>
                  </a:cubicBezTo>
                  <a:cubicBezTo>
                    <a:pt x="11624" y="31833"/>
                    <a:pt x="10159" y="30525"/>
                    <a:pt x="8990" y="30525"/>
                  </a:cubicBezTo>
                  <a:cubicBezTo>
                    <a:pt x="8872" y="30525"/>
                    <a:pt x="8758" y="30539"/>
                    <a:pt x="8648" y="30567"/>
                  </a:cubicBezTo>
                  <a:cubicBezTo>
                    <a:pt x="7777" y="30791"/>
                    <a:pt x="7384" y="31746"/>
                    <a:pt x="7665" y="32560"/>
                  </a:cubicBezTo>
                  <a:cubicBezTo>
                    <a:pt x="7974" y="33402"/>
                    <a:pt x="8928" y="33936"/>
                    <a:pt x="9743" y="34160"/>
                  </a:cubicBezTo>
                  <a:cubicBezTo>
                    <a:pt x="10047" y="34259"/>
                    <a:pt x="10487" y="34292"/>
                    <a:pt x="10940" y="34292"/>
                  </a:cubicBezTo>
                  <a:cubicBezTo>
                    <a:pt x="11780" y="34292"/>
                    <a:pt x="12667" y="34179"/>
                    <a:pt x="12831" y="34160"/>
                  </a:cubicBezTo>
                  <a:cubicBezTo>
                    <a:pt x="12943" y="34750"/>
                    <a:pt x="13055" y="35311"/>
                    <a:pt x="13140" y="35873"/>
                  </a:cubicBezTo>
                  <a:cubicBezTo>
                    <a:pt x="13476" y="37726"/>
                    <a:pt x="13673" y="39298"/>
                    <a:pt x="13785" y="40393"/>
                  </a:cubicBezTo>
                  <a:cubicBezTo>
                    <a:pt x="13813" y="40590"/>
                    <a:pt x="13841" y="40758"/>
                    <a:pt x="13870" y="40926"/>
                  </a:cubicBezTo>
                  <a:lnTo>
                    <a:pt x="10079" y="40926"/>
                  </a:lnTo>
                  <a:lnTo>
                    <a:pt x="11455" y="67934"/>
                  </a:lnTo>
                  <a:lnTo>
                    <a:pt x="17912" y="67934"/>
                  </a:lnTo>
                  <a:lnTo>
                    <a:pt x="19288" y="40926"/>
                  </a:lnTo>
                  <a:lnTo>
                    <a:pt x="15751" y="40926"/>
                  </a:lnTo>
                  <a:cubicBezTo>
                    <a:pt x="15779" y="40870"/>
                    <a:pt x="15807" y="40814"/>
                    <a:pt x="15835" y="40758"/>
                  </a:cubicBezTo>
                  <a:cubicBezTo>
                    <a:pt x="16312" y="39747"/>
                    <a:pt x="16986" y="38315"/>
                    <a:pt x="17716" y="36547"/>
                  </a:cubicBezTo>
                  <a:cubicBezTo>
                    <a:pt x="17940" y="35985"/>
                    <a:pt x="18193" y="35368"/>
                    <a:pt x="18418" y="34750"/>
                  </a:cubicBezTo>
                  <a:cubicBezTo>
                    <a:pt x="18620" y="34795"/>
                    <a:pt x="19909" y="35057"/>
                    <a:pt x="20874" y="35057"/>
                  </a:cubicBezTo>
                  <a:cubicBezTo>
                    <a:pt x="21111" y="35057"/>
                    <a:pt x="21329" y="35041"/>
                    <a:pt x="21506" y="35003"/>
                  </a:cubicBezTo>
                  <a:cubicBezTo>
                    <a:pt x="22320" y="34806"/>
                    <a:pt x="23303" y="34329"/>
                    <a:pt x="23668" y="33543"/>
                  </a:cubicBezTo>
                  <a:cubicBezTo>
                    <a:pt x="24033" y="32729"/>
                    <a:pt x="23724" y="31774"/>
                    <a:pt x="22853" y="31465"/>
                  </a:cubicBezTo>
                  <a:cubicBezTo>
                    <a:pt x="22709" y="31417"/>
                    <a:pt x="22555" y="31395"/>
                    <a:pt x="22395" y="31395"/>
                  </a:cubicBezTo>
                  <a:cubicBezTo>
                    <a:pt x="21245" y="31395"/>
                    <a:pt x="19767" y="32530"/>
                    <a:pt x="19176" y="33318"/>
                  </a:cubicBezTo>
                  <a:cubicBezTo>
                    <a:pt x="19148" y="33374"/>
                    <a:pt x="18783" y="34020"/>
                    <a:pt x="18558" y="34413"/>
                  </a:cubicBezTo>
                  <a:cubicBezTo>
                    <a:pt x="18642" y="34160"/>
                    <a:pt x="18726" y="33908"/>
                    <a:pt x="18839" y="33655"/>
                  </a:cubicBezTo>
                  <a:cubicBezTo>
                    <a:pt x="19035" y="33122"/>
                    <a:pt x="19204" y="32616"/>
                    <a:pt x="19400" y="32055"/>
                  </a:cubicBezTo>
                  <a:cubicBezTo>
                    <a:pt x="19484" y="31774"/>
                    <a:pt x="19569" y="31493"/>
                    <a:pt x="19653" y="31213"/>
                  </a:cubicBezTo>
                  <a:cubicBezTo>
                    <a:pt x="19737" y="30932"/>
                    <a:pt x="19793" y="30623"/>
                    <a:pt x="19878" y="30342"/>
                  </a:cubicBezTo>
                  <a:cubicBezTo>
                    <a:pt x="20018" y="29668"/>
                    <a:pt x="20158" y="28967"/>
                    <a:pt x="20271" y="28237"/>
                  </a:cubicBezTo>
                  <a:cubicBezTo>
                    <a:pt x="20699" y="28397"/>
                    <a:pt x="22197" y="28914"/>
                    <a:pt x="23066" y="28914"/>
                  </a:cubicBezTo>
                  <a:cubicBezTo>
                    <a:pt x="23109" y="28914"/>
                    <a:pt x="23151" y="28913"/>
                    <a:pt x="23190" y="28910"/>
                  </a:cubicBezTo>
                  <a:cubicBezTo>
                    <a:pt x="24033" y="28854"/>
                    <a:pt x="25071" y="28545"/>
                    <a:pt x="25577" y="27815"/>
                  </a:cubicBezTo>
                  <a:cubicBezTo>
                    <a:pt x="26054" y="27086"/>
                    <a:pt x="25886" y="26075"/>
                    <a:pt x="25071" y="25654"/>
                  </a:cubicBezTo>
                  <a:cubicBezTo>
                    <a:pt x="24845" y="25535"/>
                    <a:pt x="24583" y="25483"/>
                    <a:pt x="24302" y="25483"/>
                  </a:cubicBezTo>
                  <a:cubicBezTo>
                    <a:pt x="23192" y="25483"/>
                    <a:pt x="21791" y="26290"/>
                    <a:pt x="21141" y="26917"/>
                  </a:cubicBezTo>
                  <a:cubicBezTo>
                    <a:pt x="21085" y="26973"/>
                    <a:pt x="20579" y="27619"/>
                    <a:pt x="20327" y="27956"/>
                  </a:cubicBezTo>
                  <a:cubicBezTo>
                    <a:pt x="20383" y="27535"/>
                    <a:pt x="20439" y="27114"/>
                    <a:pt x="20495" y="26692"/>
                  </a:cubicBezTo>
                  <a:cubicBezTo>
                    <a:pt x="20664" y="25429"/>
                    <a:pt x="20776" y="24166"/>
                    <a:pt x="20888" y="22902"/>
                  </a:cubicBezTo>
                  <a:cubicBezTo>
                    <a:pt x="20944" y="22509"/>
                    <a:pt x="20972" y="22116"/>
                    <a:pt x="21029" y="21751"/>
                  </a:cubicBezTo>
                  <a:cubicBezTo>
                    <a:pt x="21164" y="21805"/>
                    <a:pt x="22960" y="22456"/>
                    <a:pt x="23922" y="22456"/>
                  </a:cubicBezTo>
                  <a:cubicBezTo>
                    <a:pt x="23960" y="22456"/>
                    <a:pt x="23997" y="22455"/>
                    <a:pt x="24033" y="22453"/>
                  </a:cubicBezTo>
                  <a:cubicBezTo>
                    <a:pt x="24875" y="22397"/>
                    <a:pt x="25942" y="22088"/>
                    <a:pt x="26419" y="21330"/>
                  </a:cubicBezTo>
                  <a:cubicBezTo>
                    <a:pt x="26896" y="20600"/>
                    <a:pt x="26728" y="19590"/>
                    <a:pt x="25914" y="19168"/>
                  </a:cubicBezTo>
                  <a:cubicBezTo>
                    <a:pt x="25695" y="19059"/>
                    <a:pt x="25444" y="19012"/>
                    <a:pt x="25174" y="19012"/>
                  </a:cubicBezTo>
                  <a:cubicBezTo>
                    <a:pt x="24059" y="19012"/>
                    <a:pt x="22639" y="19827"/>
                    <a:pt x="21983" y="20460"/>
                  </a:cubicBezTo>
                  <a:cubicBezTo>
                    <a:pt x="21927" y="20516"/>
                    <a:pt x="21197" y="21443"/>
                    <a:pt x="21029" y="21667"/>
                  </a:cubicBezTo>
                  <a:cubicBezTo>
                    <a:pt x="21113" y="20825"/>
                    <a:pt x="21225" y="19983"/>
                    <a:pt x="21337" y="19140"/>
                  </a:cubicBezTo>
                  <a:cubicBezTo>
                    <a:pt x="21534" y="17989"/>
                    <a:pt x="21759" y="16894"/>
                    <a:pt x="22067" y="15828"/>
                  </a:cubicBezTo>
                  <a:cubicBezTo>
                    <a:pt x="22147" y="15854"/>
                    <a:pt x="23941" y="16536"/>
                    <a:pt x="24941" y="16536"/>
                  </a:cubicBezTo>
                  <a:cubicBezTo>
                    <a:pt x="24996" y="16536"/>
                    <a:pt x="25049" y="16534"/>
                    <a:pt x="25099" y="16529"/>
                  </a:cubicBezTo>
                  <a:cubicBezTo>
                    <a:pt x="25942" y="16473"/>
                    <a:pt x="27009" y="16164"/>
                    <a:pt x="27486" y="15435"/>
                  </a:cubicBezTo>
                  <a:cubicBezTo>
                    <a:pt x="27963" y="14705"/>
                    <a:pt x="27795" y="13666"/>
                    <a:pt x="26980" y="13273"/>
                  </a:cubicBezTo>
                  <a:cubicBezTo>
                    <a:pt x="26754" y="13154"/>
                    <a:pt x="26492" y="13102"/>
                    <a:pt x="26211" y="13102"/>
                  </a:cubicBezTo>
                  <a:cubicBezTo>
                    <a:pt x="25101" y="13102"/>
                    <a:pt x="23700" y="13909"/>
                    <a:pt x="23050" y="14536"/>
                  </a:cubicBezTo>
                  <a:cubicBezTo>
                    <a:pt x="22994" y="14592"/>
                    <a:pt x="22208" y="15575"/>
                    <a:pt x="22095" y="15771"/>
                  </a:cubicBezTo>
                  <a:cubicBezTo>
                    <a:pt x="22095" y="15715"/>
                    <a:pt x="22123" y="15631"/>
                    <a:pt x="22123" y="15575"/>
                  </a:cubicBezTo>
                  <a:cubicBezTo>
                    <a:pt x="22488" y="14452"/>
                    <a:pt x="22966" y="13385"/>
                    <a:pt x="23443" y="12431"/>
                  </a:cubicBezTo>
                  <a:cubicBezTo>
                    <a:pt x="23724" y="11869"/>
                    <a:pt x="24033" y="11364"/>
                    <a:pt x="24341" y="10858"/>
                  </a:cubicBezTo>
                  <a:cubicBezTo>
                    <a:pt x="24706" y="11027"/>
                    <a:pt x="26363" y="11841"/>
                    <a:pt x="27233" y="11869"/>
                  </a:cubicBezTo>
                  <a:cubicBezTo>
                    <a:pt x="27284" y="11871"/>
                    <a:pt x="27336" y="11872"/>
                    <a:pt x="27388" y="11872"/>
                  </a:cubicBezTo>
                  <a:cubicBezTo>
                    <a:pt x="28202" y="11872"/>
                    <a:pt x="29176" y="11660"/>
                    <a:pt x="29704" y="11027"/>
                  </a:cubicBezTo>
                  <a:cubicBezTo>
                    <a:pt x="30265" y="10353"/>
                    <a:pt x="30209" y="9314"/>
                    <a:pt x="29451" y="8809"/>
                  </a:cubicBezTo>
                  <a:cubicBezTo>
                    <a:pt x="29170" y="8631"/>
                    <a:pt x="28816" y="8557"/>
                    <a:pt x="28431" y="8557"/>
                  </a:cubicBezTo>
                  <a:cubicBezTo>
                    <a:pt x="27359" y="8557"/>
                    <a:pt x="26049" y="9134"/>
                    <a:pt x="25408" y="9651"/>
                  </a:cubicBezTo>
                  <a:cubicBezTo>
                    <a:pt x="25352" y="9707"/>
                    <a:pt x="24903" y="10156"/>
                    <a:pt x="24594" y="10465"/>
                  </a:cubicBezTo>
                  <a:cubicBezTo>
                    <a:pt x="24734" y="10241"/>
                    <a:pt x="24875" y="10016"/>
                    <a:pt x="25015" y="9791"/>
                  </a:cubicBezTo>
                  <a:cubicBezTo>
                    <a:pt x="25549" y="9005"/>
                    <a:pt x="26082" y="8304"/>
                    <a:pt x="26559" y="7714"/>
                  </a:cubicBezTo>
                  <a:cubicBezTo>
                    <a:pt x="26840" y="7349"/>
                    <a:pt x="27093" y="7040"/>
                    <a:pt x="27317" y="6759"/>
                  </a:cubicBezTo>
                  <a:cubicBezTo>
                    <a:pt x="27767" y="6759"/>
                    <a:pt x="29535" y="6703"/>
                    <a:pt x="30321" y="6338"/>
                  </a:cubicBezTo>
                  <a:cubicBezTo>
                    <a:pt x="31079" y="5973"/>
                    <a:pt x="31950" y="5328"/>
                    <a:pt x="32146" y="4457"/>
                  </a:cubicBezTo>
                  <a:cubicBezTo>
                    <a:pt x="32315" y="3587"/>
                    <a:pt x="31809" y="2717"/>
                    <a:pt x="30883" y="2604"/>
                  </a:cubicBezTo>
                  <a:cubicBezTo>
                    <a:pt x="30844" y="2601"/>
                    <a:pt x="30805" y="2599"/>
                    <a:pt x="30766" y="2599"/>
                  </a:cubicBezTo>
                  <a:cubicBezTo>
                    <a:pt x="29555" y="2599"/>
                    <a:pt x="28145" y="4236"/>
                    <a:pt x="27710" y="5215"/>
                  </a:cubicBezTo>
                  <a:cubicBezTo>
                    <a:pt x="27654" y="5300"/>
                    <a:pt x="27205" y="6759"/>
                    <a:pt x="27233" y="6759"/>
                  </a:cubicBezTo>
                  <a:lnTo>
                    <a:pt x="27261" y="6759"/>
                  </a:lnTo>
                  <a:cubicBezTo>
                    <a:pt x="27009" y="7040"/>
                    <a:pt x="26756" y="7321"/>
                    <a:pt x="26503" y="7658"/>
                  </a:cubicBezTo>
                  <a:cubicBezTo>
                    <a:pt x="25998" y="8247"/>
                    <a:pt x="25464" y="8949"/>
                    <a:pt x="24903" y="9735"/>
                  </a:cubicBezTo>
                  <a:cubicBezTo>
                    <a:pt x="24369" y="10493"/>
                    <a:pt x="23780" y="11364"/>
                    <a:pt x="23275" y="12346"/>
                  </a:cubicBezTo>
                  <a:cubicBezTo>
                    <a:pt x="22741" y="13301"/>
                    <a:pt x="22236" y="14340"/>
                    <a:pt x="21871" y="15491"/>
                  </a:cubicBezTo>
                  <a:lnTo>
                    <a:pt x="21843" y="15547"/>
                  </a:lnTo>
                  <a:cubicBezTo>
                    <a:pt x="21871" y="15154"/>
                    <a:pt x="21843" y="14143"/>
                    <a:pt x="21843" y="14059"/>
                  </a:cubicBezTo>
                  <a:cubicBezTo>
                    <a:pt x="21702" y="12936"/>
                    <a:pt x="20748" y="10858"/>
                    <a:pt x="19513" y="10634"/>
                  </a:cubicBezTo>
                  <a:cubicBezTo>
                    <a:pt x="19422" y="10617"/>
                    <a:pt x="19333" y="10609"/>
                    <a:pt x="19246" y="10609"/>
                  </a:cubicBezTo>
                  <a:cubicBezTo>
                    <a:pt x="18473" y="10609"/>
                    <a:pt x="17876" y="11255"/>
                    <a:pt x="17800" y="12037"/>
                  </a:cubicBezTo>
                  <a:cubicBezTo>
                    <a:pt x="17716" y="12936"/>
                    <a:pt x="18361" y="13806"/>
                    <a:pt x="19007" y="14368"/>
                  </a:cubicBezTo>
                  <a:cubicBezTo>
                    <a:pt x="19709" y="15013"/>
                    <a:pt x="21674" y="15631"/>
                    <a:pt x="21815" y="15659"/>
                  </a:cubicBezTo>
                  <a:cubicBezTo>
                    <a:pt x="21478" y="16754"/>
                    <a:pt x="21197" y="17905"/>
                    <a:pt x="21001" y="19084"/>
                  </a:cubicBezTo>
                  <a:cubicBezTo>
                    <a:pt x="20860" y="19758"/>
                    <a:pt x="20776" y="20432"/>
                    <a:pt x="20692" y="21134"/>
                  </a:cubicBezTo>
                  <a:cubicBezTo>
                    <a:pt x="20664" y="20797"/>
                    <a:pt x="20664" y="20516"/>
                    <a:pt x="20664" y="20488"/>
                  </a:cubicBezTo>
                  <a:cubicBezTo>
                    <a:pt x="20523" y="19365"/>
                    <a:pt x="19597" y="17287"/>
                    <a:pt x="18333" y="17063"/>
                  </a:cubicBezTo>
                  <a:cubicBezTo>
                    <a:pt x="18246" y="17046"/>
                    <a:pt x="18159" y="17038"/>
                    <a:pt x="18074" y="17038"/>
                  </a:cubicBezTo>
                  <a:cubicBezTo>
                    <a:pt x="17317" y="17038"/>
                    <a:pt x="16697" y="17684"/>
                    <a:pt x="16621" y="18467"/>
                  </a:cubicBezTo>
                  <a:cubicBezTo>
                    <a:pt x="16565" y="19365"/>
                    <a:pt x="17210" y="20235"/>
                    <a:pt x="17828" y="20797"/>
                  </a:cubicBezTo>
                  <a:cubicBezTo>
                    <a:pt x="18446" y="21358"/>
                    <a:pt x="20130" y="21920"/>
                    <a:pt x="20551" y="22060"/>
                  </a:cubicBezTo>
                  <a:cubicBezTo>
                    <a:pt x="20523" y="22341"/>
                    <a:pt x="20495" y="22594"/>
                    <a:pt x="20467" y="22846"/>
                  </a:cubicBezTo>
                  <a:cubicBezTo>
                    <a:pt x="20299" y="24110"/>
                    <a:pt x="20158" y="25373"/>
                    <a:pt x="19990" y="26608"/>
                  </a:cubicBezTo>
                  <a:cubicBezTo>
                    <a:pt x="19934" y="27057"/>
                    <a:pt x="19849" y="27479"/>
                    <a:pt x="19765" y="27900"/>
                  </a:cubicBezTo>
                  <a:cubicBezTo>
                    <a:pt x="19765" y="27619"/>
                    <a:pt x="19765" y="27366"/>
                    <a:pt x="19765" y="27338"/>
                  </a:cubicBezTo>
                  <a:cubicBezTo>
                    <a:pt x="19597" y="26215"/>
                    <a:pt x="18670" y="24166"/>
                    <a:pt x="17435" y="23941"/>
                  </a:cubicBezTo>
                  <a:cubicBezTo>
                    <a:pt x="17344" y="23924"/>
                    <a:pt x="17255" y="23916"/>
                    <a:pt x="17168" y="23916"/>
                  </a:cubicBezTo>
                  <a:cubicBezTo>
                    <a:pt x="16391" y="23916"/>
                    <a:pt x="15773" y="24560"/>
                    <a:pt x="15722" y="25317"/>
                  </a:cubicBezTo>
                  <a:cubicBezTo>
                    <a:pt x="15638" y="26215"/>
                    <a:pt x="16284" y="27114"/>
                    <a:pt x="16902" y="27647"/>
                  </a:cubicBezTo>
                  <a:cubicBezTo>
                    <a:pt x="17519" y="28209"/>
                    <a:pt x="19035" y="28714"/>
                    <a:pt x="19569" y="28910"/>
                  </a:cubicBezTo>
                  <a:cubicBezTo>
                    <a:pt x="19484" y="29332"/>
                    <a:pt x="19400" y="29753"/>
                    <a:pt x="19288" y="30174"/>
                  </a:cubicBezTo>
                  <a:cubicBezTo>
                    <a:pt x="19204" y="30455"/>
                    <a:pt x="19148" y="30735"/>
                    <a:pt x="19035" y="31016"/>
                  </a:cubicBezTo>
                  <a:cubicBezTo>
                    <a:pt x="18951" y="31297"/>
                    <a:pt x="18867" y="31578"/>
                    <a:pt x="18783" y="31858"/>
                  </a:cubicBezTo>
                  <a:cubicBezTo>
                    <a:pt x="18586" y="32364"/>
                    <a:pt x="18390" y="32897"/>
                    <a:pt x="18193" y="33402"/>
                  </a:cubicBezTo>
                  <a:cubicBezTo>
                    <a:pt x="18053" y="33767"/>
                    <a:pt x="17940" y="34104"/>
                    <a:pt x="17800" y="34413"/>
                  </a:cubicBezTo>
                  <a:cubicBezTo>
                    <a:pt x="17856" y="33992"/>
                    <a:pt x="17968" y="33150"/>
                    <a:pt x="17968" y="33065"/>
                  </a:cubicBezTo>
                  <a:cubicBezTo>
                    <a:pt x="17997" y="32336"/>
                    <a:pt x="17744" y="31100"/>
                    <a:pt x="17210" y="30258"/>
                  </a:cubicBezTo>
                  <a:cubicBezTo>
                    <a:pt x="17210" y="30146"/>
                    <a:pt x="17210" y="30033"/>
                    <a:pt x="17182" y="29921"/>
                  </a:cubicBezTo>
                  <a:cubicBezTo>
                    <a:pt x="17061" y="29194"/>
                    <a:pt x="16437" y="28613"/>
                    <a:pt x="15708" y="28613"/>
                  </a:cubicBezTo>
                  <a:cubicBezTo>
                    <a:pt x="15594" y="28613"/>
                    <a:pt x="15476" y="28627"/>
                    <a:pt x="15357" y="28658"/>
                  </a:cubicBezTo>
                  <a:cubicBezTo>
                    <a:pt x="14150" y="28995"/>
                    <a:pt x="13364" y="31128"/>
                    <a:pt x="13308" y="32251"/>
                  </a:cubicBezTo>
                  <a:cubicBezTo>
                    <a:pt x="13308" y="32307"/>
                    <a:pt x="13364" y="33037"/>
                    <a:pt x="13392" y="33487"/>
                  </a:cubicBezTo>
                  <a:cubicBezTo>
                    <a:pt x="13336" y="33234"/>
                    <a:pt x="13280" y="32981"/>
                    <a:pt x="13196" y="32700"/>
                  </a:cubicBezTo>
                  <a:cubicBezTo>
                    <a:pt x="13083" y="32167"/>
                    <a:pt x="12943" y="31634"/>
                    <a:pt x="12775" y="31044"/>
                  </a:cubicBezTo>
                  <a:cubicBezTo>
                    <a:pt x="12690" y="30791"/>
                    <a:pt x="12606" y="30511"/>
                    <a:pt x="12522" y="30230"/>
                  </a:cubicBezTo>
                  <a:cubicBezTo>
                    <a:pt x="12466" y="29949"/>
                    <a:pt x="12325" y="29668"/>
                    <a:pt x="12241" y="29360"/>
                  </a:cubicBezTo>
                  <a:cubicBezTo>
                    <a:pt x="11989" y="28714"/>
                    <a:pt x="11708" y="28068"/>
                    <a:pt x="11427" y="27394"/>
                  </a:cubicBezTo>
                  <a:cubicBezTo>
                    <a:pt x="11904" y="27282"/>
                    <a:pt x="13561" y="26861"/>
                    <a:pt x="14234" y="26356"/>
                  </a:cubicBezTo>
                  <a:cubicBezTo>
                    <a:pt x="14908" y="25850"/>
                    <a:pt x="15610" y="25008"/>
                    <a:pt x="15610" y="24110"/>
                  </a:cubicBezTo>
                  <a:cubicBezTo>
                    <a:pt x="15584" y="23297"/>
                    <a:pt x="14995" y="22583"/>
                    <a:pt x="14163" y="22583"/>
                  </a:cubicBezTo>
                  <a:cubicBezTo>
                    <a:pt x="14104" y="22583"/>
                    <a:pt x="14043" y="22586"/>
                    <a:pt x="13982" y="22594"/>
                  </a:cubicBezTo>
                  <a:cubicBezTo>
                    <a:pt x="12747" y="22734"/>
                    <a:pt x="11652" y="24727"/>
                    <a:pt x="11427" y="25822"/>
                  </a:cubicBezTo>
                  <a:cubicBezTo>
                    <a:pt x="11427" y="25878"/>
                    <a:pt x="11343" y="26692"/>
                    <a:pt x="11315" y="27142"/>
                  </a:cubicBezTo>
                  <a:cubicBezTo>
                    <a:pt x="11118" y="26749"/>
                    <a:pt x="10950" y="26356"/>
                    <a:pt x="10753" y="25963"/>
                  </a:cubicBezTo>
                  <a:cubicBezTo>
                    <a:pt x="10192" y="24840"/>
                    <a:pt x="9602" y="23717"/>
                    <a:pt x="9013" y="22594"/>
                  </a:cubicBezTo>
                  <a:cubicBezTo>
                    <a:pt x="8816" y="22257"/>
                    <a:pt x="8648" y="21920"/>
                    <a:pt x="8451" y="21555"/>
                  </a:cubicBezTo>
                  <a:cubicBezTo>
                    <a:pt x="8620" y="21527"/>
                    <a:pt x="10613" y="21078"/>
                    <a:pt x="11371" y="20488"/>
                  </a:cubicBezTo>
                  <a:cubicBezTo>
                    <a:pt x="12045" y="19983"/>
                    <a:pt x="12747" y="19140"/>
                    <a:pt x="12747" y="18242"/>
                  </a:cubicBezTo>
                  <a:cubicBezTo>
                    <a:pt x="12747" y="17418"/>
                    <a:pt x="12117" y="16719"/>
                    <a:pt x="11263" y="16719"/>
                  </a:cubicBezTo>
                  <a:cubicBezTo>
                    <a:pt x="11216" y="16719"/>
                    <a:pt x="11167" y="16722"/>
                    <a:pt x="11118" y="16726"/>
                  </a:cubicBezTo>
                  <a:cubicBezTo>
                    <a:pt x="9883" y="16866"/>
                    <a:pt x="8788" y="18860"/>
                    <a:pt x="8563" y="19955"/>
                  </a:cubicBezTo>
                  <a:cubicBezTo>
                    <a:pt x="8535" y="20039"/>
                    <a:pt x="8451" y="21218"/>
                    <a:pt x="8423" y="21499"/>
                  </a:cubicBezTo>
                  <a:cubicBezTo>
                    <a:pt x="8030" y="20741"/>
                    <a:pt x="7637" y="19983"/>
                    <a:pt x="7300" y="19225"/>
                  </a:cubicBezTo>
                  <a:cubicBezTo>
                    <a:pt x="6823" y="18158"/>
                    <a:pt x="6402" y="17091"/>
                    <a:pt x="6065" y="16052"/>
                  </a:cubicBezTo>
                  <a:cubicBezTo>
                    <a:pt x="6149" y="16024"/>
                    <a:pt x="8226" y="15547"/>
                    <a:pt x="9013" y="14957"/>
                  </a:cubicBezTo>
                  <a:cubicBezTo>
                    <a:pt x="9658" y="14452"/>
                    <a:pt x="10360" y="13610"/>
                    <a:pt x="10360" y="12739"/>
                  </a:cubicBezTo>
                  <a:cubicBezTo>
                    <a:pt x="10360" y="11914"/>
                    <a:pt x="9728" y="11189"/>
                    <a:pt x="8896" y="11189"/>
                  </a:cubicBezTo>
                  <a:cubicBezTo>
                    <a:pt x="8851" y="11189"/>
                    <a:pt x="8806" y="11191"/>
                    <a:pt x="8760" y="11195"/>
                  </a:cubicBezTo>
                  <a:cubicBezTo>
                    <a:pt x="7497" y="11336"/>
                    <a:pt x="6430" y="13329"/>
                    <a:pt x="6177" y="14424"/>
                  </a:cubicBezTo>
                  <a:cubicBezTo>
                    <a:pt x="6177" y="14508"/>
                    <a:pt x="6065" y="15771"/>
                    <a:pt x="6065" y="15996"/>
                  </a:cubicBezTo>
                  <a:cubicBezTo>
                    <a:pt x="6037" y="15940"/>
                    <a:pt x="6009" y="15884"/>
                    <a:pt x="5981" y="15799"/>
                  </a:cubicBezTo>
                  <a:cubicBezTo>
                    <a:pt x="5644" y="14677"/>
                    <a:pt x="5475" y="13525"/>
                    <a:pt x="5363" y="12459"/>
                  </a:cubicBezTo>
                  <a:cubicBezTo>
                    <a:pt x="5279" y="11841"/>
                    <a:pt x="5251" y="11223"/>
                    <a:pt x="5223" y="10662"/>
                  </a:cubicBezTo>
                  <a:cubicBezTo>
                    <a:pt x="5644" y="10606"/>
                    <a:pt x="7440" y="10353"/>
                    <a:pt x="8198" y="9904"/>
                  </a:cubicBezTo>
                  <a:cubicBezTo>
                    <a:pt x="8900" y="9483"/>
                    <a:pt x="9714" y="8725"/>
                    <a:pt x="9799" y="7826"/>
                  </a:cubicBezTo>
                  <a:cubicBezTo>
                    <a:pt x="9883" y="6956"/>
                    <a:pt x="9265" y="6142"/>
                    <a:pt x="8367" y="6142"/>
                  </a:cubicBezTo>
                  <a:cubicBezTo>
                    <a:pt x="7104" y="6142"/>
                    <a:pt x="5812" y="7995"/>
                    <a:pt x="5447" y="9062"/>
                  </a:cubicBezTo>
                  <a:cubicBezTo>
                    <a:pt x="5447" y="9118"/>
                    <a:pt x="5307" y="9735"/>
                    <a:pt x="5223" y="10185"/>
                  </a:cubicBezTo>
                  <a:cubicBezTo>
                    <a:pt x="5223" y="9932"/>
                    <a:pt x="5223" y="9651"/>
                    <a:pt x="5223" y="9398"/>
                  </a:cubicBezTo>
                  <a:cubicBezTo>
                    <a:pt x="5223" y="8444"/>
                    <a:pt x="5279" y="7574"/>
                    <a:pt x="5335" y="6787"/>
                  </a:cubicBezTo>
                  <a:cubicBezTo>
                    <a:pt x="5363" y="6366"/>
                    <a:pt x="5419" y="5973"/>
                    <a:pt x="5447" y="5608"/>
                  </a:cubicBezTo>
                  <a:cubicBezTo>
                    <a:pt x="5812" y="5356"/>
                    <a:pt x="7272" y="4317"/>
                    <a:pt x="7721" y="3587"/>
                  </a:cubicBezTo>
                  <a:cubicBezTo>
                    <a:pt x="8170" y="2857"/>
                    <a:pt x="8535" y="1818"/>
                    <a:pt x="8198" y="1004"/>
                  </a:cubicBezTo>
                  <a:cubicBezTo>
                    <a:pt x="7970" y="403"/>
                    <a:pt x="7406" y="1"/>
                    <a:pt x="67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6" name="Google Shape;4156;p64">
              <a:extLst>
                <a:ext uri="{FF2B5EF4-FFF2-40B4-BE49-F238E27FC236}">
                  <a16:creationId xmlns:a16="http://schemas.microsoft.com/office/drawing/2014/main" id="{414D42EC-A7E5-77C7-25CF-683F976FB080}"/>
                </a:ext>
              </a:extLst>
            </p:cNvPr>
            <p:cNvSpPr/>
            <p:nvPr/>
          </p:nvSpPr>
          <p:spPr>
            <a:xfrm>
              <a:off x="2360625" y="3503225"/>
              <a:ext cx="95475" cy="140375"/>
            </a:xfrm>
            <a:custGeom>
              <a:avLst/>
              <a:gdLst/>
              <a:ahLst/>
              <a:cxnLst/>
              <a:rect l="l" t="t" r="r" b="b"/>
              <a:pathLst>
                <a:path w="3819" h="5615" extrusionOk="0">
                  <a:moveTo>
                    <a:pt x="1726" y="0"/>
                  </a:moveTo>
                  <a:cubicBezTo>
                    <a:pt x="1103" y="0"/>
                    <a:pt x="522" y="423"/>
                    <a:pt x="309" y="1039"/>
                  </a:cubicBezTo>
                  <a:cubicBezTo>
                    <a:pt x="1" y="1881"/>
                    <a:pt x="366" y="2891"/>
                    <a:pt x="843" y="3593"/>
                  </a:cubicBezTo>
                  <a:cubicBezTo>
                    <a:pt x="1376" y="4436"/>
                    <a:pt x="3229" y="5615"/>
                    <a:pt x="3229" y="5615"/>
                  </a:cubicBezTo>
                  <a:cubicBezTo>
                    <a:pt x="3257" y="5615"/>
                    <a:pt x="3650" y="4127"/>
                    <a:pt x="3650" y="4043"/>
                  </a:cubicBezTo>
                  <a:cubicBezTo>
                    <a:pt x="3819" y="2920"/>
                    <a:pt x="3454" y="674"/>
                    <a:pt x="2331" y="140"/>
                  </a:cubicBezTo>
                  <a:cubicBezTo>
                    <a:pt x="2132" y="44"/>
                    <a:pt x="1927" y="0"/>
                    <a:pt x="17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" name="Google Shape;4157;p64">
              <a:extLst>
                <a:ext uri="{FF2B5EF4-FFF2-40B4-BE49-F238E27FC236}">
                  <a16:creationId xmlns:a16="http://schemas.microsoft.com/office/drawing/2014/main" id="{645E57E4-A4F7-ACF1-D8C8-D3D0ED580A14}"/>
                </a:ext>
              </a:extLst>
            </p:cNvPr>
            <p:cNvSpPr/>
            <p:nvPr/>
          </p:nvSpPr>
          <p:spPr>
            <a:xfrm>
              <a:off x="3864725" y="5031175"/>
              <a:ext cx="1179875" cy="346750"/>
            </a:xfrm>
            <a:custGeom>
              <a:avLst/>
              <a:gdLst/>
              <a:ahLst/>
              <a:cxnLst/>
              <a:rect l="l" t="t" r="r" b="b"/>
              <a:pathLst>
                <a:path w="47195" h="13870" extrusionOk="0">
                  <a:moveTo>
                    <a:pt x="23584" y="1"/>
                  </a:moveTo>
                  <a:cubicBezTo>
                    <a:pt x="10557" y="1"/>
                    <a:pt x="1" y="3117"/>
                    <a:pt x="1" y="6935"/>
                  </a:cubicBezTo>
                  <a:cubicBezTo>
                    <a:pt x="1" y="10753"/>
                    <a:pt x="10557" y="13869"/>
                    <a:pt x="23584" y="13869"/>
                  </a:cubicBezTo>
                  <a:cubicBezTo>
                    <a:pt x="36610" y="13869"/>
                    <a:pt x="47194" y="10753"/>
                    <a:pt x="47194" y="6935"/>
                  </a:cubicBezTo>
                  <a:cubicBezTo>
                    <a:pt x="47194" y="3117"/>
                    <a:pt x="36610" y="1"/>
                    <a:pt x="235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8" name="Google Shape;4158;p64">
              <a:extLst>
                <a:ext uri="{FF2B5EF4-FFF2-40B4-BE49-F238E27FC236}">
                  <a16:creationId xmlns:a16="http://schemas.microsoft.com/office/drawing/2014/main" id="{6F1405E2-FC35-BA33-B7CB-4CA8C7EDD6A1}"/>
                </a:ext>
              </a:extLst>
            </p:cNvPr>
            <p:cNvSpPr/>
            <p:nvPr/>
          </p:nvSpPr>
          <p:spPr>
            <a:xfrm>
              <a:off x="3864725" y="5031175"/>
              <a:ext cx="1179875" cy="346750"/>
            </a:xfrm>
            <a:custGeom>
              <a:avLst/>
              <a:gdLst/>
              <a:ahLst/>
              <a:cxnLst/>
              <a:rect l="l" t="t" r="r" b="b"/>
              <a:pathLst>
                <a:path w="47195" h="13870" extrusionOk="0">
                  <a:moveTo>
                    <a:pt x="23584" y="1"/>
                  </a:moveTo>
                  <a:cubicBezTo>
                    <a:pt x="10557" y="1"/>
                    <a:pt x="1" y="3117"/>
                    <a:pt x="1" y="6935"/>
                  </a:cubicBezTo>
                  <a:cubicBezTo>
                    <a:pt x="1" y="10753"/>
                    <a:pt x="10557" y="13869"/>
                    <a:pt x="23584" y="13869"/>
                  </a:cubicBezTo>
                  <a:cubicBezTo>
                    <a:pt x="36610" y="13869"/>
                    <a:pt x="47194" y="10753"/>
                    <a:pt x="47194" y="6935"/>
                  </a:cubicBezTo>
                  <a:cubicBezTo>
                    <a:pt x="47194" y="3117"/>
                    <a:pt x="36610" y="1"/>
                    <a:pt x="2358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9" name="Google Shape;4159;p64">
              <a:extLst>
                <a:ext uri="{FF2B5EF4-FFF2-40B4-BE49-F238E27FC236}">
                  <a16:creationId xmlns:a16="http://schemas.microsoft.com/office/drawing/2014/main" id="{3DA66D3F-7E4C-5670-74B5-DAC78A7B14A8}"/>
                </a:ext>
              </a:extLst>
            </p:cNvPr>
            <p:cNvSpPr/>
            <p:nvPr/>
          </p:nvSpPr>
          <p:spPr>
            <a:xfrm>
              <a:off x="4084425" y="2377175"/>
              <a:ext cx="392350" cy="435425"/>
            </a:xfrm>
            <a:custGeom>
              <a:avLst/>
              <a:gdLst/>
              <a:ahLst/>
              <a:cxnLst/>
              <a:rect l="l" t="t" r="r" b="b"/>
              <a:pathLst>
                <a:path w="15694" h="17417" extrusionOk="0">
                  <a:moveTo>
                    <a:pt x="7946" y="0"/>
                  </a:moveTo>
                  <a:cubicBezTo>
                    <a:pt x="5367" y="0"/>
                    <a:pt x="3225" y="1790"/>
                    <a:pt x="2162" y="2958"/>
                  </a:cubicBezTo>
                  <a:cubicBezTo>
                    <a:pt x="1011" y="4249"/>
                    <a:pt x="1769" y="6748"/>
                    <a:pt x="1657" y="7253"/>
                  </a:cubicBezTo>
                  <a:cubicBezTo>
                    <a:pt x="1516" y="7759"/>
                    <a:pt x="0" y="9415"/>
                    <a:pt x="56" y="9920"/>
                  </a:cubicBezTo>
                  <a:cubicBezTo>
                    <a:pt x="113" y="10426"/>
                    <a:pt x="871" y="10510"/>
                    <a:pt x="871" y="10510"/>
                  </a:cubicBezTo>
                  <a:cubicBezTo>
                    <a:pt x="871" y="10510"/>
                    <a:pt x="1516" y="13486"/>
                    <a:pt x="1909" y="14216"/>
                  </a:cubicBezTo>
                  <a:cubicBezTo>
                    <a:pt x="2274" y="14918"/>
                    <a:pt x="3313" y="15030"/>
                    <a:pt x="3678" y="15030"/>
                  </a:cubicBezTo>
                  <a:cubicBezTo>
                    <a:pt x="4071" y="15030"/>
                    <a:pt x="4464" y="15339"/>
                    <a:pt x="4464" y="15339"/>
                  </a:cubicBezTo>
                  <a:lnTo>
                    <a:pt x="5054" y="17416"/>
                  </a:lnTo>
                  <a:lnTo>
                    <a:pt x="13785" y="15423"/>
                  </a:lnTo>
                  <a:lnTo>
                    <a:pt x="13504" y="12531"/>
                  </a:lnTo>
                  <a:cubicBezTo>
                    <a:pt x="13504" y="12531"/>
                    <a:pt x="15694" y="9668"/>
                    <a:pt x="15497" y="6860"/>
                  </a:cubicBezTo>
                  <a:cubicBezTo>
                    <a:pt x="15301" y="4053"/>
                    <a:pt x="13083" y="2649"/>
                    <a:pt x="13083" y="2649"/>
                  </a:cubicBezTo>
                  <a:cubicBezTo>
                    <a:pt x="13083" y="2649"/>
                    <a:pt x="11483" y="347"/>
                    <a:pt x="8591" y="38"/>
                  </a:cubicBezTo>
                  <a:cubicBezTo>
                    <a:pt x="8373" y="12"/>
                    <a:pt x="8158" y="0"/>
                    <a:pt x="79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0" name="Google Shape;4160;p64">
              <a:extLst>
                <a:ext uri="{FF2B5EF4-FFF2-40B4-BE49-F238E27FC236}">
                  <a16:creationId xmlns:a16="http://schemas.microsoft.com/office/drawing/2014/main" id="{30F8413F-A16E-98E8-8C4B-2FDC08D09C23}"/>
                </a:ext>
              </a:extLst>
            </p:cNvPr>
            <p:cNvSpPr/>
            <p:nvPr/>
          </p:nvSpPr>
          <p:spPr>
            <a:xfrm>
              <a:off x="4079500" y="2371100"/>
              <a:ext cx="398700" cy="447250"/>
            </a:xfrm>
            <a:custGeom>
              <a:avLst/>
              <a:gdLst/>
              <a:ahLst/>
              <a:cxnLst/>
              <a:rect l="l" t="t" r="r" b="b"/>
              <a:pathLst>
                <a:path w="15948" h="17890" extrusionOk="0">
                  <a:moveTo>
                    <a:pt x="8170" y="477"/>
                  </a:moveTo>
                  <a:cubicBezTo>
                    <a:pt x="8367" y="477"/>
                    <a:pt x="8564" y="477"/>
                    <a:pt x="8788" y="506"/>
                  </a:cubicBezTo>
                  <a:cubicBezTo>
                    <a:pt x="10164" y="674"/>
                    <a:pt x="11231" y="1292"/>
                    <a:pt x="11961" y="1881"/>
                  </a:cubicBezTo>
                  <a:cubicBezTo>
                    <a:pt x="12326" y="2190"/>
                    <a:pt x="12606" y="2471"/>
                    <a:pt x="12803" y="2695"/>
                  </a:cubicBezTo>
                  <a:cubicBezTo>
                    <a:pt x="12887" y="2780"/>
                    <a:pt x="12971" y="2864"/>
                    <a:pt x="12999" y="2948"/>
                  </a:cubicBezTo>
                  <a:lnTo>
                    <a:pt x="13055" y="3004"/>
                  </a:lnTo>
                  <a:lnTo>
                    <a:pt x="13084" y="3032"/>
                  </a:lnTo>
                  <a:lnTo>
                    <a:pt x="13140" y="3088"/>
                  </a:lnTo>
                  <a:lnTo>
                    <a:pt x="13168" y="3116"/>
                  </a:lnTo>
                  <a:cubicBezTo>
                    <a:pt x="13280" y="3173"/>
                    <a:pt x="13813" y="3566"/>
                    <a:pt x="14347" y="4211"/>
                  </a:cubicBezTo>
                  <a:cubicBezTo>
                    <a:pt x="14852" y="4885"/>
                    <a:pt x="15386" y="5868"/>
                    <a:pt x="15470" y="7131"/>
                  </a:cubicBezTo>
                  <a:cubicBezTo>
                    <a:pt x="15470" y="7243"/>
                    <a:pt x="15470" y="7356"/>
                    <a:pt x="15470" y="7468"/>
                  </a:cubicBezTo>
                  <a:cubicBezTo>
                    <a:pt x="15470" y="8760"/>
                    <a:pt x="14993" y="10051"/>
                    <a:pt x="14487" y="11034"/>
                  </a:cubicBezTo>
                  <a:cubicBezTo>
                    <a:pt x="14263" y="11511"/>
                    <a:pt x="14010" y="11932"/>
                    <a:pt x="13842" y="12213"/>
                  </a:cubicBezTo>
                  <a:cubicBezTo>
                    <a:pt x="13729" y="12353"/>
                    <a:pt x="13673" y="12465"/>
                    <a:pt x="13617" y="12522"/>
                  </a:cubicBezTo>
                  <a:lnTo>
                    <a:pt x="13561" y="12606"/>
                  </a:lnTo>
                  <a:lnTo>
                    <a:pt x="13533" y="12634"/>
                  </a:lnTo>
                  <a:cubicBezTo>
                    <a:pt x="13505" y="12690"/>
                    <a:pt x="13477" y="12746"/>
                    <a:pt x="13477" y="12802"/>
                  </a:cubicBezTo>
                  <a:lnTo>
                    <a:pt x="13729" y="15469"/>
                  </a:lnTo>
                  <a:lnTo>
                    <a:pt x="5391" y="17378"/>
                  </a:lnTo>
                  <a:lnTo>
                    <a:pt x="4886" y="15526"/>
                  </a:lnTo>
                  <a:cubicBezTo>
                    <a:pt x="4858" y="15469"/>
                    <a:pt x="4830" y="15413"/>
                    <a:pt x="4801" y="15385"/>
                  </a:cubicBezTo>
                  <a:cubicBezTo>
                    <a:pt x="4773" y="15385"/>
                    <a:pt x="4689" y="15301"/>
                    <a:pt x="4521" y="15217"/>
                  </a:cubicBezTo>
                  <a:cubicBezTo>
                    <a:pt x="4352" y="15132"/>
                    <a:pt x="4128" y="15048"/>
                    <a:pt x="3875" y="15048"/>
                  </a:cubicBezTo>
                  <a:cubicBezTo>
                    <a:pt x="3707" y="15048"/>
                    <a:pt x="3398" y="15020"/>
                    <a:pt x="3061" y="14908"/>
                  </a:cubicBezTo>
                  <a:cubicBezTo>
                    <a:pt x="2752" y="14796"/>
                    <a:pt x="2443" y="14599"/>
                    <a:pt x="2303" y="14346"/>
                  </a:cubicBezTo>
                  <a:cubicBezTo>
                    <a:pt x="2219" y="14178"/>
                    <a:pt x="2106" y="13869"/>
                    <a:pt x="1994" y="13504"/>
                  </a:cubicBezTo>
                  <a:cubicBezTo>
                    <a:pt x="1826" y="12943"/>
                    <a:pt x="1657" y="12241"/>
                    <a:pt x="1517" y="11679"/>
                  </a:cubicBezTo>
                  <a:cubicBezTo>
                    <a:pt x="1404" y="11118"/>
                    <a:pt x="1320" y="10697"/>
                    <a:pt x="1292" y="10697"/>
                  </a:cubicBezTo>
                  <a:cubicBezTo>
                    <a:pt x="1292" y="10584"/>
                    <a:pt x="1208" y="10528"/>
                    <a:pt x="1096" y="10500"/>
                  </a:cubicBezTo>
                  <a:cubicBezTo>
                    <a:pt x="1068" y="10500"/>
                    <a:pt x="899" y="10472"/>
                    <a:pt x="731" y="10416"/>
                  </a:cubicBezTo>
                  <a:cubicBezTo>
                    <a:pt x="675" y="10388"/>
                    <a:pt x="590" y="10332"/>
                    <a:pt x="562" y="10304"/>
                  </a:cubicBezTo>
                  <a:cubicBezTo>
                    <a:pt x="506" y="10247"/>
                    <a:pt x="478" y="10191"/>
                    <a:pt x="478" y="10135"/>
                  </a:cubicBezTo>
                  <a:cubicBezTo>
                    <a:pt x="478" y="10107"/>
                    <a:pt x="478" y="10051"/>
                    <a:pt x="534" y="9967"/>
                  </a:cubicBezTo>
                  <a:cubicBezTo>
                    <a:pt x="646" y="9686"/>
                    <a:pt x="983" y="9181"/>
                    <a:pt x="1320" y="8731"/>
                  </a:cubicBezTo>
                  <a:cubicBezTo>
                    <a:pt x="1489" y="8507"/>
                    <a:pt x="1657" y="8282"/>
                    <a:pt x="1797" y="8086"/>
                  </a:cubicBezTo>
                  <a:cubicBezTo>
                    <a:pt x="1910" y="7889"/>
                    <a:pt x="2022" y="7721"/>
                    <a:pt x="2078" y="7552"/>
                  </a:cubicBezTo>
                  <a:cubicBezTo>
                    <a:pt x="2078" y="7468"/>
                    <a:pt x="2078" y="7412"/>
                    <a:pt x="2078" y="7328"/>
                  </a:cubicBezTo>
                  <a:cubicBezTo>
                    <a:pt x="2078" y="7103"/>
                    <a:pt x="2050" y="6822"/>
                    <a:pt x="2022" y="6485"/>
                  </a:cubicBezTo>
                  <a:cubicBezTo>
                    <a:pt x="1966" y="6149"/>
                    <a:pt x="1938" y="5756"/>
                    <a:pt x="1938" y="5362"/>
                  </a:cubicBezTo>
                  <a:cubicBezTo>
                    <a:pt x="1938" y="4604"/>
                    <a:pt x="2078" y="3875"/>
                    <a:pt x="2527" y="3369"/>
                  </a:cubicBezTo>
                  <a:cubicBezTo>
                    <a:pt x="3033" y="2780"/>
                    <a:pt x="3847" y="2050"/>
                    <a:pt x="4801" y="1488"/>
                  </a:cubicBezTo>
                  <a:cubicBezTo>
                    <a:pt x="5784" y="899"/>
                    <a:pt x="6935" y="477"/>
                    <a:pt x="8170" y="477"/>
                  </a:cubicBezTo>
                  <a:close/>
                  <a:moveTo>
                    <a:pt x="8170" y="0"/>
                  </a:moveTo>
                  <a:cubicBezTo>
                    <a:pt x="6823" y="0"/>
                    <a:pt x="5588" y="477"/>
                    <a:pt x="4577" y="1067"/>
                  </a:cubicBezTo>
                  <a:cubicBezTo>
                    <a:pt x="3538" y="1685"/>
                    <a:pt x="2724" y="2443"/>
                    <a:pt x="2191" y="3060"/>
                  </a:cubicBezTo>
                  <a:cubicBezTo>
                    <a:pt x="1601" y="3706"/>
                    <a:pt x="1489" y="4576"/>
                    <a:pt x="1489" y="5362"/>
                  </a:cubicBezTo>
                  <a:cubicBezTo>
                    <a:pt x="1489" y="5784"/>
                    <a:pt x="1517" y="6177"/>
                    <a:pt x="1545" y="6514"/>
                  </a:cubicBezTo>
                  <a:cubicBezTo>
                    <a:pt x="1601" y="6879"/>
                    <a:pt x="1629" y="7159"/>
                    <a:pt x="1629" y="7328"/>
                  </a:cubicBezTo>
                  <a:cubicBezTo>
                    <a:pt x="1629" y="7384"/>
                    <a:pt x="1629" y="7412"/>
                    <a:pt x="1601" y="7440"/>
                  </a:cubicBezTo>
                  <a:lnTo>
                    <a:pt x="1626" y="7446"/>
                  </a:lnTo>
                  <a:lnTo>
                    <a:pt x="1626" y="7446"/>
                  </a:lnTo>
                  <a:cubicBezTo>
                    <a:pt x="1594" y="7508"/>
                    <a:pt x="1484" y="7700"/>
                    <a:pt x="1348" y="7917"/>
                  </a:cubicBezTo>
                  <a:cubicBezTo>
                    <a:pt x="1124" y="8226"/>
                    <a:pt x="787" y="8675"/>
                    <a:pt x="534" y="9068"/>
                  </a:cubicBezTo>
                  <a:cubicBezTo>
                    <a:pt x="394" y="9265"/>
                    <a:pt x="253" y="9433"/>
                    <a:pt x="169" y="9630"/>
                  </a:cubicBezTo>
                  <a:cubicBezTo>
                    <a:pt x="85" y="9798"/>
                    <a:pt x="29" y="9967"/>
                    <a:pt x="1" y="10135"/>
                  </a:cubicBezTo>
                  <a:lnTo>
                    <a:pt x="29" y="10219"/>
                  </a:lnTo>
                  <a:lnTo>
                    <a:pt x="30" y="10219"/>
                  </a:lnTo>
                  <a:lnTo>
                    <a:pt x="30" y="10219"/>
                  </a:lnTo>
                  <a:cubicBezTo>
                    <a:pt x="40" y="10401"/>
                    <a:pt x="146" y="10534"/>
                    <a:pt x="253" y="10641"/>
                  </a:cubicBezTo>
                  <a:cubicBezTo>
                    <a:pt x="422" y="10809"/>
                    <a:pt x="618" y="10865"/>
                    <a:pt x="759" y="10921"/>
                  </a:cubicBezTo>
                  <a:cubicBezTo>
                    <a:pt x="804" y="10936"/>
                    <a:pt x="845" y="10947"/>
                    <a:pt x="882" y="10956"/>
                  </a:cubicBezTo>
                  <a:lnTo>
                    <a:pt x="882" y="10956"/>
                  </a:lnTo>
                  <a:cubicBezTo>
                    <a:pt x="943" y="11227"/>
                    <a:pt x="1068" y="11783"/>
                    <a:pt x="1208" y="12381"/>
                  </a:cubicBezTo>
                  <a:cubicBezTo>
                    <a:pt x="1320" y="12802"/>
                    <a:pt x="1433" y="13251"/>
                    <a:pt x="1545" y="13645"/>
                  </a:cubicBezTo>
                  <a:cubicBezTo>
                    <a:pt x="1657" y="14038"/>
                    <a:pt x="1769" y="14346"/>
                    <a:pt x="1882" y="14543"/>
                  </a:cubicBezTo>
                  <a:cubicBezTo>
                    <a:pt x="2134" y="14992"/>
                    <a:pt x="2527" y="15217"/>
                    <a:pt x="2920" y="15357"/>
                  </a:cubicBezTo>
                  <a:cubicBezTo>
                    <a:pt x="3314" y="15469"/>
                    <a:pt x="3679" y="15497"/>
                    <a:pt x="3875" y="15497"/>
                  </a:cubicBezTo>
                  <a:cubicBezTo>
                    <a:pt x="4015" y="15497"/>
                    <a:pt x="4184" y="15554"/>
                    <a:pt x="4296" y="15638"/>
                  </a:cubicBezTo>
                  <a:cubicBezTo>
                    <a:pt x="4350" y="15665"/>
                    <a:pt x="4403" y="15691"/>
                    <a:pt x="4432" y="15718"/>
                  </a:cubicBezTo>
                  <a:lnTo>
                    <a:pt x="4432" y="15718"/>
                  </a:lnTo>
                  <a:lnTo>
                    <a:pt x="5026" y="17715"/>
                  </a:lnTo>
                  <a:cubicBezTo>
                    <a:pt x="5050" y="17813"/>
                    <a:pt x="5138" y="17889"/>
                    <a:pt x="5235" y="17889"/>
                  </a:cubicBezTo>
                  <a:cubicBezTo>
                    <a:pt x="5249" y="17889"/>
                    <a:pt x="5264" y="17888"/>
                    <a:pt x="5279" y="17884"/>
                  </a:cubicBezTo>
                  <a:lnTo>
                    <a:pt x="14010" y="15891"/>
                  </a:lnTo>
                  <a:cubicBezTo>
                    <a:pt x="14150" y="15862"/>
                    <a:pt x="14207" y="15750"/>
                    <a:pt x="14207" y="15638"/>
                  </a:cubicBezTo>
                  <a:lnTo>
                    <a:pt x="13959" y="12830"/>
                  </a:lnTo>
                  <a:lnTo>
                    <a:pt x="13959" y="12830"/>
                  </a:lnTo>
                  <a:cubicBezTo>
                    <a:pt x="14108" y="12620"/>
                    <a:pt x="14508" y="12030"/>
                    <a:pt x="14908" y="11230"/>
                  </a:cubicBezTo>
                  <a:cubicBezTo>
                    <a:pt x="15414" y="10219"/>
                    <a:pt x="15947" y="8872"/>
                    <a:pt x="15947" y="7468"/>
                  </a:cubicBezTo>
                  <a:cubicBezTo>
                    <a:pt x="15947" y="7328"/>
                    <a:pt x="15947" y="7215"/>
                    <a:pt x="15919" y="7075"/>
                  </a:cubicBezTo>
                  <a:cubicBezTo>
                    <a:pt x="15835" y="5615"/>
                    <a:pt x="15189" y="4520"/>
                    <a:pt x="14600" y="3790"/>
                  </a:cubicBezTo>
                  <a:cubicBezTo>
                    <a:pt x="14040" y="3129"/>
                    <a:pt x="13526" y="2767"/>
                    <a:pt x="13414" y="2705"/>
                  </a:cubicBezTo>
                  <a:lnTo>
                    <a:pt x="13414" y="2705"/>
                  </a:lnTo>
                  <a:cubicBezTo>
                    <a:pt x="13299" y="2554"/>
                    <a:pt x="12901" y="2054"/>
                    <a:pt x="12269" y="1516"/>
                  </a:cubicBezTo>
                  <a:cubicBezTo>
                    <a:pt x="11483" y="899"/>
                    <a:pt x="10332" y="197"/>
                    <a:pt x="8816" y="56"/>
                  </a:cubicBezTo>
                  <a:cubicBezTo>
                    <a:pt x="8620" y="28"/>
                    <a:pt x="8395" y="0"/>
                    <a:pt x="81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1" name="Google Shape;4161;p64">
              <a:extLst>
                <a:ext uri="{FF2B5EF4-FFF2-40B4-BE49-F238E27FC236}">
                  <a16:creationId xmlns:a16="http://schemas.microsoft.com/office/drawing/2014/main" id="{18015A8A-D06E-DE49-5A86-6014EC8DC29E}"/>
                </a:ext>
              </a:extLst>
            </p:cNvPr>
            <p:cNvSpPr/>
            <p:nvPr/>
          </p:nvSpPr>
          <p:spPr>
            <a:xfrm>
              <a:off x="4160925" y="2436200"/>
              <a:ext cx="315850" cy="264150"/>
            </a:xfrm>
            <a:custGeom>
              <a:avLst/>
              <a:gdLst/>
              <a:ahLst/>
              <a:cxnLst/>
              <a:rect l="l" t="t" r="r" b="b"/>
              <a:pathLst>
                <a:path w="12634" h="10566" extrusionOk="0">
                  <a:moveTo>
                    <a:pt x="3102" y="0"/>
                  </a:moveTo>
                  <a:cubicBezTo>
                    <a:pt x="2764" y="0"/>
                    <a:pt x="2447" y="83"/>
                    <a:pt x="2162" y="288"/>
                  </a:cubicBezTo>
                  <a:cubicBezTo>
                    <a:pt x="2162" y="288"/>
                    <a:pt x="0" y="2085"/>
                    <a:pt x="113" y="2899"/>
                  </a:cubicBezTo>
                  <a:cubicBezTo>
                    <a:pt x="253" y="3741"/>
                    <a:pt x="1264" y="4387"/>
                    <a:pt x="1208" y="5145"/>
                  </a:cubicBezTo>
                  <a:cubicBezTo>
                    <a:pt x="1161" y="5772"/>
                    <a:pt x="1364" y="6975"/>
                    <a:pt x="1659" y="6975"/>
                  </a:cubicBezTo>
                  <a:cubicBezTo>
                    <a:pt x="1720" y="6975"/>
                    <a:pt x="1785" y="6923"/>
                    <a:pt x="1853" y="6801"/>
                  </a:cubicBezTo>
                  <a:cubicBezTo>
                    <a:pt x="2218" y="6099"/>
                    <a:pt x="2022" y="5341"/>
                    <a:pt x="2611" y="5145"/>
                  </a:cubicBezTo>
                  <a:cubicBezTo>
                    <a:pt x="2659" y="5128"/>
                    <a:pt x="2709" y="5120"/>
                    <a:pt x="2760" y="5120"/>
                  </a:cubicBezTo>
                  <a:cubicBezTo>
                    <a:pt x="3311" y="5120"/>
                    <a:pt x="4025" y="6040"/>
                    <a:pt x="4127" y="6914"/>
                  </a:cubicBezTo>
                  <a:cubicBezTo>
                    <a:pt x="4268" y="7896"/>
                    <a:pt x="4071" y="8317"/>
                    <a:pt x="4577" y="9019"/>
                  </a:cubicBezTo>
                  <a:cubicBezTo>
                    <a:pt x="5094" y="9700"/>
                    <a:pt x="6245" y="10566"/>
                    <a:pt x="7518" y="10566"/>
                  </a:cubicBezTo>
                  <a:cubicBezTo>
                    <a:pt x="7558" y="10566"/>
                    <a:pt x="7597" y="10565"/>
                    <a:pt x="7637" y="10563"/>
                  </a:cubicBezTo>
                  <a:cubicBezTo>
                    <a:pt x="8984" y="10507"/>
                    <a:pt x="10444" y="10170"/>
                    <a:pt x="10444" y="10170"/>
                  </a:cubicBezTo>
                  <a:cubicBezTo>
                    <a:pt x="10444" y="10170"/>
                    <a:pt x="12634" y="7307"/>
                    <a:pt x="12437" y="4499"/>
                  </a:cubicBezTo>
                  <a:cubicBezTo>
                    <a:pt x="12241" y="1692"/>
                    <a:pt x="10023" y="288"/>
                    <a:pt x="10023" y="288"/>
                  </a:cubicBezTo>
                  <a:lnTo>
                    <a:pt x="10023" y="288"/>
                  </a:lnTo>
                  <a:cubicBezTo>
                    <a:pt x="10023" y="288"/>
                    <a:pt x="10079" y="1186"/>
                    <a:pt x="8226" y="1495"/>
                  </a:cubicBezTo>
                  <a:cubicBezTo>
                    <a:pt x="8116" y="1515"/>
                    <a:pt x="8003" y="1524"/>
                    <a:pt x="7887" y="1524"/>
                  </a:cubicBezTo>
                  <a:cubicBezTo>
                    <a:pt x="6410" y="1524"/>
                    <a:pt x="4554" y="0"/>
                    <a:pt x="310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2" name="Google Shape;4162;p64">
              <a:extLst>
                <a:ext uri="{FF2B5EF4-FFF2-40B4-BE49-F238E27FC236}">
                  <a16:creationId xmlns:a16="http://schemas.microsoft.com/office/drawing/2014/main" id="{25BD02BF-1340-E653-3ED9-77F8B7CD861D}"/>
                </a:ext>
              </a:extLst>
            </p:cNvPr>
            <p:cNvSpPr/>
            <p:nvPr/>
          </p:nvSpPr>
          <p:spPr>
            <a:xfrm>
              <a:off x="4158125" y="2430050"/>
              <a:ext cx="320075" cy="275850"/>
            </a:xfrm>
            <a:custGeom>
              <a:avLst/>
              <a:gdLst/>
              <a:ahLst/>
              <a:cxnLst/>
              <a:rect l="l" t="t" r="r" b="b"/>
              <a:pathLst>
                <a:path w="12803" h="11034" extrusionOk="0">
                  <a:moveTo>
                    <a:pt x="3201" y="478"/>
                  </a:moveTo>
                  <a:cubicBezTo>
                    <a:pt x="3846" y="478"/>
                    <a:pt x="4689" y="843"/>
                    <a:pt x="5503" y="1236"/>
                  </a:cubicBezTo>
                  <a:cubicBezTo>
                    <a:pt x="6345" y="1601"/>
                    <a:pt x="7187" y="1994"/>
                    <a:pt x="8001" y="1994"/>
                  </a:cubicBezTo>
                  <a:cubicBezTo>
                    <a:pt x="8142" y="1994"/>
                    <a:pt x="8254" y="1994"/>
                    <a:pt x="8366" y="1966"/>
                  </a:cubicBezTo>
                  <a:cubicBezTo>
                    <a:pt x="9265" y="1825"/>
                    <a:pt x="9770" y="1517"/>
                    <a:pt x="10051" y="1236"/>
                  </a:cubicBezTo>
                  <a:cubicBezTo>
                    <a:pt x="10150" y="1127"/>
                    <a:pt x="10217" y="1022"/>
                    <a:pt x="10263" y="926"/>
                  </a:cubicBezTo>
                  <a:lnTo>
                    <a:pt x="10263" y="926"/>
                  </a:lnTo>
                  <a:cubicBezTo>
                    <a:pt x="10494" y="1108"/>
                    <a:pt x="10848" y="1425"/>
                    <a:pt x="11202" y="1853"/>
                  </a:cubicBezTo>
                  <a:cubicBezTo>
                    <a:pt x="11707" y="2527"/>
                    <a:pt x="12241" y="3510"/>
                    <a:pt x="12325" y="4773"/>
                  </a:cubicBezTo>
                  <a:cubicBezTo>
                    <a:pt x="12325" y="4885"/>
                    <a:pt x="12325" y="4998"/>
                    <a:pt x="12325" y="5110"/>
                  </a:cubicBezTo>
                  <a:cubicBezTo>
                    <a:pt x="12325" y="6402"/>
                    <a:pt x="11848" y="7693"/>
                    <a:pt x="11342" y="8676"/>
                  </a:cubicBezTo>
                  <a:cubicBezTo>
                    <a:pt x="11118" y="9153"/>
                    <a:pt x="10865" y="9574"/>
                    <a:pt x="10697" y="9855"/>
                  </a:cubicBezTo>
                  <a:cubicBezTo>
                    <a:pt x="10584" y="9995"/>
                    <a:pt x="10528" y="10107"/>
                    <a:pt x="10472" y="10164"/>
                  </a:cubicBezTo>
                  <a:lnTo>
                    <a:pt x="10437" y="10216"/>
                  </a:lnTo>
                  <a:lnTo>
                    <a:pt x="10437" y="10216"/>
                  </a:lnTo>
                  <a:cubicBezTo>
                    <a:pt x="10397" y="10225"/>
                    <a:pt x="10343" y="10237"/>
                    <a:pt x="10275" y="10248"/>
                  </a:cubicBezTo>
                  <a:cubicBezTo>
                    <a:pt x="9798" y="10332"/>
                    <a:pt x="8731" y="10529"/>
                    <a:pt x="7749" y="10585"/>
                  </a:cubicBezTo>
                  <a:lnTo>
                    <a:pt x="7636" y="10585"/>
                  </a:lnTo>
                  <a:cubicBezTo>
                    <a:pt x="7047" y="10585"/>
                    <a:pt x="6457" y="10388"/>
                    <a:pt x="5980" y="10107"/>
                  </a:cubicBezTo>
                  <a:cubicBezTo>
                    <a:pt x="5503" y="9827"/>
                    <a:pt x="5110" y="9462"/>
                    <a:pt x="4885" y="9153"/>
                  </a:cubicBezTo>
                  <a:cubicBezTo>
                    <a:pt x="4660" y="8816"/>
                    <a:pt x="4604" y="8591"/>
                    <a:pt x="4576" y="8311"/>
                  </a:cubicBezTo>
                  <a:cubicBezTo>
                    <a:pt x="4520" y="8002"/>
                    <a:pt x="4548" y="7637"/>
                    <a:pt x="4492" y="7131"/>
                  </a:cubicBezTo>
                  <a:cubicBezTo>
                    <a:pt x="4408" y="6654"/>
                    <a:pt x="4183" y="6177"/>
                    <a:pt x="3902" y="5784"/>
                  </a:cubicBezTo>
                  <a:cubicBezTo>
                    <a:pt x="3762" y="5615"/>
                    <a:pt x="3594" y="5447"/>
                    <a:pt x="3425" y="5335"/>
                  </a:cubicBezTo>
                  <a:cubicBezTo>
                    <a:pt x="3257" y="5222"/>
                    <a:pt x="3060" y="5138"/>
                    <a:pt x="2864" y="5138"/>
                  </a:cubicBezTo>
                  <a:cubicBezTo>
                    <a:pt x="2779" y="5138"/>
                    <a:pt x="2723" y="5138"/>
                    <a:pt x="2639" y="5166"/>
                  </a:cubicBezTo>
                  <a:cubicBezTo>
                    <a:pt x="2443" y="5222"/>
                    <a:pt x="2302" y="5363"/>
                    <a:pt x="2218" y="5503"/>
                  </a:cubicBezTo>
                  <a:cubicBezTo>
                    <a:pt x="2078" y="5728"/>
                    <a:pt x="2050" y="5980"/>
                    <a:pt x="1993" y="6205"/>
                  </a:cubicBezTo>
                  <a:cubicBezTo>
                    <a:pt x="1940" y="6445"/>
                    <a:pt x="1887" y="6685"/>
                    <a:pt x="1762" y="6900"/>
                  </a:cubicBezTo>
                  <a:lnTo>
                    <a:pt x="1762" y="6900"/>
                  </a:lnTo>
                  <a:cubicBezTo>
                    <a:pt x="1754" y="6885"/>
                    <a:pt x="1747" y="6869"/>
                    <a:pt x="1741" y="6851"/>
                  </a:cubicBezTo>
                  <a:cubicBezTo>
                    <a:pt x="1628" y="6570"/>
                    <a:pt x="1544" y="6008"/>
                    <a:pt x="1544" y="5587"/>
                  </a:cubicBezTo>
                  <a:cubicBezTo>
                    <a:pt x="1544" y="5531"/>
                    <a:pt x="1544" y="5475"/>
                    <a:pt x="1544" y="5391"/>
                  </a:cubicBezTo>
                  <a:lnTo>
                    <a:pt x="1544" y="5307"/>
                  </a:lnTo>
                  <a:cubicBezTo>
                    <a:pt x="1544" y="5082"/>
                    <a:pt x="1488" y="4857"/>
                    <a:pt x="1376" y="4661"/>
                  </a:cubicBezTo>
                  <a:cubicBezTo>
                    <a:pt x="1207" y="4380"/>
                    <a:pt x="1011" y="4127"/>
                    <a:pt x="814" y="3875"/>
                  </a:cubicBezTo>
                  <a:cubicBezTo>
                    <a:pt x="646" y="3594"/>
                    <a:pt x="505" y="3341"/>
                    <a:pt x="449" y="3117"/>
                  </a:cubicBezTo>
                  <a:lnTo>
                    <a:pt x="449" y="3089"/>
                  </a:lnTo>
                  <a:cubicBezTo>
                    <a:pt x="449" y="2948"/>
                    <a:pt x="562" y="2724"/>
                    <a:pt x="730" y="2443"/>
                  </a:cubicBezTo>
                  <a:cubicBezTo>
                    <a:pt x="1011" y="2050"/>
                    <a:pt x="1432" y="1629"/>
                    <a:pt x="1797" y="1292"/>
                  </a:cubicBezTo>
                  <a:cubicBezTo>
                    <a:pt x="1965" y="1123"/>
                    <a:pt x="2134" y="983"/>
                    <a:pt x="2246" y="871"/>
                  </a:cubicBezTo>
                  <a:cubicBezTo>
                    <a:pt x="2329" y="788"/>
                    <a:pt x="2381" y="736"/>
                    <a:pt x="2403" y="714"/>
                  </a:cubicBezTo>
                  <a:lnTo>
                    <a:pt x="2403" y="714"/>
                  </a:lnTo>
                  <a:lnTo>
                    <a:pt x="2415" y="730"/>
                  </a:lnTo>
                  <a:cubicBezTo>
                    <a:pt x="2639" y="562"/>
                    <a:pt x="2920" y="478"/>
                    <a:pt x="3201" y="478"/>
                  </a:cubicBezTo>
                  <a:close/>
                  <a:moveTo>
                    <a:pt x="3201" y="0"/>
                  </a:moveTo>
                  <a:cubicBezTo>
                    <a:pt x="2836" y="0"/>
                    <a:pt x="2471" y="113"/>
                    <a:pt x="2134" y="337"/>
                  </a:cubicBezTo>
                  <a:lnTo>
                    <a:pt x="2134" y="365"/>
                  </a:lnTo>
                  <a:cubicBezTo>
                    <a:pt x="2106" y="365"/>
                    <a:pt x="1600" y="787"/>
                    <a:pt x="1067" y="1320"/>
                  </a:cubicBezTo>
                  <a:cubicBezTo>
                    <a:pt x="814" y="1601"/>
                    <a:pt x="562" y="1881"/>
                    <a:pt x="365" y="2190"/>
                  </a:cubicBezTo>
                  <a:cubicBezTo>
                    <a:pt x="140" y="2471"/>
                    <a:pt x="0" y="2780"/>
                    <a:pt x="0" y="3089"/>
                  </a:cubicBezTo>
                  <a:lnTo>
                    <a:pt x="0" y="3201"/>
                  </a:lnTo>
                  <a:lnTo>
                    <a:pt x="5" y="3200"/>
                  </a:lnTo>
                  <a:lnTo>
                    <a:pt x="5" y="3200"/>
                  </a:lnTo>
                  <a:cubicBezTo>
                    <a:pt x="95" y="3691"/>
                    <a:pt x="397" y="4050"/>
                    <a:pt x="618" y="4408"/>
                  </a:cubicBezTo>
                  <a:cubicBezTo>
                    <a:pt x="758" y="4577"/>
                    <a:pt x="870" y="4745"/>
                    <a:pt x="955" y="4885"/>
                  </a:cubicBezTo>
                  <a:cubicBezTo>
                    <a:pt x="1039" y="5054"/>
                    <a:pt x="1095" y="5194"/>
                    <a:pt x="1095" y="5307"/>
                  </a:cubicBezTo>
                  <a:lnTo>
                    <a:pt x="1095" y="5363"/>
                  </a:lnTo>
                  <a:cubicBezTo>
                    <a:pt x="1067" y="5447"/>
                    <a:pt x="1067" y="5531"/>
                    <a:pt x="1067" y="5587"/>
                  </a:cubicBezTo>
                  <a:cubicBezTo>
                    <a:pt x="1067" y="5952"/>
                    <a:pt x="1123" y="6373"/>
                    <a:pt x="1207" y="6710"/>
                  </a:cubicBezTo>
                  <a:cubicBezTo>
                    <a:pt x="1263" y="6879"/>
                    <a:pt x="1292" y="7047"/>
                    <a:pt x="1376" y="7160"/>
                  </a:cubicBezTo>
                  <a:cubicBezTo>
                    <a:pt x="1404" y="7244"/>
                    <a:pt x="1460" y="7300"/>
                    <a:pt x="1516" y="7356"/>
                  </a:cubicBezTo>
                  <a:cubicBezTo>
                    <a:pt x="1572" y="7412"/>
                    <a:pt x="1656" y="7440"/>
                    <a:pt x="1769" y="7440"/>
                  </a:cubicBezTo>
                  <a:cubicBezTo>
                    <a:pt x="1853" y="7440"/>
                    <a:pt x="1937" y="7412"/>
                    <a:pt x="2021" y="7356"/>
                  </a:cubicBezTo>
                  <a:cubicBezTo>
                    <a:pt x="2078" y="7300"/>
                    <a:pt x="2106" y="7244"/>
                    <a:pt x="2162" y="7160"/>
                  </a:cubicBezTo>
                  <a:cubicBezTo>
                    <a:pt x="2386" y="6766"/>
                    <a:pt x="2415" y="6373"/>
                    <a:pt x="2499" y="6065"/>
                  </a:cubicBezTo>
                  <a:cubicBezTo>
                    <a:pt x="2527" y="5924"/>
                    <a:pt x="2555" y="5812"/>
                    <a:pt x="2611" y="5756"/>
                  </a:cubicBezTo>
                  <a:cubicBezTo>
                    <a:pt x="2667" y="5672"/>
                    <a:pt x="2695" y="5644"/>
                    <a:pt x="2779" y="5615"/>
                  </a:cubicBezTo>
                  <a:lnTo>
                    <a:pt x="2864" y="5587"/>
                  </a:lnTo>
                  <a:cubicBezTo>
                    <a:pt x="2948" y="5587"/>
                    <a:pt x="3060" y="5615"/>
                    <a:pt x="3173" y="5700"/>
                  </a:cubicBezTo>
                  <a:cubicBezTo>
                    <a:pt x="3341" y="5840"/>
                    <a:pt x="3537" y="6065"/>
                    <a:pt x="3706" y="6317"/>
                  </a:cubicBezTo>
                  <a:cubicBezTo>
                    <a:pt x="3874" y="6598"/>
                    <a:pt x="3987" y="6907"/>
                    <a:pt x="4015" y="7216"/>
                  </a:cubicBezTo>
                  <a:cubicBezTo>
                    <a:pt x="4071" y="7665"/>
                    <a:pt x="4071" y="8002"/>
                    <a:pt x="4099" y="8339"/>
                  </a:cubicBezTo>
                  <a:cubicBezTo>
                    <a:pt x="4127" y="8676"/>
                    <a:pt x="4239" y="9041"/>
                    <a:pt x="4520" y="9406"/>
                  </a:cubicBezTo>
                  <a:cubicBezTo>
                    <a:pt x="4773" y="9799"/>
                    <a:pt x="5222" y="10192"/>
                    <a:pt x="5755" y="10500"/>
                  </a:cubicBezTo>
                  <a:cubicBezTo>
                    <a:pt x="6289" y="10809"/>
                    <a:pt x="6935" y="11034"/>
                    <a:pt x="7636" y="11034"/>
                  </a:cubicBezTo>
                  <a:lnTo>
                    <a:pt x="7777" y="11034"/>
                  </a:lnTo>
                  <a:cubicBezTo>
                    <a:pt x="9152" y="10978"/>
                    <a:pt x="10612" y="10669"/>
                    <a:pt x="10612" y="10669"/>
                  </a:cubicBezTo>
                  <a:cubicBezTo>
                    <a:pt x="10668" y="10641"/>
                    <a:pt x="10725" y="10613"/>
                    <a:pt x="10753" y="10557"/>
                  </a:cubicBezTo>
                  <a:cubicBezTo>
                    <a:pt x="10753" y="10557"/>
                    <a:pt x="11258" y="9883"/>
                    <a:pt x="11763" y="8872"/>
                  </a:cubicBezTo>
                  <a:cubicBezTo>
                    <a:pt x="12269" y="7861"/>
                    <a:pt x="12802" y="6514"/>
                    <a:pt x="12802" y="5110"/>
                  </a:cubicBezTo>
                  <a:cubicBezTo>
                    <a:pt x="12802" y="4970"/>
                    <a:pt x="12802" y="4857"/>
                    <a:pt x="12774" y="4717"/>
                  </a:cubicBezTo>
                  <a:cubicBezTo>
                    <a:pt x="12690" y="3257"/>
                    <a:pt x="12044" y="2162"/>
                    <a:pt x="11455" y="1432"/>
                  </a:cubicBezTo>
                  <a:cubicBezTo>
                    <a:pt x="10837" y="702"/>
                    <a:pt x="10275" y="337"/>
                    <a:pt x="10247" y="337"/>
                  </a:cubicBezTo>
                  <a:cubicBezTo>
                    <a:pt x="10205" y="309"/>
                    <a:pt x="10163" y="295"/>
                    <a:pt x="10125" y="295"/>
                  </a:cubicBezTo>
                  <a:cubicBezTo>
                    <a:pt x="10086" y="295"/>
                    <a:pt x="10051" y="309"/>
                    <a:pt x="10023" y="337"/>
                  </a:cubicBezTo>
                  <a:cubicBezTo>
                    <a:pt x="9939" y="365"/>
                    <a:pt x="9882" y="450"/>
                    <a:pt x="9882" y="534"/>
                  </a:cubicBezTo>
                  <a:cubicBezTo>
                    <a:pt x="9882" y="562"/>
                    <a:pt x="9882" y="702"/>
                    <a:pt x="9714" y="927"/>
                  </a:cubicBezTo>
                  <a:cubicBezTo>
                    <a:pt x="9517" y="1123"/>
                    <a:pt x="9124" y="1376"/>
                    <a:pt x="8282" y="1517"/>
                  </a:cubicBezTo>
                  <a:lnTo>
                    <a:pt x="8284" y="1523"/>
                  </a:lnTo>
                  <a:lnTo>
                    <a:pt x="8284" y="1523"/>
                  </a:lnTo>
                  <a:cubicBezTo>
                    <a:pt x="8184" y="1545"/>
                    <a:pt x="8105" y="1545"/>
                    <a:pt x="8001" y="1545"/>
                  </a:cubicBezTo>
                  <a:cubicBezTo>
                    <a:pt x="7356" y="1545"/>
                    <a:pt x="6541" y="1180"/>
                    <a:pt x="5699" y="787"/>
                  </a:cubicBezTo>
                  <a:cubicBezTo>
                    <a:pt x="4857" y="422"/>
                    <a:pt x="4015" y="29"/>
                    <a:pt x="3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3" name="Google Shape;4163;p64">
              <a:extLst>
                <a:ext uri="{FF2B5EF4-FFF2-40B4-BE49-F238E27FC236}">
                  <a16:creationId xmlns:a16="http://schemas.microsoft.com/office/drawing/2014/main" id="{C9E194CC-D6F2-FBE6-1CF8-1704F1FD7348}"/>
                </a:ext>
              </a:extLst>
            </p:cNvPr>
            <p:cNvSpPr/>
            <p:nvPr/>
          </p:nvSpPr>
          <p:spPr>
            <a:xfrm>
              <a:off x="4207250" y="2635575"/>
              <a:ext cx="66700" cy="50675"/>
            </a:xfrm>
            <a:custGeom>
              <a:avLst/>
              <a:gdLst/>
              <a:ahLst/>
              <a:cxnLst/>
              <a:rect l="l" t="t" r="r" b="b"/>
              <a:pathLst>
                <a:path w="2668" h="2027" extrusionOk="0">
                  <a:moveTo>
                    <a:pt x="2398" y="0"/>
                  </a:moveTo>
                  <a:cubicBezTo>
                    <a:pt x="2297" y="0"/>
                    <a:pt x="2190" y="80"/>
                    <a:pt x="2190" y="202"/>
                  </a:cubicBezTo>
                  <a:cubicBezTo>
                    <a:pt x="2162" y="258"/>
                    <a:pt x="2106" y="567"/>
                    <a:pt x="1966" y="848"/>
                  </a:cubicBezTo>
                  <a:cubicBezTo>
                    <a:pt x="1881" y="1016"/>
                    <a:pt x="1797" y="1156"/>
                    <a:pt x="1685" y="1269"/>
                  </a:cubicBezTo>
                  <a:cubicBezTo>
                    <a:pt x="1572" y="1409"/>
                    <a:pt x="1432" y="1493"/>
                    <a:pt x="1264" y="1521"/>
                  </a:cubicBezTo>
                  <a:cubicBezTo>
                    <a:pt x="1208" y="1549"/>
                    <a:pt x="1179" y="1549"/>
                    <a:pt x="1123" y="1549"/>
                  </a:cubicBezTo>
                  <a:cubicBezTo>
                    <a:pt x="1011" y="1549"/>
                    <a:pt x="927" y="1521"/>
                    <a:pt x="843" y="1437"/>
                  </a:cubicBezTo>
                  <a:cubicBezTo>
                    <a:pt x="730" y="1297"/>
                    <a:pt x="618" y="1072"/>
                    <a:pt x="562" y="876"/>
                  </a:cubicBezTo>
                  <a:cubicBezTo>
                    <a:pt x="534" y="763"/>
                    <a:pt x="506" y="679"/>
                    <a:pt x="506" y="623"/>
                  </a:cubicBezTo>
                  <a:lnTo>
                    <a:pt x="478" y="539"/>
                  </a:lnTo>
                  <a:lnTo>
                    <a:pt x="478" y="511"/>
                  </a:lnTo>
                  <a:cubicBezTo>
                    <a:pt x="452" y="410"/>
                    <a:pt x="360" y="310"/>
                    <a:pt x="260" y="310"/>
                  </a:cubicBezTo>
                  <a:cubicBezTo>
                    <a:pt x="249" y="310"/>
                    <a:pt x="237" y="311"/>
                    <a:pt x="225" y="314"/>
                  </a:cubicBezTo>
                  <a:cubicBezTo>
                    <a:pt x="85" y="342"/>
                    <a:pt x="0" y="455"/>
                    <a:pt x="0" y="567"/>
                  </a:cubicBezTo>
                  <a:cubicBezTo>
                    <a:pt x="0" y="595"/>
                    <a:pt x="56" y="904"/>
                    <a:pt x="197" y="1269"/>
                  </a:cubicBezTo>
                  <a:cubicBezTo>
                    <a:pt x="281" y="1437"/>
                    <a:pt x="365" y="1606"/>
                    <a:pt x="506" y="1774"/>
                  </a:cubicBezTo>
                  <a:cubicBezTo>
                    <a:pt x="674" y="1914"/>
                    <a:pt x="871" y="2027"/>
                    <a:pt x="1123" y="2027"/>
                  </a:cubicBezTo>
                  <a:cubicBezTo>
                    <a:pt x="1208" y="2027"/>
                    <a:pt x="1292" y="1999"/>
                    <a:pt x="1404" y="1971"/>
                  </a:cubicBezTo>
                  <a:cubicBezTo>
                    <a:pt x="1657" y="1914"/>
                    <a:pt x="1881" y="1746"/>
                    <a:pt x="2050" y="1578"/>
                  </a:cubicBezTo>
                  <a:cubicBezTo>
                    <a:pt x="2527" y="1016"/>
                    <a:pt x="2639" y="286"/>
                    <a:pt x="2639" y="258"/>
                  </a:cubicBezTo>
                  <a:cubicBezTo>
                    <a:pt x="2667" y="146"/>
                    <a:pt x="2583" y="5"/>
                    <a:pt x="2443" y="5"/>
                  </a:cubicBezTo>
                  <a:cubicBezTo>
                    <a:pt x="2428" y="2"/>
                    <a:pt x="2413" y="0"/>
                    <a:pt x="23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4" name="Google Shape;4164;p64">
              <a:extLst>
                <a:ext uri="{FF2B5EF4-FFF2-40B4-BE49-F238E27FC236}">
                  <a16:creationId xmlns:a16="http://schemas.microsoft.com/office/drawing/2014/main" id="{45FFE110-1A83-5426-06BD-D55A6B7FF261}"/>
                </a:ext>
              </a:extLst>
            </p:cNvPr>
            <p:cNvSpPr/>
            <p:nvPr/>
          </p:nvSpPr>
          <p:spPr>
            <a:xfrm>
              <a:off x="4134950" y="2749975"/>
              <a:ext cx="383950" cy="124375"/>
            </a:xfrm>
            <a:custGeom>
              <a:avLst/>
              <a:gdLst/>
              <a:ahLst/>
              <a:cxnLst/>
              <a:rect l="l" t="t" r="r" b="b"/>
              <a:pathLst>
                <a:path w="15358" h="4975" extrusionOk="0">
                  <a:moveTo>
                    <a:pt x="9549" y="0"/>
                  </a:moveTo>
                  <a:cubicBezTo>
                    <a:pt x="9483" y="0"/>
                    <a:pt x="9416" y="2"/>
                    <a:pt x="9350" y="6"/>
                  </a:cubicBezTo>
                  <a:cubicBezTo>
                    <a:pt x="7188" y="146"/>
                    <a:pt x="2499" y="1887"/>
                    <a:pt x="1657" y="2785"/>
                  </a:cubicBezTo>
                  <a:cubicBezTo>
                    <a:pt x="843" y="3683"/>
                    <a:pt x="394" y="4469"/>
                    <a:pt x="394" y="4469"/>
                  </a:cubicBezTo>
                  <a:lnTo>
                    <a:pt x="1" y="4975"/>
                  </a:lnTo>
                  <a:cubicBezTo>
                    <a:pt x="1" y="4975"/>
                    <a:pt x="2948" y="4217"/>
                    <a:pt x="7272" y="3627"/>
                  </a:cubicBezTo>
                  <a:cubicBezTo>
                    <a:pt x="8093" y="3521"/>
                    <a:pt x="8880" y="3478"/>
                    <a:pt x="9617" y="3478"/>
                  </a:cubicBezTo>
                  <a:cubicBezTo>
                    <a:pt x="12785" y="3478"/>
                    <a:pt x="15021" y="4273"/>
                    <a:pt x="15021" y="4273"/>
                  </a:cubicBezTo>
                  <a:cubicBezTo>
                    <a:pt x="15021" y="4273"/>
                    <a:pt x="15357" y="3318"/>
                    <a:pt x="14319" y="2504"/>
                  </a:cubicBezTo>
                  <a:cubicBezTo>
                    <a:pt x="13339" y="1688"/>
                    <a:pt x="11647" y="0"/>
                    <a:pt x="9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5" name="Google Shape;4165;p64">
              <a:extLst>
                <a:ext uri="{FF2B5EF4-FFF2-40B4-BE49-F238E27FC236}">
                  <a16:creationId xmlns:a16="http://schemas.microsoft.com/office/drawing/2014/main" id="{8A109A1C-979E-D03B-2212-B6FCE680FB9B}"/>
                </a:ext>
              </a:extLst>
            </p:cNvPr>
            <p:cNvSpPr/>
            <p:nvPr/>
          </p:nvSpPr>
          <p:spPr>
            <a:xfrm>
              <a:off x="4128625" y="2744475"/>
              <a:ext cx="388875" cy="135675"/>
            </a:xfrm>
            <a:custGeom>
              <a:avLst/>
              <a:gdLst/>
              <a:ahLst/>
              <a:cxnLst/>
              <a:rect l="l" t="t" r="r" b="b"/>
              <a:pathLst>
                <a:path w="15555" h="5427" extrusionOk="0">
                  <a:moveTo>
                    <a:pt x="459" y="4555"/>
                  </a:moveTo>
                  <a:cubicBezTo>
                    <a:pt x="459" y="4555"/>
                    <a:pt x="459" y="4555"/>
                    <a:pt x="459" y="4555"/>
                  </a:cubicBezTo>
                  <a:lnTo>
                    <a:pt x="459" y="4555"/>
                  </a:lnTo>
                  <a:lnTo>
                    <a:pt x="459" y="4555"/>
                  </a:lnTo>
                  <a:close/>
                  <a:moveTo>
                    <a:pt x="9827" y="450"/>
                  </a:moveTo>
                  <a:cubicBezTo>
                    <a:pt x="10810" y="450"/>
                    <a:pt x="11708" y="843"/>
                    <a:pt x="12494" y="1377"/>
                  </a:cubicBezTo>
                  <a:cubicBezTo>
                    <a:pt x="13280" y="1882"/>
                    <a:pt x="13926" y="2500"/>
                    <a:pt x="14431" y="2893"/>
                  </a:cubicBezTo>
                  <a:cubicBezTo>
                    <a:pt x="14993" y="3342"/>
                    <a:pt x="15077" y="3791"/>
                    <a:pt x="15077" y="4100"/>
                  </a:cubicBezTo>
                  <a:cubicBezTo>
                    <a:pt x="15077" y="4133"/>
                    <a:pt x="15077" y="4161"/>
                    <a:pt x="15076" y="4185"/>
                  </a:cubicBezTo>
                  <a:lnTo>
                    <a:pt x="15076" y="4185"/>
                  </a:lnTo>
                  <a:cubicBezTo>
                    <a:pt x="14405" y="3978"/>
                    <a:pt x="12456" y="3454"/>
                    <a:pt x="9911" y="3454"/>
                  </a:cubicBezTo>
                  <a:cubicBezTo>
                    <a:pt x="9153" y="3454"/>
                    <a:pt x="8339" y="3510"/>
                    <a:pt x="7497" y="3623"/>
                  </a:cubicBezTo>
                  <a:cubicBezTo>
                    <a:pt x="4351" y="4029"/>
                    <a:pt x="1938" y="4552"/>
                    <a:pt x="843" y="4811"/>
                  </a:cubicBezTo>
                  <a:lnTo>
                    <a:pt x="843" y="4811"/>
                  </a:lnTo>
                  <a:lnTo>
                    <a:pt x="843" y="4802"/>
                  </a:lnTo>
                  <a:lnTo>
                    <a:pt x="871" y="4774"/>
                  </a:lnTo>
                  <a:cubicBezTo>
                    <a:pt x="955" y="4605"/>
                    <a:pt x="1377" y="3931"/>
                    <a:pt x="2078" y="3173"/>
                  </a:cubicBezTo>
                  <a:cubicBezTo>
                    <a:pt x="2247" y="3005"/>
                    <a:pt x="2696" y="2724"/>
                    <a:pt x="3258" y="2415"/>
                  </a:cubicBezTo>
                  <a:cubicBezTo>
                    <a:pt x="4128" y="1994"/>
                    <a:pt x="5335" y="1517"/>
                    <a:pt x="6514" y="1152"/>
                  </a:cubicBezTo>
                  <a:cubicBezTo>
                    <a:pt x="7693" y="787"/>
                    <a:pt x="8844" y="506"/>
                    <a:pt x="9631" y="450"/>
                  </a:cubicBezTo>
                  <a:close/>
                  <a:moveTo>
                    <a:pt x="9603" y="1"/>
                  </a:moveTo>
                  <a:cubicBezTo>
                    <a:pt x="8451" y="57"/>
                    <a:pt x="6739" y="534"/>
                    <a:pt x="5167" y="1124"/>
                  </a:cubicBezTo>
                  <a:cubicBezTo>
                    <a:pt x="4409" y="1405"/>
                    <a:pt x="3651" y="1714"/>
                    <a:pt x="3061" y="1994"/>
                  </a:cubicBezTo>
                  <a:cubicBezTo>
                    <a:pt x="2443" y="2303"/>
                    <a:pt x="1994" y="2584"/>
                    <a:pt x="1742" y="2865"/>
                  </a:cubicBezTo>
                  <a:cubicBezTo>
                    <a:pt x="968" y="3690"/>
                    <a:pt x="526" y="4420"/>
                    <a:pt x="459" y="4555"/>
                  </a:cubicBezTo>
                  <a:lnTo>
                    <a:pt x="459" y="4555"/>
                  </a:lnTo>
                  <a:lnTo>
                    <a:pt x="450" y="4549"/>
                  </a:lnTo>
                  <a:lnTo>
                    <a:pt x="85" y="5054"/>
                  </a:lnTo>
                  <a:cubicBezTo>
                    <a:pt x="1" y="5139"/>
                    <a:pt x="1" y="5251"/>
                    <a:pt x="57" y="5307"/>
                  </a:cubicBezTo>
                  <a:cubicBezTo>
                    <a:pt x="103" y="5376"/>
                    <a:pt x="188" y="5427"/>
                    <a:pt x="263" y="5427"/>
                  </a:cubicBezTo>
                  <a:cubicBezTo>
                    <a:pt x="279" y="5427"/>
                    <a:pt x="295" y="5424"/>
                    <a:pt x="310" y="5419"/>
                  </a:cubicBezTo>
                  <a:cubicBezTo>
                    <a:pt x="310" y="5419"/>
                    <a:pt x="506" y="5363"/>
                    <a:pt x="843" y="5279"/>
                  </a:cubicBezTo>
                  <a:cubicBezTo>
                    <a:pt x="1854" y="5054"/>
                    <a:pt x="4324" y="4521"/>
                    <a:pt x="7581" y="4072"/>
                  </a:cubicBezTo>
                  <a:cubicBezTo>
                    <a:pt x="8395" y="3960"/>
                    <a:pt x="9181" y="3931"/>
                    <a:pt x="9911" y="3931"/>
                  </a:cubicBezTo>
                  <a:cubicBezTo>
                    <a:pt x="11455" y="3931"/>
                    <a:pt x="12775" y="4128"/>
                    <a:pt x="13701" y="4324"/>
                  </a:cubicBezTo>
                  <a:cubicBezTo>
                    <a:pt x="14179" y="4409"/>
                    <a:pt x="14544" y="4521"/>
                    <a:pt x="14796" y="4577"/>
                  </a:cubicBezTo>
                  <a:cubicBezTo>
                    <a:pt x="14937" y="4633"/>
                    <a:pt x="15021" y="4661"/>
                    <a:pt x="15077" y="4689"/>
                  </a:cubicBezTo>
                  <a:cubicBezTo>
                    <a:pt x="15161" y="4689"/>
                    <a:pt x="15189" y="4718"/>
                    <a:pt x="15189" y="4718"/>
                  </a:cubicBezTo>
                  <a:cubicBezTo>
                    <a:pt x="15209" y="4722"/>
                    <a:pt x="15229" y="4725"/>
                    <a:pt x="15249" y="4725"/>
                  </a:cubicBezTo>
                  <a:cubicBezTo>
                    <a:pt x="15347" y="4725"/>
                    <a:pt x="15447" y="4670"/>
                    <a:pt x="15470" y="4577"/>
                  </a:cubicBezTo>
                  <a:cubicBezTo>
                    <a:pt x="15498" y="4549"/>
                    <a:pt x="15554" y="4381"/>
                    <a:pt x="15554" y="4100"/>
                  </a:cubicBezTo>
                  <a:cubicBezTo>
                    <a:pt x="15554" y="3707"/>
                    <a:pt x="15386" y="3061"/>
                    <a:pt x="14740" y="2528"/>
                  </a:cubicBezTo>
                  <a:cubicBezTo>
                    <a:pt x="14235" y="2135"/>
                    <a:pt x="13561" y="1517"/>
                    <a:pt x="12747" y="984"/>
                  </a:cubicBezTo>
                  <a:cubicBezTo>
                    <a:pt x="11905" y="422"/>
                    <a:pt x="10922" y="1"/>
                    <a:pt x="98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6" name="Google Shape;4166;p64">
              <a:extLst>
                <a:ext uri="{FF2B5EF4-FFF2-40B4-BE49-F238E27FC236}">
                  <a16:creationId xmlns:a16="http://schemas.microsoft.com/office/drawing/2014/main" id="{A15363CF-66BE-B7CF-1720-062DC482B33C}"/>
                </a:ext>
              </a:extLst>
            </p:cNvPr>
            <p:cNvSpPr/>
            <p:nvPr/>
          </p:nvSpPr>
          <p:spPr>
            <a:xfrm>
              <a:off x="3856300" y="3795025"/>
              <a:ext cx="103200" cy="213500"/>
            </a:xfrm>
            <a:custGeom>
              <a:avLst/>
              <a:gdLst/>
              <a:ahLst/>
              <a:cxnLst/>
              <a:rect l="l" t="t" r="r" b="b"/>
              <a:pathLst>
                <a:path w="4128" h="8540" extrusionOk="0">
                  <a:moveTo>
                    <a:pt x="2125" y="1"/>
                  </a:moveTo>
                  <a:cubicBezTo>
                    <a:pt x="1332" y="1"/>
                    <a:pt x="1" y="203"/>
                    <a:pt x="1" y="203"/>
                  </a:cubicBezTo>
                  <a:cubicBezTo>
                    <a:pt x="1" y="203"/>
                    <a:pt x="562" y="4134"/>
                    <a:pt x="759" y="5088"/>
                  </a:cubicBezTo>
                  <a:cubicBezTo>
                    <a:pt x="935" y="5969"/>
                    <a:pt x="2058" y="8540"/>
                    <a:pt x="2835" y="8540"/>
                  </a:cubicBezTo>
                  <a:cubicBezTo>
                    <a:pt x="2925" y="8540"/>
                    <a:pt x="3010" y="8505"/>
                    <a:pt x="3089" y="8429"/>
                  </a:cubicBezTo>
                  <a:cubicBezTo>
                    <a:pt x="3847" y="7699"/>
                    <a:pt x="4128" y="5201"/>
                    <a:pt x="3735" y="3937"/>
                  </a:cubicBezTo>
                  <a:cubicBezTo>
                    <a:pt x="3342" y="2702"/>
                    <a:pt x="2780" y="400"/>
                    <a:pt x="2696" y="119"/>
                  </a:cubicBezTo>
                  <a:cubicBezTo>
                    <a:pt x="2664" y="32"/>
                    <a:pt x="2436" y="1"/>
                    <a:pt x="21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7" name="Google Shape;4167;p64">
              <a:extLst>
                <a:ext uri="{FF2B5EF4-FFF2-40B4-BE49-F238E27FC236}">
                  <a16:creationId xmlns:a16="http://schemas.microsoft.com/office/drawing/2014/main" id="{6D43AA4A-81AB-21CA-3FB7-F21ABBEEBCF7}"/>
                </a:ext>
              </a:extLst>
            </p:cNvPr>
            <p:cNvSpPr/>
            <p:nvPr/>
          </p:nvSpPr>
          <p:spPr>
            <a:xfrm>
              <a:off x="3850000" y="3788875"/>
              <a:ext cx="110200" cy="225325"/>
            </a:xfrm>
            <a:custGeom>
              <a:avLst/>
              <a:gdLst/>
              <a:ahLst/>
              <a:cxnLst/>
              <a:rect l="l" t="t" r="r" b="b"/>
              <a:pathLst>
                <a:path w="4408" h="9013" extrusionOk="0">
                  <a:moveTo>
                    <a:pt x="2415" y="477"/>
                  </a:moveTo>
                  <a:cubicBezTo>
                    <a:pt x="2555" y="477"/>
                    <a:pt x="2667" y="477"/>
                    <a:pt x="2724" y="506"/>
                  </a:cubicBezTo>
                  <a:lnTo>
                    <a:pt x="2737" y="506"/>
                  </a:lnTo>
                  <a:cubicBezTo>
                    <a:pt x="2759" y="600"/>
                    <a:pt x="2804" y="756"/>
                    <a:pt x="2864" y="955"/>
                  </a:cubicBezTo>
                  <a:cubicBezTo>
                    <a:pt x="3088" y="1797"/>
                    <a:pt x="3482" y="3313"/>
                    <a:pt x="3762" y="4268"/>
                  </a:cubicBezTo>
                  <a:cubicBezTo>
                    <a:pt x="3875" y="4604"/>
                    <a:pt x="3931" y="5082"/>
                    <a:pt x="3931" y="5559"/>
                  </a:cubicBezTo>
                  <a:cubicBezTo>
                    <a:pt x="3931" y="6149"/>
                    <a:pt x="3847" y="6794"/>
                    <a:pt x="3706" y="7328"/>
                  </a:cubicBezTo>
                  <a:cubicBezTo>
                    <a:pt x="3594" y="7861"/>
                    <a:pt x="3369" y="8310"/>
                    <a:pt x="3173" y="8507"/>
                  </a:cubicBezTo>
                  <a:cubicBezTo>
                    <a:pt x="3117" y="8535"/>
                    <a:pt x="3117" y="8535"/>
                    <a:pt x="3088" y="8563"/>
                  </a:cubicBezTo>
                  <a:cubicBezTo>
                    <a:pt x="3032" y="8563"/>
                    <a:pt x="2976" y="8535"/>
                    <a:pt x="2892" y="8479"/>
                  </a:cubicBezTo>
                  <a:cubicBezTo>
                    <a:pt x="2752" y="8395"/>
                    <a:pt x="2583" y="8170"/>
                    <a:pt x="2415" y="7917"/>
                  </a:cubicBezTo>
                  <a:cubicBezTo>
                    <a:pt x="2134" y="7524"/>
                    <a:pt x="1853" y="6991"/>
                    <a:pt x="1657" y="6514"/>
                  </a:cubicBezTo>
                  <a:cubicBezTo>
                    <a:pt x="1460" y="6008"/>
                    <a:pt x="1292" y="5559"/>
                    <a:pt x="1236" y="5306"/>
                  </a:cubicBezTo>
                  <a:cubicBezTo>
                    <a:pt x="1151" y="4829"/>
                    <a:pt x="955" y="3594"/>
                    <a:pt x="786" y="2499"/>
                  </a:cubicBezTo>
                  <a:cubicBezTo>
                    <a:pt x="666" y="1717"/>
                    <a:pt x="560" y="992"/>
                    <a:pt x="509" y="642"/>
                  </a:cubicBezTo>
                  <a:lnTo>
                    <a:pt x="509" y="642"/>
                  </a:lnTo>
                  <a:cubicBezTo>
                    <a:pt x="649" y="625"/>
                    <a:pt x="844" y="604"/>
                    <a:pt x="1067" y="590"/>
                  </a:cubicBezTo>
                  <a:cubicBezTo>
                    <a:pt x="1488" y="534"/>
                    <a:pt x="2022" y="477"/>
                    <a:pt x="2415" y="477"/>
                  </a:cubicBezTo>
                  <a:close/>
                  <a:moveTo>
                    <a:pt x="2415" y="0"/>
                  </a:moveTo>
                  <a:cubicBezTo>
                    <a:pt x="1572" y="0"/>
                    <a:pt x="225" y="225"/>
                    <a:pt x="225" y="225"/>
                  </a:cubicBezTo>
                  <a:cubicBezTo>
                    <a:pt x="84" y="225"/>
                    <a:pt x="0" y="365"/>
                    <a:pt x="28" y="477"/>
                  </a:cubicBezTo>
                  <a:cubicBezTo>
                    <a:pt x="28" y="477"/>
                    <a:pt x="590" y="4408"/>
                    <a:pt x="786" y="5391"/>
                  </a:cubicBezTo>
                  <a:cubicBezTo>
                    <a:pt x="871" y="5868"/>
                    <a:pt x="1207" y="6710"/>
                    <a:pt x="1601" y="7496"/>
                  </a:cubicBezTo>
                  <a:cubicBezTo>
                    <a:pt x="1825" y="7889"/>
                    <a:pt x="2050" y="8254"/>
                    <a:pt x="2274" y="8507"/>
                  </a:cubicBezTo>
                  <a:cubicBezTo>
                    <a:pt x="2387" y="8647"/>
                    <a:pt x="2499" y="8788"/>
                    <a:pt x="2639" y="8872"/>
                  </a:cubicBezTo>
                  <a:cubicBezTo>
                    <a:pt x="2780" y="8956"/>
                    <a:pt x="2920" y="9012"/>
                    <a:pt x="3088" y="9012"/>
                  </a:cubicBezTo>
                  <a:cubicBezTo>
                    <a:pt x="3229" y="9012"/>
                    <a:pt x="3369" y="8956"/>
                    <a:pt x="3482" y="8844"/>
                  </a:cubicBezTo>
                  <a:cubicBezTo>
                    <a:pt x="3818" y="8535"/>
                    <a:pt x="4015" y="8030"/>
                    <a:pt x="4183" y="7440"/>
                  </a:cubicBezTo>
                  <a:cubicBezTo>
                    <a:pt x="4324" y="6850"/>
                    <a:pt x="4408" y="6205"/>
                    <a:pt x="4408" y="5559"/>
                  </a:cubicBezTo>
                  <a:cubicBezTo>
                    <a:pt x="4408" y="5026"/>
                    <a:pt x="4352" y="4520"/>
                    <a:pt x="4211" y="4127"/>
                  </a:cubicBezTo>
                  <a:cubicBezTo>
                    <a:pt x="4015" y="3510"/>
                    <a:pt x="3790" y="2611"/>
                    <a:pt x="3594" y="1853"/>
                  </a:cubicBezTo>
                  <a:cubicBezTo>
                    <a:pt x="3482" y="1460"/>
                    <a:pt x="3397" y="1123"/>
                    <a:pt x="3313" y="842"/>
                  </a:cubicBezTo>
                  <a:cubicBezTo>
                    <a:pt x="3229" y="562"/>
                    <a:pt x="3173" y="365"/>
                    <a:pt x="3145" y="281"/>
                  </a:cubicBezTo>
                  <a:cubicBezTo>
                    <a:pt x="3117" y="169"/>
                    <a:pt x="3032" y="113"/>
                    <a:pt x="2976" y="84"/>
                  </a:cubicBezTo>
                  <a:cubicBezTo>
                    <a:pt x="2892" y="56"/>
                    <a:pt x="2808" y="28"/>
                    <a:pt x="2724" y="28"/>
                  </a:cubicBezTo>
                  <a:cubicBezTo>
                    <a:pt x="2611" y="28"/>
                    <a:pt x="2527" y="0"/>
                    <a:pt x="24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8" name="Google Shape;4168;p64">
              <a:extLst>
                <a:ext uri="{FF2B5EF4-FFF2-40B4-BE49-F238E27FC236}">
                  <a16:creationId xmlns:a16="http://schemas.microsoft.com/office/drawing/2014/main" id="{04696C5D-B0A1-4547-BBFC-40325B8FE5D5}"/>
                </a:ext>
              </a:extLst>
            </p:cNvPr>
            <p:cNvSpPr/>
            <p:nvPr/>
          </p:nvSpPr>
          <p:spPr>
            <a:xfrm>
              <a:off x="3807875" y="3450575"/>
              <a:ext cx="162875" cy="381150"/>
            </a:xfrm>
            <a:custGeom>
              <a:avLst/>
              <a:gdLst/>
              <a:ahLst/>
              <a:cxnLst/>
              <a:rect l="l" t="t" r="r" b="b"/>
              <a:pathLst>
                <a:path w="6515" h="15246" extrusionOk="0">
                  <a:moveTo>
                    <a:pt x="843" y="0"/>
                  </a:moveTo>
                  <a:cubicBezTo>
                    <a:pt x="843" y="0"/>
                    <a:pt x="1" y="2723"/>
                    <a:pt x="1" y="4717"/>
                  </a:cubicBezTo>
                  <a:cubicBezTo>
                    <a:pt x="1" y="6682"/>
                    <a:pt x="338" y="8928"/>
                    <a:pt x="759" y="11848"/>
                  </a:cubicBezTo>
                  <a:cubicBezTo>
                    <a:pt x="1037" y="13546"/>
                    <a:pt x="2144" y="15245"/>
                    <a:pt x="3039" y="15245"/>
                  </a:cubicBezTo>
                  <a:cubicBezTo>
                    <a:pt x="3046" y="15245"/>
                    <a:pt x="3054" y="15245"/>
                    <a:pt x="3061" y="15245"/>
                  </a:cubicBezTo>
                  <a:cubicBezTo>
                    <a:pt x="5812" y="15104"/>
                    <a:pt x="4802" y="10023"/>
                    <a:pt x="5307" y="7075"/>
                  </a:cubicBezTo>
                  <a:cubicBezTo>
                    <a:pt x="5812" y="4127"/>
                    <a:pt x="6261" y="3959"/>
                    <a:pt x="6514" y="702"/>
                  </a:cubicBezTo>
                  <a:lnTo>
                    <a:pt x="8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9" name="Google Shape;4169;p64">
              <a:extLst>
                <a:ext uri="{FF2B5EF4-FFF2-40B4-BE49-F238E27FC236}">
                  <a16:creationId xmlns:a16="http://schemas.microsoft.com/office/drawing/2014/main" id="{9218543C-F186-45D8-F4DF-056F0FE459F9}"/>
                </a:ext>
              </a:extLst>
            </p:cNvPr>
            <p:cNvSpPr/>
            <p:nvPr/>
          </p:nvSpPr>
          <p:spPr>
            <a:xfrm>
              <a:off x="3802275" y="3444500"/>
              <a:ext cx="174775" cy="392825"/>
            </a:xfrm>
            <a:custGeom>
              <a:avLst/>
              <a:gdLst/>
              <a:ahLst/>
              <a:cxnLst/>
              <a:rect l="l" t="t" r="r" b="b"/>
              <a:pathLst>
                <a:path w="6991" h="15713" extrusionOk="0">
                  <a:moveTo>
                    <a:pt x="1047" y="1"/>
                  </a:moveTo>
                  <a:cubicBezTo>
                    <a:pt x="955" y="1"/>
                    <a:pt x="864" y="71"/>
                    <a:pt x="842" y="159"/>
                  </a:cubicBezTo>
                  <a:cubicBezTo>
                    <a:pt x="842" y="187"/>
                    <a:pt x="0" y="2910"/>
                    <a:pt x="0" y="4960"/>
                  </a:cubicBezTo>
                  <a:cubicBezTo>
                    <a:pt x="0" y="6953"/>
                    <a:pt x="309" y="9199"/>
                    <a:pt x="758" y="12147"/>
                  </a:cubicBezTo>
                  <a:cubicBezTo>
                    <a:pt x="899" y="13017"/>
                    <a:pt x="1264" y="13888"/>
                    <a:pt x="1685" y="14561"/>
                  </a:cubicBezTo>
                  <a:cubicBezTo>
                    <a:pt x="1909" y="14898"/>
                    <a:pt x="2162" y="15179"/>
                    <a:pt x="2415" y="15375"/>
                  </a:cubicBezTo>
                  <a:cubicBezTo>
                    <a:pt x="2695" y="15572"/>
                    <a:pt x="2976" y="15712"/>
                    <a:pt x="3257" y="15712"/>
                  </a:cubicBezTo>
                  <a:lnTo>
                    <a:pt x="3313" y="15712"/>
                  </a:lnTo>
                  <a:cubicBezTo>
                    <a:pt x="3678" y="15712"/>
                    <a:pt x="4015" y="15600"/>
                    <a:pt x="4296" y="15404"/>
                  </a:cubicBezTo>
                  <a:cubicBezTo>
                    <a:pt x="4773" y="15095"/>
                    <a:pt x="5054" y="14561"/>
                    <a:pt x="5222" y="13944"/>
                  </a:cubicBezTo>
                  <a:cubicBezTo>
                    <a:pt x="5503" y="13017"/>
                    <a:pt x="5531" y="11838"/>
                    <a:pt x="5559" y="10659"/>
                  </a:cubicBezTo>
                  <a:cubicBezTo>
                    <a:pt x="5587" y="9480"/>
                    <a:pt x="5587" y="8301"/>
                    <a:pt x="5756" y="7346"/>
                  </a:cubicBezTo>
                  <a:cubicBezTo>
                    <a:pt x="6008" y="5886"/>
                    <a:pt x="6261" y="5128"/>
                    <a:pt x="6457" y="4314"/>
                  </a:cubicBezTo>
                  <a:cubicBezTo>
                    <a:pt x="6654" y="3472"/>
                    <a:pt x="6850" y="2601"/>
                    <a:pt x="6963" y="945"/>
                  </a:cubicBezTo>
                  <a:cubicBezTo>
                    <a:pt x="6991" y="833"/>
                    <a:pt x="6878" y="720"/>
                    <a:pt x="6766" y="692"/>
                  </a:cubicBezTo>
                  <a:cubicBezTo>
                    <a:pt x="6626" y="692"/>
                    <a:pt x="6514" y="777"/>
                    <a:pt x="6514" y="917"/>
                  </a:cubicBezTo>
                  <a:cubicBezTo>
                    <a:pt x="6373" y="2545"/>
                    <a:pt x="6205" y="3388"/>
                    <a:pt x="6008" y="4174"/>
                  </a:cubicBezTo>
                  <a:cubicBezTo>
                    <a:pt x="5812" y="4988"/>
                    <a:pt x="5559" y="5802"/>
                    <a:pt x="5306" y="7290"/>
                  </a:cubicBezTo>
                  <a:cubicBezTo>
                    <a:pt x="5026" y="8778"/>
                    <a:pt x="5166" y="10799"/>
                    <a:pt x="5026" y="12428"/>
                  </a:cubicBezTo>
                  <a:cubicBezTo>
                    <a:pt x="4941" y="13242"/>
                    <a:pt x="4801" y="13972"/>
                    <a:pt x="4520" y="14449"/>
                  </a:cubicBezTo>
                  <a:cubicBezTo>
                    <a:pt x="4380" y="14702"/>
                    <a:pt x="4239" y="14898"/>
                    <a:pt x="4015" y="15039"/>
                  </a:cubicBezTo>
                  <a:cubicBezTo>
                    <a:pt x="3818" y="15151"/>
                    <a:pt x="3594" y="15235"/>
                    <a:pt x="3285" y="15263"/>
                  </a:cubicBezTo>
                  <a:lnTo>
                    <a:pt x="3257" y="15263"/>
                  </a:lnTo>
                  <a:cubicBezTo>
                    <a:pt x="3116" y="15263"/>
                    <a:pt x="2920" y="15179"/>
                    <a:pt x="2723" y="15011"/>
                  </a:cubicBezTo>
                  <a:cubicBezTo>
                    <a:pt x="2078" y="14505"/>
                    <a:pt x="1404" y="13270"/>
                    <a:pt x="1235" y="12063"/>
                  </a:cubicBezTo>
                  <a:cubicBezTo>
                    <a:pt x="786" y="9143"/>
                    <a:pt x="477" y="6897"/>
                    <a:pt x="477" y="4960"/>
                  </a:cubicBezTo>
                  <a:cubicBezTo>
                    <a:pt x="477" y="4005"/>
                    <a:pt x="674" y="2826"/>
                    <a:pt x="871" y="1900"/>
                  </a:cubicBezTo>
                  <a:cubicBezTo>
                    <a:pt x="983" y="1450"/>
                    <a:pt x="1067" y="1029"/>
                    <a:pt x="1151" y="749"/>
                  </a:cubicBezTo>
                  <a:cubicBezTo>
                    <a:pt x="1235" y="468"/>
                    <a:pt x="1292" y="299"/>
                    <a:pt x="1292" y="299"/>
                  </a:cubicBezTo>
                  <a:cubicBezTo>
                    <a:pt x="1320" y="187"/>
                    <a:pt x="1264" y="47"/>
                    <a:pt x="1123" y="19"/>
                  </a:cubicBezTo>
                  <a:cubicBezTo>
                    <a:pt x="1099" y="6"/>
                    <a:pt x="1073" y="1"/>
                    <a:pt x="10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0" name="Google Shape;4170;p64">
              <a:extLst>
                <a:ext uri="{FF2B5EF4-FFF2-40B4-BE49-F238E27FC236}">
                  <a16:creationId xmlns:a16="http://schemas.microsoft.com/office/drawing/2014/main" id="{78F5F52C-9439-90AC-63BB-46679EFBBAF5}"/>
                </a:ext>
              </a:extLst>
            </p:cNvPr>
            <p:cNvSpPr/>
            <p:nvPr/>
          </p:nvSpPr>
          <p:spPr>
            <a:xfrm>
              <a:off x="4094250" y="5104850"/>
              <a:ext cx="209875" cy="142550"/>
            </a:xfrm>
            <a:custGeom>
              <a:avLst/>
              <a:gdLst/>
              <a:ahLst/>
              <a:cxnLst/>
              <a:rect l="l" t="t" r="r" b="b"/>
              <a:pathLst>
                <a:path w="8395" h="5702" extrusionOk="0">
                  <a:moveTo>
                    <a:pt x="2570" y="1"/>
                  </a:moveTo>
                  <a:cubicBezTo>
                    <a:pt x="2394" y="1"/>
                    <a:pt x="1689" y="22"/>
                    <a:pt x="983" y="338"/>
                  </a:cubicBezTo>
                  <a:cubicBezTo>
                    <a:pt x="197" y="703"/>
                    <a:pt x="0" y="1209"/>
                    <a:pt x="253" y="1714"/>
                  </a:cubicBezTo>
                  <a:cubicBezTo>
                    <a:pt x="534" y="2219"/>
                    <a:pt x="1123" y="3427"/>
                    <a:pt x="2106" y="4016"/>
                  </a:cubicBezTo>
                  <a:cubicBezTo>
                    <a:pt x="3060" y="4634"/>
                    <a:pt x="4408" y="4914"/>
                    <a:pt x="5166" y="5420"/>
                  </a:cubicBezTo>
                  <a:cubicBezTo>
                    <a:pt x="5456" y="5606"/>
                    <a:pt x="5835" y="5701"/>
                    <a:pt x="6222" y="5701"/>
                  </a:cubicBezTo>
                  <a:cubicBezTo>
                    <a:pt x="6883" y="5701"/>
                    <a:pt x="7571" y="5425"/>
                    <a:pt x="7889" y="4858"/>
                  </a:cubicBezTo>
                  <a:cubicBezTo>
                    <a:pt x="8395" y="3960"/>
                    <a:pt x="7777" y="1939"/>
                    <a:pt x="7777" y="1939"/>
                  </a:cubicBezTo>
                  <a:cubicBezTo>
                    <a:pt x="7777" y="1939"/>
                    <a:pt x="5643" y="1405"/>
                    <a:pt x="4464" y="872"/>
                  </a:cubicBezTo>
                  <a:cubicBezTo>
                    <a:pt x="3313" y="338"/>
                    <a:pt x="2611" y="1"/>
                    <a:pt x="2611" y="1"/>
                  </a:cubicBezTo>
                  <a:cubicBezTo>
                    <a:pt x="2611" y="1"/>
                    <a:pt x="2597" y="1"/>
                    <a:pt x="25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" name="Google Shape;4171;p64">
              <a:extLst>
                <a:ext uri="{FF2B5EF4-FFF2-40B4-BE49-F238E27FC236}">
                  <a16:creationId xmlns:a16="http://schemas.microsoft.com/office/drawing/2014/main" id="{676CECD7-E92F-43F5-18D4-FB4910274759}"/>
                </a:ext>
              </a:extLst>
            </p:cNvPr>
            <p:cNvSpPr/>
            <p:nvPr/>
          </p:nvSpPr>
          <p:spPr>
            <a:xfrm>
              <a:off x="4092150" y="5099250"/>
              <a:ext cx="209875" cy="153750"/>
            </a:xfrm>
            <a:custGeom>
              <a:avLst/>
              <a:gdLst/>
              <a:ahLst/>
              <a:cxnLst/>
              <a:rect l="l" t="t" r="r" b="b"/>
              <a:pathLst>
                <a:path w="8395" h="6150" extrusionOk="0">
                  <a:moveTo>
                    <a:pt x="2584" y="451"/>
                  </a:moveTo>
                  <a:cubicBezTo>
                    <a:pt x="2619" y="467"/>
                    <a:pt x="3315" y="800"/>
                    <a:pt x="4464" y="1320"/>
                  </a:cubicBezTo>
                  <a:cubicBezTo>
                    <a:pt x="5502" y="1779"/>
                    <a:pt x="7224" y="2237"/>
                    <a:pt x="7687" y="2357"/>
                  </a:cubicBezTo>
                  <a:lnTo>
                    <a:pt x="7687" y="2357"/>
                  </a:lnTo>
                  <a:cubicBezTo>
                    <a:pt x="7765" y="2647"/>
                    <a:pt x="7945" y="3393"/>
                    <a:pt x="7945" y="4072"/>
                  </a:cubicBezTo>
                  <a:cubicBezTo>
                    <a:pt x="7945" y="4437"/>
                    <a:pt x="7889" y="4773"/>
                    <a:pt x="7777" y="4970"/>
                  </a:cubicBezTo>
                  <a:cubicBezTo>
                    <a:pt x="7636" y="5195"/>
                    <a:pt x="7412" y="5391"/>
                    <a:pt x="7159" y="5503"/>
                  </a:cubicBezTo>
                  <a:cubicBezTo>
                    <a:pt x="6906" y="5644"/>
                    <a:pt x="6598" y="5700"/>
                    <a:pt x="6289" y="5700"/>
                  </a:cubicBezTo>
                  <a:cubicBezTo>
                    <a:pt x="5952" y="5700"/>
                    <a:pt x="5615" y="5616"/>
                    <a:pt x="5390" y="5447"/>
                  </a:cubicBezTo>
                  <a:cubicBezTo>
                    <a:pt x="4969" y="5195"/>
                    <a:pt x="4436" y="4970"/>
                    <a:pt x="3874" y="4773"/>
                  </a:cubicBezTo>
                  <a:cubicBezTo>
                    <a:pt x="3341" y="4549"/>
                    <a:pt x="2751" y="4324"/>
                    <a:pt x="2302" y="4044"/>
                  </a:cubicBezTo>
                  <a:cubicBezTo>
                    <a:pt x="1404" y="3482"/>
                    <a:pt x="814" y="2331"/>
                    <a:pt x="562" y="1826"/>
                  </a:cubicBezTo>
                  <a:cubicBezTo>
                    <a:pt x="477" y="1713"/>
                    <a:pt x="477" y="1601"/>
                    <a:pt x="477" y="1517"/>
                  </a:cubicBezTo>
                  <a:cubicBezTo>
                    <a:pt x="477" y="1405"/>
                    <a:pt x="505" y="1292"/>
                    <a:pt x="618" y="1152"/>
                  </a:cubicBezTo>
                  <a:cubicBezTo>
                    <a:pt x="730" y="1040"/>
                    <a:pt x="898" y="899"/>
                    <a:pt x="1179" y="787"/>
                  </a:cubicBezTo>
                  <a:cubicBezTo>
                    <a:pt x="1748" y="502"/>
                    <a:pt x="2341" y="456"/>
                    <a:pt x="2584" y="451"/>
                  </a:cubicBezTo>
                  <a:close/>
                  <a:moveTo>
                    <a:pt x="2639" y="1"/>
                  </a:moveTo>
                  <a:cubicBezTo>
                    <a:pt x="2414" y="1"/>
                    <a:pt x="1713" y="29"/>
                    <a:pt x="983" y="338"/>
                  </a:cubicBezTo>
                  <a:cubicBezTo>
                    <a:pt x="674" y="506"/>
                    <a:pt x="421" y="675"/>
                    <a:pt x="253" y="871"/>
                  </a:cubicBezTo>
                  <a:cubicBezTo>
                    <a:pt x="84" y="1040"/>
                    <a:pt x="0" y="1292"/>
                    <a:pt x="0" y="1517"/>
                  </a:cubicBezTo>
                  <a:cubicBezTo>
                    <a:pt x="0" y="1713"/>
                    <a:pt x="56" y="1882"/>
                    <a:pt x="140" y="2050"/>
                  </a:cubicBezTo>
                  <a:cubicBezTo>
                    <a:pt x="393" y="2556"/>
                    <a:pt x="1011" y="3791"/>
                    <a:pt x="2050" y="4437"/>
                  </a:cubicBezTo>
                  <a:cubicBezTo>
                    <a:pt x="2583" y="4745"/>
                    <a:pt x="3173" y="4998"/>
                    <a:pt x="3706" y="5195"/>
                  </a:cubicBezTo>
                  <a:cubicBezTo>
                    <a:pt x="4267" y="5419"/>
                    <a:pt x="4773" y="5616"/>
                    <a:pt x="5138" y="5840"/>
                  </a:cubicBezTo>
                  <a:cubicBezTo>
                    <a:pt x="5475" y="6065"/>
                    <a:pt x="5868" y="6149"/>
                    <a:pt x="6289" y="6149"/>
                  </a:cubicBezTo>
                  <a:cubicBezTo>
                    <a:pt x="6654" y="6149"/>
                    <a:pt x="7047" y="6093"/>
                    <a:pt x="7356" y="5925"/>
                  </a:cubicBezTo>
                  <a:cubicBezTo>
                    <a:pt x="7693" y="5784"/>
                    <a:pt x="7973" y="5532"/>
                    <a:pt x="8170" y="5195"/>
                  </a:cubicBezTo>
                  <a:cubicBezTo>
                    <a:pt x="8338" y="4858"/>
                    <a:pt x="8394" y="4465"/>
                    <a:pt x="8394" y="4072"/>
                  </a:cubicBezTo>
                  <a:cubicBezTo>
                    <a:pt x="8394" y="3117"/>
                    <a:pt x="8086" y="2106"/>
                    <a:pt x="8086" y="2106"/>
                  </a:cubicBezTo>
                  <a:cubicBezTo>
                    <a:pt x="8058" y="2022"/>
                    <a:pt x="8001" y="1966"/>
                    <a:pt x="7917" y="1938"/>
                  </a:cubicBezTo>
                  <a:cubicBezTo>
                    <a:pt x="7917" y="1938"/>
                    <a:pt x="7805" y="1910"/>
                    <a:pt x="7580" y="1854"/>
                  </a:cubicBezTo>
                  <a:cubicBezTo>
                    <a:pt x="6935" y="1685"/>
                    <a:pt x="5503" y="1264"/>
                    <a:pt x="4660" y="899"/>
                  </a:cubicBezTo>
                  <a:cubicBezTo>
                    <a:pt x="4071" y="618"/>
                    <a:pt x="3594" y="394"/>
                    <a:pt x="3285" y="253"/>
                  </a:cubicBezTo>
                  <a:cubicBezTo>
                    <a:pt x="2948" y="113"/>
                    <a:pt x="2779" y="29"/>
                    <a:pt x="2779" y="29"/>
                  </a:cubicBezTo>
                  <a:lnTo>
                    <a:pt x="269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2" name="Google Shape;4172;p64">
              <a:extLst>
                <a:ext uri="{FF2B5EF4-FFF2-40B4-BE49-F238E27FC236}">
                  <a16:creationId xmlns:a16="http://schemas.microsoft.com/office/drawing/2014/main" id="{7E81BBB6-37FC-6F78-5516-14C6BEED2271}"/>
                </a:ext>
              </a:extLst>
            </p:cNvPr>
            <p:cNvSpPr/>
            <p:nvPr/>
          </p:nvSpPr>
          <p:spPr>
            <a:xfrm>
              <a:off x="4095650" y="5121025"/>
              <a:ext cx="197950" cy="126375"/>
            </a:xfrm>
            <a:custGeom>
              <a:avLst/>
              <a:gdLst/>
              <a:ahLst/>
              <a:cxnLst/>
              <a:rect l="l" t="t" r="r" b="b"/>
              <a:pathLst>
                <a:path w="7918" h="5055" extrusionOk="0">
                  <a:moveTo>
                    <a:pt x="450" y="0"/>
                  </a:moveTo>
                  <a:cubicBezTo>
                    <a:pt x="57" y="309"/>
                    <a:pt x="0" y="702"/>
                    <a:pt x="197" y="1067"/>
                  </a:cubicBezTo>
                  <a:cubicBezTo>
                    <a:pt x="478" y="1572"/>
                    <a:pt x="1067" y="2780"/>
                    <a:pt x="2050" y="3369"/>
                  </a:cubicBezTo>
                  <a:cubicBezTo>
                    <a:pt x="3004" y="3987"/>
                    <a:pt x="4352" y="4267"/>
                    <a:pt x="5110" y="4773"/>
                  </a:cubicBezTo>
                  <a:cubicBezTo>
                    <a:pt x="5400" y="4959"/>
                    <a:pt x="5779" y="5054"/>
                    <a:pt x="6166" y="5054"/>
                  </a:cubicBezTo>
                  <a:cubicBezTo>
                    <a:pt x="6827" y="5054"/>
                    <a:pt x="7515" y="4778"/>
                    <a:pt x="7833" y="4211"/>
                  </a:cubicBezTo>
                  <a:cubicBezTo>
                    <a:pt x="7861" y="4127"/>
                    <a:pt x="7889" y="4043"/>
                    <a:pt x="7918" y="3959"/>
                  </a:cubicBezTo>
                  <a:lnTo>
                    <a:pt x="7918" y="3959"/>
                  </a:lnTo>
                  <a:cubicBezTo>
                    <a:pt x="7377" y="4500"/>
                    <a:pt x="6619" y="4674"/>
                    <a:pt x="6043" y="4674"/>
                  </a:cubicBezTo>
                  <a:cubicBezTo>
                    <a:pt x="5871" y="4674"/>
                    <a:pt x="5716" y="4658"/>
                    <a:pt x="5587" y="4632"/>
                  </a:cubicBezTo>
                  <a:cubicBezTo>
                    <a:pt x="4914" y="4520"/>
                    <a:pt x="3706" y="3678"/>
                    <a:pt x="2948" y="3369"/>
                  </a:cubicBezTo>
                  <a:cubicBezTo>
                    <a:pt x="2162" y="3060"/>
                    <a:pt x="1264" y="2162"/>
                    <a:pt x="843" y="1404"/>
                  </a:cubicBezTo>
                  <a:cubicBezTo>
                    <a:pt x="534" y="842"/>
                    <a:pt x="450" y="281"/>
                    <a:pt x="4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3" name="Google Shape;4173;p64">
              <a:extLst>
                <a:ext uri="{FF2B5EF4-FFF2-40B4-BE49-F238E27FC236}">
                  <a16:creationId xmlns:a16="http://schemas.microsoft.com/office/drawing/2014/main" id="{A8633C58-AA55-38CA-2910-3D1AEF48D64F}"/>
                </a:ext>
              </a:extLst>
            </p:cNvPr>
            <p:cNvSpPr/>
            <p:nvPr/>
          </p:nvSpPr>
          <p:spPr>
            <a:xfrm>
              <a:off x="4092150" y="5115125"/>
              <a:ext cx="208475" cy="137875"/>
            </a:xfrm>
            <a:custGeom>
              <a:avLst/>
              <a:gdLst/>
              <a:ahLst/>
              <a:cxnLst/>
              <a:rect l="l" t="t" r="r" b="b"/>
              <a:pathLst>
                <a:path w="8339" h="5515" extrusionOk="0">
                  <a:moveTo>
                    <a:pt x="606" y="0"/>
                  </a:moveTo>
                  <a:cubicBezTo>
                    <a:pt x="544" y="0"/>
                    <a:pt x="483" y="27"/>
                    <a:pt x="421" y="68"/>
                  </a:cubicBezTo>
                  <a:cubicBezTo>
                    <a:pt x="140" y="292"/>
                    <a:pt x="0" y="573"/>
                    <a:pt x="0" y="882"/>
                  </a:cubicBezTo>
                  <a:cubicBezTo>
                    <a:pt x="0" y="1078"/>
                    <a:pt x="56" y="1247"/>
                    <a:pt x="140" y="1415"/>
                  </a:cubicBezTo>
                  <a:cubicBezTo>
                    <a:pt x="393" y="1921"/>
                    <a:pt x="1011" y="3156"/>
                    <a:pt x="2050" y="3802"/>
                  </a:cubicBezTo>
                  <a:cubicBezTo>
                    <a:pt x="2583" y="4110"/>
                    <a:pt x="3173" y="4363"/>
                    <a:pt x="3706" y="4560"/>
                  </a:cubicBezTo>
                  <a:cubicBezTo>
                    <a:pt x="4267" y="4784"/>
                    <a:pt x="4773" y="4981"/>
                    <a:pt x="5138" y="5205"/>
                  </a:cubicBezTo>
                  <a:cubicBezTo>
                    <a:pt x="5475" y="5430"/>
                    <a:pt x="5868" y="5514"/>
                    <a:pt x="6289" y="5514"/>
                  </a:cubicBezTo>
                  <a:cubicBezTo>
                    <a:pt x="6654" y="5514"/>
                    <a:pt x="7047" y="5458"/>
                    <a:pt x="7356" y="5290"/>
                  </a:cubicBezTo>
                  <a:cubicBezTo>
                    <a:pt x="7693" y="5149"/>
                    <a:pt x="7973" y="4897"/>
                    <a:pt x="8170" y="4560"/>
                  </a:cubicBezTo>
                  <a:cubicBezTo>
                    <a:pt x="8226" y="4475"/>
                    <a:pt x="8254" y="4363"/>
                    <a:pt x="8282" y="4279"/>
                  </a:cubicBezTo>
                  <a:cubicBezTo>
                    <a:pt x="8338" y="4167"/>
                    <a:pt x="8282" y="4054"/>
                    <a:pt x="8198" y="3998"/>
                  </a:cubicBezTo>
                  <a:cubicBezTo>
                    <a:pt x="8155" y="3977"/>
                    <a:pt x="8112" y="3968"/>
                    <a:pt x="8072" y="3968"/>
                  </a:cubicBezTo>
                  <a:cubicBezTo>
                    <a:pt x="8008" y="3968"/>
                    <a:pt x="7952" y="3991"/>
                    <a:pt x="7917" y="4026"/>
                  </a:cubicBezTo>
                  <a:cubicBezTo>
                    <a:pt x="7443" y="4474"/>
                    <a:pt x="6796" y="4675"/>
                    <a:pt x="6278" y="4675"/>
                  </a:cubicBezTo>
                  <a:cubicBezTo>
                    <a:pt x="6243" y="4675"/>
                    <a:pt x="6210" y="4674"/>
                    <a:pt x="6176" y="4672"/>
                  </a:cubicBezTo>
                  <a:cubicBezTo>
                    <a:pt x="6008" y="4672"/>
                    <a:pt x="5868" y="4672"/>
                    <a:pt x="5783" y="4644"/>
                  </a:cubicBezTo>
                  <a:cubicBezTo>
                    <a:pt x="5503" y="4588"/>
                    <a:pt x="5025" y="4363"/>
                    <a:pt x="4548" y="4110"/>
                  </a:cubicBezTo>
                  <a:cubicBezTo>
                    <a:pt x="4071" y="3830"/>
                    <a:pt x="3594" y="3549"/>
                    <a:pt x="3173" y="3380"/>
                  </a:cubicBezTo>
                  <a:cubicBezTo>
                    <a:pt x="2836" y="3268"/>
                    <a:pt x="2414" y="2959"/>
                    <a:pt x="2078" y="2622"/>
                  </a:cubicBezTo>
                  <a:cubicBezTo>
                    <a:pt x="1713" y="2286"/>
                    <a:pt x="1376" y="1893"/>
                    <a:pt x="1179" y="1528"/>
                  </a:cubicBezTo>
                  <a:cubicBezTo>
                    <a:pt x="898" y="1022"/>
                    <a:pt x="814" y="489"/>
                    <a:pt x="814" y="236"/>
                  </a:cubicBezTo>
                  <a:cubicBezTo>
                    <a:pt x="814" y="124"/>
                    <a:pt x="758" y="68"/>
                    <a:pt x="674" y="12"/>
                  </a:cubicBezTo>
                  <a:cubicBezTo>
                    <a:pt x="651" y="4"/>
                    <a:pt x="629" y="0"/>
                    <a:pt x="6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4" name="Google Shape;4174;p64">
              <a:extLst>
                <a:ext uri="{FF2B5EF4-FFF2-40B4-BE49-F238E27FC236}">
                  <a16:creationId xmlns:a16="http://schemas.microsoft.com/office/drawing/2014/main" id="{DD88C054-AD26-C401-FAA1-C7B03C9650FF}"/>
                </a:ext>
              </a:extLst>
            </p:cNvPr>
            <p:cNvSpPr/>
            <p:nvPr/>
          </p:nvSpPr>
          <p:spPr>
            <a:xfrm>
              <a:off x="4480275" y="5126625"/>
              <a:ext cx="139000" cy="99000"/>
            </a:xfrm>
            <a:custGeom>
              <a:avLst/>
              <a:gdLst/>
              <a:ahLst/>
              <a:cxnLst/>
              <a:rect l="l" t="t" r="r" b="b"/>
              <a:pathLst>
                <a:path w="5560" h="3960" extrusionOk="0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253" y="1573"/>
                    <a:pt x="253" y="2191"/>
                  </a:cubicBezTo>
                  <a:cubicBezTo>
                    <a:pt x="253" y="2836"/>
                    <a:pt x="1320" y="3959"/>
                    <a:pt x="2415" y="3959"/>
                  </a:cubicBezTo>
                  <a:cubicBezTo>
                    <a:pt x="3538" y="3959"/>
                    <a:pt x="4633" y="3538"/>
                    <a:pt x="5110" y="2977"/>
                  </a:cubicBezTo>
                  <a:cubicBezTo>
                    <a:pt x="5559" y="2387"/>
                    <a:pt x="5391" y="422"/>
                    <a:pt x="5391" y="422"/>
                  </a:cubicBezTo>
                  <a:lnTo>
                    <a:pt x="5391" y="422"/>
                  </a:lnTo>
                  <a:cubicBezTo>
                    <a:pt x="5391" y="422"/>
                    <a:pt x="4066" y="627"/>
                    <a:pt x="2704" y="627"/>
                  </a:cubicBezTo>
                  <a:cubicBezTo>
                    <a:pt x="1597" y="627"/>
                    <a:pt x="466" y="492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5" name="Google Shape;4175;p64">
              <a:extLst>
                <a:ext uri="{FF2B5EF4-FFF2-40B4-BE49-F238E27FC236}">
                  <a16:creationId xmlns:a16="http://schemas.microsoft.com/office/drawing/2014/main" id="{B0C63401-0FA3-DD5D-C966-8C3C6E9364B1}"/>
                </a:ext>
              </a:extLst>
            </p:cNvPr>
            <p:cNvSpPr/>
            <p:nvPr/>
          </p:nvSpPr>
          <p:spPr>
            <a:xfrm>
              <a:off x="4474650" y="5120600"/>
              <a:ext cx="147425" cy="111325"/>
            </a:xfrm>
            <a:custGeom>
              <a:avLst/>
              <a:gdLst/>
              <a:ahLst/>
              <a:cxnLst/>
              <a:rect l="l" t="t" r="r" b="b"/>
              <a:pathLst>
                <a:path w="5897" h="4453" extrusionOk="0">
                  <a:moveTo>
                    <a:pt x="549" y="720"/>
                  </a:moveTo>
                  <a:lnTo>
                    <a:pt x="549" y="720"/>
                  </a:lnTo>
                  <a:cubicBezTo>
                    <a:pt x="780" y="831"/>
                    <a:pt x="1042" y="910"/>
                    <a:pt x="1320" y="972"/>
                  </a:cubicBezTo>
                  <a:cubicBezTo>
                    <a:pt x="1826" y="1056"/>
                    <a:pt x="2387" y="1112"/>
                    <a:pt x="2977" y="1112"/>
                  </a:cubicBezTo>
                  <a:cubicBezTo>
                    <a:pt x="3987" y="1112"/>
                    <a:pt x="4953" y="991"/>
                    <a:pt x="5394" y="926"/>
                  </a:cubicBezTo>
                  <a:lnTo>
                    <a:pt x="5394" y="926"/>
                  </a:lnTo>
                  <a:cubicBezTo>
                    <a:pt x="5419" y="1040"/>
                    <a:pt x="5419" y="1231"/>
                    <a:pt x="5419" y="1449"/>
                  </a:cubicBezTo>
                  <a:cubicBezTo>
                    <a:pt x="5419" y="1758"/>
                    <a:pt x="5391" y="2095"/>
                    <a:pt x="5363" y="2403"/>
                  </a:cubicBezTo>
                  <a:cubicBezTo>
                    <a:pt x="5307" y="2712"/>
                    <a:pt x="5223" y="2965"/>
                    <a:pt x="5138" y="3049"/>
                  </a:cubicBezTo>
                  <a:cubicBezTo>
                    <a:pt x="4942" y="3302"/>
                    <a:pt x="4577" y="3526"/>
                    <a:pt x="4128" y="3695"/>
                  </a:cubicBezTo>
                  <a:cubicBezTo>
                    <a:pt x="3707" y="3863"/>
                    <a:pt x="3173" y="3976"/>
                    <a:pt x="2640" y="3976"/>
                  </a:cubicBezTo>
                  <a:cubicBezTo>
                    <a:pt x="2163" y="3976"/>
                    <a:pt x="1685" y="3723"/>
                    <a:pt x="1292" y="3386"/>
                  </a:cubicBezTo>
                  <a:cubicBezTo>
                    <a:pt x="1124" y="3218"/>
                    <a:pt x="955" y="3049"/>
                    <a:pt x="843" y="2853"/>
                  </a:cubicBezTo>
                  <a:cubicBezTo>
                    <a:pt x="759" y="2684"/>
                    <a:pt x="703" y="2544"/>
                    <a:pt x="703" y="2432"/>
                  </a:cubicBezTo>
                  <a:cubicBezTo>
                    <a:pt x="703" y="2095"/>
                    <a:pt x="647" y="1533"/>
                    <a:pt x="590" y="1056"/>
                  </a:cubicBezTo>
                  <a:cubicBezTo>
                    <a:pt x="576" y="937"/>
                    <a:pt x="562" y="824"/>
                    <a:pt x="549" y="720"/>
                  </a:cubicBezTo>
                  <a:close/>
                  <a:moveTo>
                    <a:pt x="241" y="0"/>
                  </a:moveTo>
                  <a:cubicBezTo>
                    <a:pt x="207" y="0"/>
                    <a:pt x="172" y="7"/>
                    <a:pt x="141" y="17"/>
                  </a:cubicBezTo>
                  <a:cubicBezTo>
                    <a:pt x="29" y="73"/>
                    <a:pt x="1" y="157"/>
                    <a:pt x="1" y="270"/>
                  </a:cubicBezTo>
                  <a:cubicBezTo>
                    <a:pt x="1" y="270"/>
                    <a:pt x="57" y="663"/>
                    <a:pt x="113" y="1112"/>
                  </a:cubicBezTo>
                  <a:cubicBezTo>
                    <a:pt x="169" y="1589"/>
                    <a:pt x="225" y="2151"/>
                    <a:pt x="225" y="2432"/>
                  </a:cubicBezTo>
                  <a:cubicBezTo>
                    <a:pt x="225" y="2656"/>
                    <a:pt x="338" y="2881"/>
                    <a:pt x="450" y="3105"/>
                  </a:cubicBezTo>
                  <a:cubicBezTo>
                    <a:pt x="647" y="3442"/>
                    <a:pt x="955" y="3751"/>
                    <a:pt x="1348" y="4004"/>
                  </a:cubicBezTo>
                  <a:cubicBezTo>
                    <a:pt x="1713" y="4256"/>
                    <a:pt x="2163" y="4453"/>
                    <a:pt x="2640" y="4453"/>
                  </a:cubicBezTo>
                  <a:cubicBezTo>
                    <a:pt x="3229" y="4453"/>
                    <a:pt x="3791" y="4341"/>
                    <a:pt x="4296" y="4144"/>
                  </a:cubicBezTo>
                  <a:cubicBezTo>
                    <a:pt x="4802" y="3948"/>
                    <a:pt x="5223" y="3695"/>
                    <a:pt x="5503" y="3358"/>
                  </a:cubicBezTo>
                  <a:cubicBezTo>
                    <a:pt x="5700" y="3133"/>
                    <a:pt x="5756" y="2797"/>
                    <a:pt x="5812" y="2460"/>
                  </a:cubicBezTo>
                  <a:cubicBezTo>
                    <a:pt x="5868" y="2123"/>
                    <a:pt x="5896" y="1758"/>
                    <a:pt x="5896" y="1449"/>
                  </a:cubicBezTo>
                  <a:cubicBezTo>
                    <a:pt x="5896" y="1000"/>
                    <a:pt x="5868" y="663"/>
                    <a:pt x="5868" y="635"/>
                  </a:cubicBezTo>
                  <a:cubicBezTo>
                    <a:pt x="5840" y="579"/>
                    <a:pt x="5812" y="522"/>
                    <a:pt x="5756" y="494"/>
                  </a:cubicBezTo>
                  <a:cubicBezTo>
                    <a:pt x="5728" y="438"/>
                    <a:pt x="5644" y="438"/>
                    <a:pt x="5588" y="438"/>
                  </a:cubicBezTo>
                  <a:cubicBezTo>
                    <a:pt x="5588" y="438"/>
                    <a:pt x="5503" y="438"/>
                    <a:pt x="5363" y="466"/>
                  </a:cubicBezTo>
                  <a:cubicBezTo>
                    <a:pt x="4942" y="522"/>
                    <a:pt x="3959" y="635"/>
                    <a:pt x="2977" y="635"/>
                  </a:cubicBezTo>
                  <a:cubicBezTo>
                    <a:pt x="2415" y="635"/>
                    <a:pt x="1854" y="607"/>
                    <a:pt x="1405" y="494"/>
                  </a:cubicBezTo>
                  <a:cubicBezTo>
                    <a:pt x="955" y="410"/>
                    <a:pt x="590" y="270"/>
                    <a:pt x="394" y="73"/>
                  </a:cubicBezTo>
                  <a:cubicBezTo>
                    <a:pt x="358" y="20"/>
                    <a:pt x="300" y="0"/>
                    <a:pt x="2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" name="Google Shape;4176;p64">
              <a:extLst>
                <a:ext uri="{FF2B5EF4-FFF2-40B4-BE49-F238E27FC236}">
                  <a16:creationId xmlns:a16="http://schemas.microsoft.com/office/drawing/2014/main" id="{E646F30D-035C-4176-988D-6D6DEAF24CB1}"/>
                </a:ext>
              </a:extLst>
            </p:cNvPr>
            <p:cNvSpPr/>
            <p:nvPr/>
          </p:nvSpPr>
          <p:spPr>
            <a:xfrm>
              <a:off x="4485875" y="5175750"/>
              <a:ext cx="127775" cy="49875"/>
            </a:xfrm>
            <a:custGeom>
              <a:avLst/>
              <a:gdLst/>
              <a:ahLst/>
              <a:cxnLst/>
              <a:rect l="l" t="t" r="r" b="b"/>
              <a:pathLst>
                <a:path w="5111" h="1995" extrusionOk="0">
                  <a:moveTo>
                    <a:pt x="1" y="1"/>
                  </a:moveTo>
                  <a:cubicBezTo>
                    <a:pt x="29" y="85"/>
                    <a:pt x="29" y="169"/>
                    <a:pt x="29" y="226"/>
                  </a:cubicBezTo>
                  <a:cubicBezTo>
                    <a:pt x="29" y="871"/>
                    <a:pt x="1096" y="1994"/>
                    <a:pt x="2191" y="1994"/>
                  </a:cubicBezTo>
                  <a:cubicBezTo>
                    <a:pt x="3314" y="1994"/>
                    <a:pt x="4409" y="1573"/>
                    <a:pt x="4886" y="1012"/>
                  </a:cubicBezTo>
                  <a:cubicBezTo>
                    <a:pt x="4998" y="843"/>
                    <a:pt x="5083" y="619"/>
                    <a:pt x="5111" y="338"/>
                  </a:cubicBezTo>
                  <a:lnTo>
                    <a:pt x="5111" y="338"/>
                  </a:lnTo>
                  <a:cubicBezTo>
                    <a:pt x="4636" y="862"/>
                    <a:pt x="3739" y="1609"/>
                    <a:pt x="2697" y="1609"/>
                  </a:cubicBezTo>
                  <a:cubicBezTo>
                    <a:pt x="2567" y="1609"/>
                    <a:pt x="2436" y="1598"/>
                    <a:pt x="2303" y="1573"/>
                  </a:cubicBezTo>
                  <a:cubicBezTo>
                    <a:pt x="1180" y="1349"/>
                    <a:pt x="366" y="478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7" name="Google Shape;4177;p64">
              <a:extLst>
                <a:ext uri="{FF2B5EF4-FFF2-40B4-BE49-F238E27FC236}">
                  <a16:creationId xmlns:a16="http://schemas.microsoft.com/office/drawing/2014/main" id="{7976CC8C-5B4D-0F46-47CB-9F72BE649423}"/>
                </a:ext>
              </a:extLst>
            </p:cNvPr>
            <p:cNvSpPr/>
            <p:nvPr/>
          </p:nvSpPr>
          <p:spPr>
            <a:xfrm>
              <a:off x="4480275" y="5169875"/>
              <a:ext cx="139700" cy="62050"/>
            </a:xfrm>
            <a:custGeom>
              <a:avLst/>
              <a:gdLst/>
              <a:ahLst/>
              <a:cxnLst/>
              <a:rect l="l" t="t" r="r" b="b"/>
              <a:pathLst>
                <a:path w="5588" h="2482" extrusionOk="0">
                  <a:moveTo>
                    <a:pt x="1012" y="1359"/>
                  </a:moveTo>
                  <a:cubicBezTo>
                    <a:pt x="1374" y="1636"/>
                    <a:pt x="1814" y="1880"/>
                    <a:pt x="2324" y="2002"/>
                  </a:cubicBezTo>
                  <a:lnTo>
                    <a:pt x="2324" y="2002"/>
                  </a:lnTo>
                  <a:cubicBezTo>
                    <a:pt x="1878" y="1972"/>
                    <a:pt x="1435" y="1731"/>
                    <a:pt x="1067" y="1415"/>
                  </a:cubicBezTo>
                  <a:cubicBezTo>
                    <a:pt x="1049" y="1397"/>
                    <a:pt x="1030" y="1378"/>
                    <a:pt x="1012" y="1359"/>
                  </a:cubicBezTo>
                  <a:close/>
                  <a:moveTo>
                    <a:pt x="236" y="1"/>
                  </a:moveTo>
                  <a:cubicBezTo>
                    <a:pt x="213" y="1"/>
                    <a:pt x="190" y="4"/>
                    <a:pt x="169" y="11"/>
                  </a:cubicBezTo>
                  <a:cubicBezTo>
                    <a:pt x="57" y="39"/>
                    <a:pt x="0" y="152"/>
                    <a:pt x="0" y="236"/>
                  </a:cubicBezTo>
                  <a:cubicBezTo>
                    <a:pt x="0" y="320"/>
                    <a:pt x="0" y="404"/>
                    <a:pt x="0" y="461"/>
                  </a:cubicBezTo>
                  <a:cubicBezTo>
                    <a:pt x="0" y="685"/>
                    <a:pt x="113" y="910"/>
                    <a:pt x="225" y="1134"/>
                  </a:cubicBezTo>
                  <a:cubicBezTo>
                    <a:pt x="422" y="1471"/>
                    <a:pt x="730" y="1780"/>
                    <a:pt x="1123" y="2033"/>
                  </a:cubicBezTo>
                  <a:cubicBezTo>
                    <a:pt x="1488" y="2285"/>
                    <a:pt x="1938" y="2482"/>
                    <a:pt x="2415" y="2482"/>
                  </a:cubicBezTo>
                  <a:cubicBezTo>
                    <a:pt x="3004" y="2482"/>
                    <a:pt x="3566" y="2370"/>
                    <a:pt x="4071" y="2173"/>
                  </a:cubicBezTo>
                  <a:cubicBezTo>
                    <a:pt x="4577" y="1977"/>
                    <a:pt x="4998" y="1724"/>
                    <a:pt x="5278" y="1387"/>
                  </a:cubicBezTo>
                  <a:cubicBezTo>
                    <a:pt x="5447" y="1190"/>
                    <a:pt x="5531" y="910"/>
                    <a:pt x="5587" y="629"/>
                  </a:cubicBezTo>
                  <a:cubicBezTo>
                    <a:pt x="5587" y="517"/>
                    <a:pt x="5531" y="404"/>
                    <a:pt x="5447" y="376"/>
                  </a:cubicBezTo>
                  <a:cubicBezTo>
                    <a:pt x="5417" y="356"/>
                    <a:pt x="5384" y="347"/>
                    <a:pt x="5349" y="347"/>
                  </a:cubicBezTo>
                  <a:cubicBezTo>
                    <a:pt x="5287" y="347"/>
                    <a:pt x="5221" y="378"/>
                    <a:pt x="5166" y="432"/>
                  </a:cubicBezTo>
                  <a:cubicBezTo>
                    <a:pt x="4942" y="685"/>
                    <a:pt x="4605" y="966"/>
                    <a:pt x="4240" y="1219"/>
                  </a:cubicBezTo>
                  <a:cubicBezTo>
                    <a:pt x="3847" y="1443"/>
                    <a:pt x="3397" y="1612"/>
                    <a:pt x="2920" y="1612"/>
                  </a:cubicBezTo>
                  <a:cubicBezTo>
                    <a:pt x="2808" y="1612"/>
                    <a:pt x="2696" y="1612"/>
                    <a:pt x="2555" y="1584"/>
                  </a:cubicBezTo>
                  <a:cubicBezTo>
                    <a:pt x="1544" y="1387"/>
                    <a:pt x="786" y="545"/>
                    <a:pt x="422" y="96"/>
                  </a:cubicBezTo>
                  <a:cubicBezTo>
                    <a:pt x="379" y="32"/>
                    <a:pt x="306" y="1"/>
                    <a:pt x="2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8" name="Google Shape;4178;p64">
              <a:extLst>
                <a:ext uri="{FF2B5EF4-FFF2-40B4-BE49-F238E27FC236}">
                  <a16:creationId xmlns:a16="http://schemas.microsoft.com/office/drawing/2014/main" id="{02F5D2C8-FA8B-5D26-7158-2B895061AA42}"/>
                </a:ext>
              </a:extLst>
            </p:cNvPr>
            <p:cNvSpPr/>
            <p:nvPr/>
          </p:nvSpPr>
          <p:spPr>
            <a:xfrm>
              <a:off x="4017975" y="3637125"/>
              <a:ext cx="654625" cy="1546225"/>
            </a:xfrm>
            <a:custGeom>
              <a:avLst/>
              <a:gdLst/>
              <a:ahLst/>
              <a:cxnLst/>
              <a:rect l="l" t="t" r="r" b="b"/>
              <a:pathLst>
                <a:path w="26185" h="61849" extrusionOk="0">
                  <a:moveTo>
                    <a:pt x="360" y="0"/>
                  </a:moveTo>
                  <a:cubicBezTo>
                    <a:pt x="136" y="0"/>
                    <a:pt x="0" y="108"/>
                    <a:pt x="103" y="427"/>
                  </a:cubicBezTo>
                  <a:cubicBezTo>
                    <a:pt x="103" y="427"/>
                    <a:pt x="356" y="5677"/>
                    <a:pt x="216" y="7895"/>
                  </a:cubicBezTo>
                  <a:cubicBezTo>
                    <a:pt x="103" y="10141"/>
                    <a:pt x="412" y="21567"/>
                    <a:pt x="665" y="25329"/>
                  </a:cubicBezTo>
                  <a:cubicBezTo>
                    <a:pt x="918" y="29092"/>
                    <a:pt x="1760" y="37598"/>
                    <a:pt x="2321" y="41023"/>
                  </a:cubicBezTo>
                  <a:cubicBezTo>
                    <a:pt x="2911" y="44476"/>
                    <a:pt x="5915" y="58009"/>
                    <a:pt x="5915" y="58009"/>
                  </a:cubicBezTo>
                  <a:cubicBezTo>
                    <a:pt x="5915" y="58009"/>
                    <a:pt x="5297" y="59244"/>
                    <a:pt x="5466" y="59749"/>
                  </a:cubicBezTo>
                  <a:cubicBezTo>
                    <a:pt x="5606" y="60254"/>
                    <a:pt x="6841" y="61602"/>
                    <a:pt x="8666" y="61799"/>
                  </a:cubicBezTo>
                  <a:cubicBezTo>
                    <a:pt x="8981" y="61832"/>
                    <a:pt x="9254" y="61848"/>
                    <a:pt x="9490" y="61848"/>
                  </a:cubicBezTo>
                  <a:cubicBezTo>
                    <a:pt x="10643" y="61848"/>
                    <a:pt x="10941" y="61459"/>
                    <a:pt x="11221" y="60760"/>
                  </a:cubicBezTo>
                  <a:cubicBezTo>
                    <a:pt x="11586" y="59946"/>
                    <a:pt x="11726" y="57812"/>
                    <a:pt x="11839" y="56492"/>
                  </a:cubicBezTo>
                  <a:cubicBezTo>
                    <a:pt x="11951" y="55145"/>
                    <a:pt x="13046" y="52450"/>
                    <a:pt x="12653" y="48884"/>
                  </a:cubicBezTo>
                  <a:cubicBezTo>
                    <a:pt x="12288" y="45319"/>
                    <a:pt x="12990" y="32854"/>
                    <a:pt x="12990" y="32854"/>
                  </a:cubicBezTo>
                  <a:lnTo>
                    <a:pt x="13551" y="24319"/>
                  </a:lnTo>
                  <a:cubicBezTo>
                    <a:pt x="13551" y="24319"/>
                    <a:pt x="13944" y="34791"/>
                    <a:pt x="14337" y="36363"/>
                  </a:cubicBezTo>
                  <a:cubicBezTo>
                    <a:pt x="14702" y="37963"/>
                    <a:pt x="17622" y="55201"/>
                    <a:pt x="17931" y="56156"/>
                  </a:cubicBezTo>
                  <a:cubicBezTo>
                    <a:pt x="18240" y="57138"/>
                    <a:pt x="17987" y="58879"/>
                    <a:pt x="18184" y="59272"/>
                  </a:cubicBezTo>
                  <a:cubicBezTo>
                    <a:pt x="18380" y="59693"/>
                    <a:pt x="18549" y="60619"/>
                    <a:pt x="19054" y="61013"/>
                  </a:cubicBezTo>
                  <a:cubicBezTo>
                    <a:pt x="19375" y="61280"/>
                    <a:pt x="20375" y="61457"/>
                    <a:pt x="21271" y="61457"/>
                  </a:cubicBezTo>
                  <a:cubicBezTo>
                    <a:pt x="21786" y="61457"/>
                    <a:pt x="22266" y="61398"/>
                    <a:pt x="22563" y="61265"/>
                  </a:cubicBezTo>
                  <a:cubicBezTo>
                    <a:pt x="23377" y="60928"/>
                    <a:pt x="24051" y="60451"/>
                    <a:pt x="24051" y="60086"/>
                  </a:cubicBezTo>
                  <a:cubicBezTo>
                    <a:pt x="24051" y="59749"/>
                    <a:pt x="24360" y="58065"/>
                    <a:pt x="24248" y="57138"/>
                  </a:cubicBezTo>
                  <a:cubicBezTo>
                    <a:pt x="24163" y="56212"/>
                    <a:pt x="23911" y="55454"/>
                    <a:pt x="23911" y="55201"/>
                  </a:cubicBezTo>
                  <a:cubicBezTo>
                    <a:pt x="23911" y="54948"/>
                    <a:pt x="24669" y="41360"/>
                    <a:pt x="24669" y="37598"/>
                  </a:cubicBezTo>
                  <a:cubicBezTo>
                    <a:pt x="24669" y="33836"/>
                    <a:pt x="24220" y="29597"/>
                    <a:pt x="24220" y="29597"/>
                  </a:cubicBezTo>
                  <a:cubicBezTo>
                    <a:pt x="24220" y="29597"/>
                    <a:pt x="25680" y="18507"/>
                    <a:pt x="25932" y="14043"/>
                  </a:cubicBezTo>
                  <a:cubicBezTo>
                    <a:pt x="26185" y="9580"/>
                    <a:pt x="25876" y="5930"/>
                    <a:pt x="25623" y="4582"/>
                  </a:cubicBezTo>
                  <a:cubicBezTo>
                    <a:pt x="25371" y="3263"/>
                    <a:pt x="24922" y="371"/>
                    <a:pt x="24922" y="371"/>
                  </a:cubicBezTo>
                  <a:cubicBezTo>
                    <a:pt x="24922" y="371"/>
                    <a:pt x="19559" y="2027"/>
                    <a:pt x="15348" y="2168"/>
                  </a:cubicBezTo>
                  <a:cubicBezTo>
                    <a:pt x="12975" y="2231"/>
                    <a:pt x="11476" y="2366"/>
                    <a:pt x="10192" y="2366"/>
                  </a:cubicBezTo>
                  <a:cubicBezTo>
                    <a:pt x="9198" y="2366"/>
                    <a:pt x="8332" y="2285"/>
                    <a:pt x="7291" y="2027"/>
                  </a:cubicBezTo>
                  <a:cubicBezTo>
                    <a:pt x="4932" y="1466"/>
                    <a:pt x="1816" y="624"/>
                    <a:pt x="1563" y="427"/>
                  </a:cubicBezTo>
                  <a:cubicBezTo>
                    <a:pt x="1403" y="321"/>
                    <a:pt x="748" y="0"/>
                    <a:pt x="3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9" name="Google Shape;4179;p64">
              <a:extLst>
                <a:ext uri="{FF2B5EF4-FFF2-40B4-BE49-F238E27FC236}">
                  <a16:creationId xmlns:a16="http://schemas.microsoft.com/office/drawing/2014/main" id="{FB30D0F9-D459-83A5-2620-908EE57DF8AE}"/>
                </a:ext>
              </a:extLst>
            </p:cNvPr>
            <p:cNvSpPr/>
            <p:nvPr/>
          </p:nvSpPr>
          <p:spPr>
            <a:xfrm>
              <a:off x="4013525" y="3630950"/>
              <a:ext cx="661200" cy="1558175"/>
            </a:xfrm>
            <a:custGeom>
              <a:avLst/>
              <a:gdLst/>
              <a:ahLst/>
              <a:cxnLst/>
              <a:rect l="l" t="t" r="r" b="b"/>
              <a:pathLst>
                <a:path w="26448" h="62327" extrusionOk="0">
                  <a:moveTo>
                    <a:pt x="534" y="478"/>
                  </a:moveTo>
                  <a:cubicBezTo>
                    <a:pt x="674" y="478"/>
                    <a:pt x="927" y="534"/>
                    <a:pt x="1124" y="646"/>
                  </a:cubicBezTo>
                  <a:cubicBezTo>
                    <a:pt x="1236" y="674"/>
                    <a:pt x="1348" y="730"/>
                    <a:pt x="1432" y="786"/>
                  </a:cubicBezTo>
                  <a:cubicBezTo>
                    <a:pt x="1517" y="815"/>
                    <a:pt x="1573" y="871"/>
                    <a:pt x="1601" y="871"/>
                  </a:cubicBezTo>
                  <a:cubicBezTo>
                    <a:pt x="1629" y="899"/>
                    <a:pt x="1685" y="927"/>
                    <a:pt x="1713" y="955"/>
                  </a:cubicBezTo>
                  <a:cubicBezTo>
                    <a:pt x="1882" y="1011"/>
                    <a:pt x="2162" y="1123"/>
                    <a:pt x="2555" y="1236"/>
                  </a:cubicBezTo>
                  <a:cubicBezTo>
                    <a:pt x="3735" y="1573"/>
                    <a:pt x="5756" y="2106"/>
                    <a:pt x="7440" y="2499"/>
                  </a:cubicBezTo>
                  <a:cubicBezTo>
                    <a:pt x="8479" y="2780"/>
                    <a:pt x="9378" y="2836"/>
                    <a:pt x="10388" y="2836"/>
                  </a:cubicBezTo>
                  <a:cubicBezTo>
                    <a:pt x="11680" y="2836"/>
                    <a:pt x="13168" y="2724"/>
                    <a:pt x="15526" y="2639"/>
                  </a:cubicBezTo>
                  <a:cubicBezTo>
                    <a:pt x="19256" y="2541"/>
                    <a:pt x="23822" y="1242"/>
                    <a:pt x="24913" y="916"/>
                  </a:cubicBezTo>
                  <a:lnTo>
                    <a:pt x="24913" y="916"/>
                  </a:lnTo>
                  <a:cubicBezTo>
                    <a:pt x="25027" y="1635"/>
                    <a:pt x="25369" y="3775"/>
                    <a:pt x="25577" y="4885"/>
                  </a:cubicBezTo>
                  <a:cubicBezTo>
                    <a:pt x="25745" y="5840"/>
                    <a:pt x="25970" y="8086"/>
                    <a:pt x="25970" y="11006"/>
                  </a:cubicBezTo>
                  <a:cubicBezTo>
                    <a:pt x="25970" y="12016"/>
                    <a:pt x="25942" y="13111"/>
                    <a:pt x="25886" y="14262"/>
                  </a:cubicBezTo>
                  <a:cubicBezTo>
                    <a:pt x="25773" y="16480"/>
                    <a:pt x="25324" y="20383"/>
                    <a:pt x="24931" y="23724"/>
                  </a:cubicBezTo>
                  <a:cubicBezTo>
                    <a:pt x="24735" y="25380"/>
                    <a:pt x="24538" y="26924"/>
                    <a:pt x="24398" y="28019"/>
                  </a:cubicBezTo>
                  <a:cubicBezTo>
                    <a:pt x="24257" y="29142"/>
                    <a:pt x="24173" y="29816"/>
                    <a:pt x="24173" y="29816"/>
                  </a:cubicBezTo>
                  <a:lnTo>
                    <a:pt x="24173" y="29872"/>
                  </a:lnTo>
                  <a:cubicBezTo>
                    <a:pt x="24173" y="29872"/>
                    <a:pt x="24201" y="30153"/>
                    <a:pt x="24229" y="30602"/>
                  </a:cubicBezTo>
                  <a:cubicBezTo>
                    <a:pt x="24370" y="31949"/>
                    <a:pt x="24622" y="35038"/>
                    <a:pt x="24622" y="37845"/>
                  </a:cubicBezTo>
                  <a:cubicBezTo>
                    <a:pt x="24622" y="39698"/>
                    <a:pt x="24426" y="44050"/>
                    <a:pt x="24229" y="47952"/>
                  </a:cubicBezTo>
                  <a:cubicBezTo>
                    <a:pt x="24145" y="49889"/>
                    <a:pt x="24033" y="51742"/>
                    <a:pt x="23977" y="53090"/>
                  </a:cubicBezTo>
                  <a:cubicBezTo>
                    <a:pt x="23920" y="53792"/>
                    <a:pt x="23892" y="54353"/>
                    <a:pt x="23892" y="54746"/>
                  </a:cubicBezTo>
                  <a:cubicBezTo>
                    <a:pt x="23864" y="54971"/>
                    <a:pt x="23864" y="55111"/>
                    <a:pt x="23864" y="55223"/>
                  </a:cubicBezTo>
                  <a:cubicBezTo>
                    <a:pt x="23836" y="55364"/>
                    <a:pt x="23836" y="55420"/>
                    <a:pt x="23836" y="55448"/>
                  </a:cubicBezTo>
                  <a:cubicBezTo>
                    <a:pt x="23836" y="55532"/>
                    <a:pt x="23864" y="55645"/>
                    <a:pt x="23892" y="55785"/>
                  </a:cubicBezTo>
                  <a:cubicBezTo>
                    <a:pt x="23977" y="56150"/>
                    <a:pt x="24117" y="56739"/>
                    <a:pt x="24201" y="57413"/>
                  </a:cubicBezTo>
                  <a:cubicBezTo>
                    <a:pt x="24229" y="57526"/>
                    <a:pt x="24229" y="57666"/>
                    <a:pt x="24229" y="57806"/>
                  </a:cubicBezTo>
                  <a:cubicBezTo>
                    <a:pt x="24229" y="58256"/>
                    <a:pt x="24173" y="58817"/>
                    <a:pt x="24117" y="59294"/>
                  </a:cubicBezTo>
                  <a:cubicBezTo>
                    <a:pt x="24089" y="59519"/>
                    <a:pt x="24061" y="59743"/>
                    <a:pt x="24033" y="59912"/>
                  </a:cubicBezTo>
                  <a:cubicBezTo>
                    <a:pt x="24005" y="60108"/>
                    <a:pt x="24005" y="60249"/>
                    <a:pt x="24005" y="60333"/>
                  </a:cubicBezTo>
                  <a:cubicBezTo>
                    <a:pt x="24005" y="60361"/>
                    <a:pt x="23977" y="60417"/>
                    <a:pt x="23920" y="60501"/>
                  </a:cubicBezTo>
                  <a:cubicBezTo>
                    <a:pt x="23752" y="60726"/>
                    <a:pt x="23247" y="61063"/>
                    <a:pt x="22657" y="61316"/>
                  </a:cubicBezTo>
                  <a:cubicBezTo>
                    <a:pt x="22462" y="61389"/>
                    <a:pt x="22078" y="61462"/>
                    <a:pt x="21669" y="61462"/>
                  </a:cubicBezTo>
                  <a:cubicBezTo>
                    <a:pt x="21606" y="61462"/>
                    <a:pt x="21542" y="61460"/>
                    <a:pt x="21478" y="61456"/>
                  </a:cubicBezTo>
                  <a:cubicBezTo>
                    <a:pt x="21057" y="61456"/>
                    <a:pt x="20579" y="61428"/>
                    <a:pt x="20186" y="61344"/>
                  </a:cubicBezTo>
                  <a:cubicBezTo>
                    <a:pt x="19990" y="61316"/>
                    <a:pt x="19821" y="61260"/>
                    <a:pt x="19681" y="61231"/>
                  </a:cubicBezTo>
                  <a:cubicBezTo>
                    <a:pt x="19513" y="61175"/>
                    <a:pt x="19428" y="61119"/>
                    <a:pt x="19372" y="61091"/>
                  </a:cubicBezTo>
                  <a:cubicBezTo>
                    <a:pt x="19176" y="60923"/>
                    <a:pt x="19007" y="60642"/>
                    <a:pt x="18895" y="60305"/>
                  </a:cubicBezTo>
                  <a:cubicBezTo>
                    <a:pt x="18783" y="59996"/>
                    <a:pt x="18698" y="59659"/>
                    <a:pt x="18558" y="59435"/>
                  </a:cubicBezTo>
                  <a:cubicBezTo>
                    <a:pt x="18558" y="59407"/>
                    <a:pt x="18530" y="59294"/>
                    <a:pt x="18530" y="59126"/>
                  </a:cubicBezTo>
                  <a:cubicBezTo>
                    <a:pt x="18502" y="58957"/>
                    <a:pt x="18502" y="58761"/>
                    <a:pt x="18502" y="58536"/>
                  </a:cubicBezTo>
                  <a:cubicBezTo>
                    <a:pt x="18502" y="58424"/>
                    <a:pt x="18502" y="58312"/>
                    <a:pt x="18502" y="58171"/>
                  </a:cubicBezTo>
                  <a:cubicBezTo>
                    <a:pt x="18502" y="57582"/>
                    <a:pt x="18502" y="56880"/>
                    <a:pt x="18333" y="56346"/>
                  </a:cubicBezTo>
                  <a:cubicBezTo>
                    <a:pt x="18305" y="56290"/>
                    <a:pt x="18277" y="56178"/>
                    <a:pt x="18249" y="56010"/>
                  </a:cubicBezTo>
                  <a:cubicBezTo>
                    <a:pt x="17969" y="54662"/>
                    <a:pt x="17182" y="50170"/>
                    <a:pt x="16424" y="45846"/>
                  </a:cubicBezTo>
                  <a:cubicBezTo>
                    <a:pt x="16031" y="43685"/>
                    <a:pt x="15666" y="41551"/>
                    <a:pt x="15358" y="39867"/>
                  </a:cubicBezTo>
                  <a:cubicBezTo>
                    <a:pt x="15049" y="38182"/>
                    <a:pt x="14824" y="36947"/>
                    <a:pt x="14740" y="36582"/>
                  </a:cubicBezTo>
                  <a:cubicBezTo>
                    <a:pt x="14684" y="36385"/>
                    <a:pt x="14628" y="36048"/>
                    <a:pt x="14600" y="35627"/>
                  </a:cubicBezTo>
                  <a:cubicBezTo>
                    <a:pt x="14431" y="34083"/>
                    <a:pt x="14263" y="31332"/>
                    <a:pt x="14150" y="28945"/>
                  </a:cubicBezTo>
                  <a:cubicBezTo>
                    <a:pt x="14094" y="27738"/>
                    <a:pt x="14066" y="26643"/>
                    <a:pt x="14010" y="25857"/>
                  </a:cubicBezTo>
                  <a:cubicBezTo>
                    <a:pt x="13982" y="25043"/>
                    <a:pt x="13982" y="24566"/>
                    <a:pt x="13982" y="24538"/>
                  </a:cubicBezTo>
                  <a:cubicBezTo>
                    <a:pt x="13954" y="24425"/>
                    <a:pt x="13870" y="24341"/>
                    <a:pt x="13729" y="24313"/>
                  </a:cubicBezTo>
                  <a:cubicBezTo>
                    <a:pt x="13617" y="24313"/>
                    <a:pt x="13505" y="24425"/>
                    <a:pt x="13505" y="24538"/>
                  </a:cubicBezTo>
                  <a:lnTo>
                    <a:pt x="12943" y="33101"/>
                  </a:lnTo>
                  <a:lnTo>
                    <a:pt x="12915" y="33101"/>
                  </a:lnTo>
                  <a:cubicBezTo>
                    <a:pt x="12915" y="33101"/>
                    <a:pt x="12494" y="40793"/>
                    <a:pt x="12494" y="45818"/>
                  </a:cubicBezTo>
                  <a:cubicBezTo>
                    <a:pt x="12494" y="47194"/>
                    <a:pt x="12522" y="48373"/>
                    <a:pt x="12606" y="49159"/>
                  </a:cubicBezTo>
                  <a:cubicBezTo>
                    <a:pt x="12662" y="49665"/>
                    <a:pt x="12690" y="50170"/>
                    <a:pt x="12690" y="50647"/>
                  </a:cubicBezTo>
                  <a:cubicBezTo>
                    <a:pt x="12690" y="52023"/>
                    <a:pt x="12494" y="53258"/>
                    <a:pt x="12269" y="54269"/>
                  </a:cubicBezTo>
                  <a:cubicBezTo>
                    <a:pt x="12073" y="55308"/>
                    <a:pt x="11820" y="56094"/>
                    <a:pt x="11792" y="56711"/>
                  </a:cubicBezTo>
                  <a:cubicBezTo>
                    <a:pt x="11736" y="57385"/>
                    <a:pt x="11680" y="58256"/>
                    <a:pt x="11567" y="59042"/>
                  </a:cubicBezTo>
                  <a:cubicBezTo>
                    <a:pt x="11483" y="59828"/>
                    <a:pt x="11343" y="60558"/>
                    <a:pt x="11203" y="60923"/>
                  </a:cubicBezTo>
                  <a:cubicBezTo>
                    <a:pt x="11034" y="61260"/>
                    <a:pt x="10922" y="61484"/>
                    <a:pt x="10725" y="61624"/>
                  </a:cubicBezTo>
                  <a:cubicBezTo>
                    <a:pt x="10529" y="61765"/>
                    <a:pt x="10220" y="61849"/>
                    <a:pt x="9686" y="61849"/>
                  </a:cubicBezTo>
                  <a:cubicBezTo>
                    <a:pt x="9462" y="61849"/>
                    <a:pt x="9181" y="61849"/>
                    <a:pt x="8872" y="61821"/>
                  </a:cubicBezTo>
                  <a:cubicBezTo>
                    <a:pt x="8002" y="61709"/>
                    <a:pt x="7272" y="61344"/>
                    <a:pt x="6767" y="60951"/>
                  </a:cubicBezTo>
                  <a:cubicBezTo>
                    <a:pt x="6486" y="60754"/>
                    <a:pt x="6289" y="60530"/>
                    <a:pt x="6121" y="60361"/>
                  </a:cubicBezTo>
                  <a:cubicBezTo>
                    <a:pt x="5981" y="60165"/>
                    <a:pt x="5868" y="59996"/>
                    <a:pt x="5868" y="59940"/>
                  </a:cubicBezTo>
                  <a:cubicBezTo>
                    <a:pt x="5840" y="59912"/>
                    <a:pt x="5840" y="59856"/>
                    <a:pt x="5840" y="59800"/>
                  </a:cubicBezTo>
                  <a:cubicBezTo>
                    <a:pt x="5840" y="59575"/>
                    <a:pt x="5953" y="59210"/>
                    <a:pt x="6065" y="58901"/>
                  </a:cubicBezTo>
                  <a:cubicBezTo>
                    <a:pt x="6121" y="58761"/>
                    <a:pt x="6177" y="58620"/>
                    <a:pt x="6233" y="58508"/>
                  </a:cubicBezTo>
                  <a:cubicBezTo>
                    <a:pt x="6261" y="58480"/>
                    <a:pt x="6261" y="58424"/>
                    <a:pt x="6289" y="58396"/>
                  </a:cubicBezTo>
                  <a:lnTo>
                    <a:pt x="6318" y="58368"/>
                  </a:lnTo>
                  <a:cubicBezTo>
                    <a:pt x="6318" y="58312"/>
                    <a:pt x="6346" y="58256"/>
                    <a:pt x="6318" y="58199"/>
                  </a:cubicBezTo>
                  <a:cubicBezTo>
                    <a:pt x="6318" y="58199"/>
                    <a:pt x="6121" y="57357"/>
                    <a:pt x="5840" y="56038"/>
                  </a:cubicBezTo>
                  <a:cubicBezTo>
                    <a:pt x="4970" y="52079"/>
                    <a:pt x="3173" y="43825"/>
                    <a:pt x="2724" y="41242"/>
                  </a:cubicBezTo>
                  <a:cubicBezTo>
                    <a:pt x="2162" y="37817"/>
                    <a:pt x="1320" y="29310"/>
                    <a:pt x="1068" y="25576"/>
                  </a:cubicBezTo>
                  <a:cubicBezTo>
                    <a:pt x="871" y="22404"/>
                    <a:pt x="590" y="13785"/>
                    <a:pt x="590" y="9827"/>
                  </a:cubicBezTo>
                  <a:cubicBezTo>
                    <a:pt x="590" y="9097"/>
                    <a:pt x="618" y="8507"/>
                    <a:pt x="618" y="8170"/>
                  </a:cubicBezTo>
                  <a:cubicBezTo>
                    <a:pt x="646" y="7721"/>
                    <a:pt x="674" y="7131"/>
                    <a:pt x="674" y="6514"/>
                  </a:cubicBezTo>
                  <a:cubicBezTo>
                    <a:pt x="674" y="4015"/>
                    <a:pt x="506" y="674"/>
                    <a:pt x="506" y="674"/>
                  </a:cubicBezTo>
                  <a:lnTo>
                    <a:pt x="506" y="618"/>
                  </a:lnTo>
                  <a:cubicBezTo>
                    <a:pt x="478" y="562"/>
                    <a:pt x="478" y="534"/>
                    <a:pt x="478" y="506"/>
                  </a:cubicBezTo>
                  <a:lnTo>
                    <a:pt x="478" y="478"/>
                  </a:lnTo>
                  <a:close/>
                  <a:moveTo>
                    <a:pt x="534" y="0"/>
                  </a:moveTo>
                  <a:cubicBezTo>
                    <a:pt x="422" y="0"/>
                    <a:pt x="310" y="28"/>
                    <a:pt x="197" y="113"/>
                  </a:cubicBezTo>
                  <a:cubicBezTo>
                    <a:pt x="57" y="197"/>
                    <a:pt x="1" y="365"/>
                    <a:pt x="1" y="506"/>
                  </a:cubicBezTo>
                  <a:cubicBezTo>
                    <a:pt x="1" y="571"/>
                    <a:pt x="17" y="636"/>
                    <a:pt x="38" y="701"/>
                  </a:cubicBezTo>
                  <a:lnTo>
                    <a:pt x="38" y="701"/>
                  </a:lnTo>
                  <a:lnTo>
                    <a:pt x="29" y="702"/>
                  </a:lnTo>
                  <a:cubicBezTo>
                    <a:pt x="29" y="702"/>
                    <a:pt x="85" y="1545"/>
                    <a:pt x="113" y="2696"/>
                  </a:cubicBezTo>
                  <a:cubicBezTo>
                    <a:pt x="169" y="3819"/>
                    <a:pt x="197" y="5278"/>
                    <a:pt x="197" y="6514"/>
                  </a:cubicBezTo>
                  <a:cubicBezTo>
                    <a:pt x="197" y="7131"/>
                    <a:pt x="197" y="7693"/>
                    <a:pt x="169" y="8142"/>
                  </a:cubicBezTo>
                  <a:cubicBezTo>
                    <a:pt x="141" y="8507"/>
                    <a:pt x="141" y="9069"/>
                    <a:pt x="141" y="9827"/>
                  </a:cubicBezTo>
                  <a:cubicBezTo>
                    <a:pt x="141" y="13785"/>
                    <a:pt x="394" y="22404"/>
                    <a:pt x="618" y="25605"/>
                  </a:cubicBezTo>
                  <a:cubicBezTo>
                    <a:pt x="871" y="29367"/>
                    <a:pt x="1685" y="37845"/>
                    <a:pt x="2275" y="41326"/>
                  </a:cubicBezTo>
                  <a:cubicBezTo>
                    <a:pt x="2840" y="44639"/>
                    <a:pt x="5628" y="57226"/>
                    <a:pt x="5854" y="58246"/>
                  </a:cubicBezTo>
                  <a:lnTo>
                    <a:pt x="5854" y="58246"/>
                  </a:lnTo>
                  <a:cubicBezTo>
                    <a:pt x="5803" y="58338"/>
                    <a:pt x="5718" y="58511"/>
                    <a:pt x="5644" y="58733"/>
                  </a:cubicBezTo>
                  <a:cubicBezTo>
                    <a:pt x="5503" y="59070"/>
                    <a:pt x="5391" y="59463"/>
                    <a:pt x="5363" y="59800"/>
                  </a:cubicBezTo>
                  <a:cubicBezTo>
                    <a:pt x="5363" y="59884"/>
                    <a:pt x="5391" y="59968"/>
                    <a:pt x="5419" y="60080"/>
                  </a:cubicBezTo>
                  <a:lnTo>
                    <a:pt x="5419" y="60052"/>
                  </a:lnTo>
                  <a:cubicBezTo>
                    <a:pt x="5475" y="60249"/>
                    <a:pt x="5588" y="60445"/>
                    <a:pt x="5756" y="60642"/>
                  </a:cubicBezTo>
                  <a:cubicBezTo>
                    <a:pt x="6289" y="61288"/>
                    <a:pt x="7384" y="62102"/>
                    <a:pt x="8816" y="62270"/>
                  </a:cubicBezTo>
                  <a:cubicBezTo>
                    <a:pt x="9153" y="62298"/>
                    <a:pt x="9434" y="62326"/>
                    <a:pt x="9686" y="62326"/>
                  </a:cubicBezTo>
                  <a:cubicBezTo>
                    <a:pt x="10276" y="62326"/>
                    <a:pt x="10697" y="62214"/>
                    <a:pt x="11006" y="61989"/>
                  </a:cubicBezTo>
                  <a:cubicBezTo>
                    <a:pt x="11315" y="61765"/>
                    <a:pt x="11455" y="61456"/>
                    <a:pt x="11624" y="61119"/>
                  </a:cubicBezTo>
                  <a:cubicBezTo>
                    <a:pt x="11820" y="60642"/>
                    <a:pt x="11932" y="59912"/>
                    <a:pt x="12045" y="59098"/>
                  </a:cubicBezTo>
                  <a:cubicBezTo>
                    <a:pt x="12129" y="58284"/>
                    <a:pt x="12213" y="57413"/>
                    <a:pt x="12241" y="56739"/>
                  </a:cubicBezTo>
                  <a:cubicBezTo>
                    <a:pt x="12297" y="56234"/>
                    <a:pt x="12522" y="55392"/>
                    <a:pt x="12719" y="54381"/>
                  </a:cubicBezTo>
                  <a:cubicBezTo>
                    <a:pt x="12943" y="53342"/>
                    <a:pt x="13168" y="52079"/>
                    <a:pt x="13168" y="50647"/>
                  </a:cubicBezTo>
                  <a:cubicBezTo>
                    <a:pt x="13168" y="50142"/>
                    <a:pt x="13140" y="49637"/>
                    <a:pt x="13084" y="49103"/>
                  </a:cubicBezTo>
                  <a:cubicBezTo>
                    <a:pt x="12999" y="48373"/>
                    <a:pt x="12971" y="47194"/>
                    <a:pt x="12971" y="45818"/>
                  </a:cubicBezTo>
                  <a:cubicBezTo>
                    <a:pt x="12971" y="43320"/>
                    <a:pt x="13084" y="40147"/>
                    <a:pt x="13168" y="37592"/>
                  </a:cubicBezTo>
                  <a:cubicBezTo>
                    <a:pt x="13224" y="36329"/>
                    <a:pt x="13280" y="35206"/>
                    <a:pt x="13336" y="34392"/>
                  </a:cubicBezTo>
                  <a:cubicBezTo>
                    <a:pt x="13364" y="33606"/>
                    <a:pt x="13392" y="33129"/>
                    <a:pt x="13392" y="33129"/>
                  </a:cubicBezTo>
                  <a:lnTo>
                    <a:pt x="13679" y="28962"/>
                  </a:lnTo>
                  <a:lnTo>
                    <a:pt x="13679" y="28962"/>
                  </a:lnTo>
                  <a:cubicBezTo>
                    <a:pt x="13695" y="29306"/>
                    <a:pt x="13712" y="29657"/>
                    <a:pt x="13729" y="30012"/>
                  </a:cubicBezTo>
                  <a:cubicBezTo>
                    <a:pt x="13813" y="31416"/>
                    <a:pt x="13898" y="32876"/>
                    <a:pt x="13982" y="34083"/>
                  </a:cubicBezTo>
                  <a:cubicBezTo>
                    <a:pt x="14038" y="34673"/>
                    <a:pt x="14066" y="35234"/>
                    <a:pt x="14122" y="35683"/>
                  </a:cubicBezTo>
                  <a:cubicBezTo>
                    <a:pt x="14178" y="36105"/>
                    <a:pt x="14235" y="36470"/>
                    <a:pt x="14263" y="36666"/>
                  </a:cubicBezTo>
                  <a:cubicBezTo>
                    <a:pt x="14375" y="37059"/>
                    <a:pt x="14628" y="38435"/>
                    <a:pt x="14965" y="40288"/>
                  </a:cubicBezTo>
                  <a:cubicBezTo>
                    <a:pt x="15442" y="43067"/>
                    <a:pt x="16116" y="46941"/>
                    <a:pt x="16705" y="50198"/>
                  </a:cubicBezTo>
                  <a:cubicBezTo>
                    <a:pt x="16986" y="51826"/>
                    <a:pt x="17267" y="53286"/>
                    <a:pt x="17463" y="54409"/>
                  </a:cubicBezTo>
                  <a:cubicBezTo>
                    <a:pt x="17575" y="54971"/>
                    <a:pt x="17660" y="55420"/>
                    <a:pt x="17716" y="55785"/>
                  </a:cubicBezTo>
                  <a:cubicBezTo>
                    <a:pt x="17800" y="56150"/>
                    <a:pt x="17856" y="56375"/>
                    <a:pt x="17884" y="56487"/>
                  </a:cubicBezTo>
                  <a:cubicBezTo>
                    <a:pt x="18025" y="56908"/>
                    <a:pt x="18053" y="57582"/>
                    <a:pt x="18025" y="58171"/>
                  </a:cubicBezTo>
                  <a:cubicBezTo>
                    <a:pt x="18025" y="58312"/>
                    <a:pt x="18025" y="58424"/>
                    <a:pt x="18025" y="58536"/>
                  </a:cubicBezTo>
                  <a:cubicBezTo>
                    <a:pt x="18025" y="58761"/>
                    <a:pt x="18025" y="58985"/>
                    <a:pt x="18053" y="59154"/>
                  </a:cubicBezTo>
                  <a:cubicBezTo>
                    <a:pt x="18053" y="59350"/>
                    <a:pt x="18081" y="59491"/>
                    <a:pt x="18165" y="59631"/>
                  </a:cubicBezTo>
                  <a:cubicBezTo>
                    <a:pt x="18249" y="59800"/>
                    <a:pt x="18333" y="60137"/>
                    <a:pt x="18474" y="60473"/>
                  </a:cubicBezTo>
                  <a:cubicBezTo>
                    <a:pt x="18586" y="60838"/>
                    <a:pt x="18783" y="61203"/>
                    <a:pt x="19092" y="61456"/>
                  </a:cubicBezTo>
                  <a:cubicBezTo>
                    <a:pt x="19204" y="61540"/>
                    <a:pt x="19344" y="61596"/>
                    <a:pt x="19513" y="61653"/>
                  </a:cubicBezTo>
                  <a:cubicBezTo>
                    <a:pt x="20018" y="61849"/>
                    <a:pt x="20776" y="61933"/>
                    <a:pt x="21478" y="61933"/>
                  </a:cubicBezTo>
                  <a:cubicBezTo>
                    <a:pt x="22011" y="61933"/>
                    <a:pt x="22489" y="61877"/>
                    <a:pt x="22854" y="61737"/>
                  </a:cubicBezTo>
                  <a:cubicBezTo>
                    <a:pt x="23275" y="61540"/>
                    <a:pt x="23640" y="61344"/>
                    <a:pt x="23948" y="61119"/>
                  </a:cubicBezTo>
                  <a:cubicBezTo>
                    <a:pt x="24089" y="61007"/>
                    <a:pt x="24201" y="60895"/>
                    <a:pt x="24313" y="60782"/>
                  </a:cubicBezTo>
                  <a:cubicBezTo>
                    <a:pt x="24398" y="60642"/>
                    <a:pt x="24454" y="60501"/>
                    <a:pt x="24454" y="60333"/>
                  </a:cubicBezTo>
                  <a:cubicBezTo>
                    <a:pt x="24454" y="60305"/>
                    <a:pt x="24482" y="60165"/>
                    <a:pt x="24510" y="59968"/>
                  </a:cubicBezTo>
                  <a:cubicBezTo>
                    <a:pt x="24566" y="59463"/>
                    <a:pt x="24678" y="58536"/>
                    <a:pt x="24678" y="57806"/>
                  </a:cubicBezTo>
                  <a:cubicBezTo>
                    <a:pt x="24678" y="57666"/>
                    <a:pt x="24678" y="57497"/>
                    <a:pt x="24678" y="57357"/>
                  </a:cubicBezTo>
                  <a:cubicBezTo>
                    <a:pt x="24622" y="56880"/>
                    <a:pt x="24538" y="56459"/>
                    <a:pt x="24454" y="56122"/>
                  </a:cubicBezTo>
                  <a:cubicBezTo>
                    <a:pt x="24398" y="55953"/>
                    <a:pt x="24370" y="55785"/>
                    <a:pt x="24341" y="55673"/>
                  </a:cubicBezTo>
                  <a:cubicBezTo>
                    <a:pt x="24313" y="55560"/>
                    <a:pt x="24313" y="55476"/>
                    <a:pt x="24313" y="55448"/>
                  </a:cubicBezTo>
                  <a:cubicBezTo>
                    <a:pt x="24313" y="55448"/>
                    <a:pt x="24313" y="55364"/>
                    <a:pt x="24313" y="55252"/>
                  </a:cubicBezTo>
                  <a:cubicBezTo>
                    <a:pt x="24398" y="53539"/>
                    <a:pt x="25071" y="41383"/>
                    <a:pt x="25071" y="37845"/>
                  </a:cubicBezTo>
                  <a:cubicBezTo>
                    <a:pt x="25071" y="34242"/>
                    <a:pt x="24665" y="30259"/>
                    <a:pt x="24625" y="29874"/>
                  </a:cubicBezTo>
                  <a:lnTo>
                    <a:pt x="24625" y="29874"/>
                  </a:lnTo>
                  <a:cubicBezTo>
                    <a:pt x="24701" y="29280"/>
                    <a:pt x="26117" y="18662"/>
                    <a:pt x="26363" y="14290"/>
                  </a:cubicBezTo>
                  <a:cubicBezTo>
                    <a:pt x="26419" y="13139"/>
                    <a:pt x="26447" y="12016"/>
                    <a:pt x="26447" y="11006"/>
                  </a:cubicBezTo>
                  <a:cubicBezTo>
                    <a:pt x="26447" y="8058"/>
                    <a:pt x="26222" y="5812"/>
                    <a:pt x="26026" y="4801"/>
                  </a:cubicBezTo>
                  <a:cubicBezTo>
                    <a:pt x="25914" y="4127"/>
                    <a:pt x="25717" y="3089"/>
                    <a:pt x="25577" y="2190"/>
                  </a:cubicBezTo>
                  <a:cubicBezTo>
                    <a:pt x="25436" y="1292"/>
                    <a:pt x="25324" y="590"/>
                    <a:pt x="25324" y="590"/>
                  </a:cubicBezTo>
                  <a:cubicBezTo>
                    <a:pt x="25324" y="534"/>
                    <a:pt x="25268" y="450"/>
                    <a:pt x="25212" y="422"/>
                  </a:cubicBezTo>
                  <a:cubicBezTo>
                    <a:pt x="25156" y="393"/>
                    <a:pt x="25100" y="393"/>
                    <a:pt x="25043" y="393"/>
                  </a:cubicBezTo>
                  <a:cubicBezTo>
                    <a:pt x="25015" y="393"/>
                    <a:pt x="24959" y="422"/>
                    <a:pt x="24791" y="478"/>
                  </a:cubicBezTo>
                  <a:cubicBezTo>
                    <a:pt x="23724" y="786"/>
                    <a:pt x="19148" y="2078"/>
                    <a:pt x="15526" y="2190"/>
                  </a:cubicBezTo>
                  <a:cubicBezTo>
                    <a:pt x="13140" y="2246"/>
                    <a:pt x="11652" y="2387"/>
                    <a:pt x="10388" y="2387"/>
                  </a:cubicBezTo>
                  <a:cubicBezTo>
                    <a:pt x="9378" y="2387"/>
                    <a:pt x="8563" y="2303"/>
                    <a:pt x="7525" y="2050"/>
                  </a:cubicBezTo>
                  <a:cubicBezTo>
                    <a:pt x="6346" y="1769"/>
                    <a:pt x="4998" y="1432"/>
                    <a:pt x="3875" y="1123"/>
                  </a:cubicBezTo>
                  <a:cubicBezTo>
                    <a:pt x="3342" y="955"/>
                    <a:pt x="2836" y="815"/>
                    <a:pt x="2471" y="702"/>
                  </a:cubicBezTo>
                  <a:cubicBezTo>
                    <a:pt x="2303" y="646"/>
                    <a:pt x="2162" y="618"/>
                    <a:pt x="2050" y="562"/>
                  </a:cubicBezTo>
                  <a:cubicBezTo>
                    <a:pt x="1994" y="562"/>
                    <a:pt x="1938" y="534"/>
                    <a:pt x="1910" y="506"/>
                  </a:cubicBezTo>
                  <a:lnTo>
                    <a:pt x="1882" y="506"/>
                  </a:lnTo>
                  <a:cubicBezTo>
                    <a:pt x="1826" y="450"/>
                    <a:pt x="1741" y="422"/>
                    <a:pt x="1657" y="365"/>
                  </a:cubicBezTo>
                  <a:cubicBezTo>
                    <a:pt x="1517" y="281"/>
                    <a:pt x="1320" y="197"/>
                    <a:pt x="1124" y="141"/>
                  </a:cubicBezTo>
                  <a:cubicBezTo>
                    <a:pt x="927" y="57"/>
                    <a:pt x="731" y="0"/>
                    <a:pt x="5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0" name="Google Shape;4180;p64">
              <a:extLst>
                <a:ext uri="{FF2B5EF4-FFF2-40B4-BE49-F238E27FC236}">
                  <a16:creationId xmlns:a16="http://schemas.microsoft.com/office/drawing/2014/main" id="{2DB72CB8-79DB-7557-9121-8AABD7240BB9}"/>
                </a:ext>
              </a:extLst>
            </p:cNvPr>
            <p:cNvSpPr/>
            <p:nvPr/>
          </p:nvSpPr>
          <p:spPr>
            <a:xfrm>
              <a:off x="4350425" y="4004350"/>
              <a:ext cx="40025" cy="246475"/>
            </a:xfrm>
            <a:custGeom>
              <a:avLst/>
              <a:gdLst/>
              <a:ahLst/>
              <a:cxnLst/>
              <a:rect l="l" t="t" r="r" b="b"/>
              <a:pathLst>
                <a:path w="1601" h="9859" extrusionOk="0">
                  <a:moveTo>
                    <a:pt x="1376" y="0"/>
                  </a:moveTo>
                  <a:cubicBezTo>
                    <a:pt x="1236" y="0"/>
                    <a:pt x="1124" y="84"/>
                    <a:pt x="1124" y="225"/>
                  </a:cubicBezTo>
                  <a:lnTo>
                    <a:pt x="29" y="9602"/>
                  </a:lnTo>
                  <a:cubicBezTo>
                    <a:pt x="1" y="9714"/>
                    <a:pt x="113" y="9854"/>
                    <a:pt x="225" y="9854"/>
                  </a:cubicBezTo>
                  <a:cubicBezTo>
                    <a:pt x="240" y="9857"/>
                    <a:pt x="254" y="9859"/>
                    <a:pt x="269" y="9859"/>
                  </a:cubicBezTo>
                  <a:cubicBezTo>
                    <a:pt x="388" y="9859"/>
                    <a:pt x="481" y="9758"/>
                    <a:pt x="506" y="9658"/>
                  </a:cubicBezTo>
                  <a:lnTo>
                    <a:pt x="1573" y="281"/>
                  </a:lnTo>
                  <a:cubicBezTo>
                    <a:pt x="1601" y="141"/>
                    <a:pt x="1489" y="28"/>
                    <a:pt x="13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1" name="Google Shape;4181;p64">
              <a:extLst>
                <a:ext uri="{FF2B5EF4-FFF2-40B4-BE49-F238E27FC236}">
                  <a16:creationId xmlns:a16="http://schemas.microsoft.com/office/drawing/2014/main" id="{74BFD5D2-D04F-25C4-21B5-9FE4352ECA6A}"/>
                </a:ext>
              </a:extLst>
            </p:cNvPr>
            <p:cNvSpPr/>
            <p:nvPr/>
          </p:nvSpPr>
          <p:spPr>
            <a:xfrm>
              <a:off x="4370775" y="4022050"/>
              <a:ext cx="101800" cy="48475"/>
            </a:xfrm>
            <a:custGeom>
              <a:avLst/>
              <a:gdLst/>
              <a:ahLst/>
              <a:cxnLst/>
              <a:rect l="l" t="t" r="r" b="b"/>
              <a:pathLst>
                <a:path w="4072" h="1939" extrusionOk="0">
                  <a:moveTo>
                    <a:pt x="3809" y="1"/>
                  </a:moveTo>
                  <a:cubicBezTo>
                    <a:pt x="3777" y="1"/>
                    <a:pt x="3743" y="8"/>
                    <a:pt x="3707" y="22"/>
                  </a:cubicBezTo>
                  <a:lnTo>
                    <a:pt x="197" y="1482"/>
                  </a:lnTo>
                  <a:cubicBezTo>
                    <a:pt x="57" y="1538"/>
                    <a:pt x="1" y="1679"/>
                    <a:pt x="57" y="1791"/>
                  </a:cubicBezTo>
                  <a:cubicBezTo>
                    <a:pt x="103" y="1884"/>
                    <a:pt x="208" y="1938"/>
                    <a:pt x="306" y="1938"/>
                  </a:cubicBezTo>
                  <a:cubicBezTo>
                    <a:pt x="326" y="1938"/>
                    <a:pt x="346" y="1936"/>
                    <a:pt x="366" y="1931"/>
                  </a:cubicBezTo>
                  <a:lnTo>
                    <a:pt x="3903" y="471"/>
                  </a:lnTo>
                  <a:cubicBezTo>
                    <a:pt x="4015" y="415"/>
                    <a:pt x="4072" y="275"/>
                    <a:pt x="4015" y="162"/>
                  </a:cubicBezTo>
                  <a:cubicBezTo>
                    <a:pt x="3974" y="58"/>
                    <a:pt x="3901" y="1"/>
                    <a:pt x="38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2" name="Google Shape;4182;p64">
              <a:extLst>
                <a:ext uri="{FF2B5EF4-FFF2-40B4-BE49-F238E27FC236}">
                  <a16:creationId xmlns:a16="http://schemas.microsoft.com/office/drawing/2014/main" id="{989C8C6F-646A-4756-3DFC-4C2757973874}"/>
                </a:ext>
              </a:extLst>
            </p:cNvPr>
            <p:cNvSpPr/>
            <p:nvPr/>
          </p:nvSpPr>
          <p:spPr>
            <a:xfrm>
              <a:off x="4550450" y="4371275"/>
              <a:ext cx="79350" cy="306325"/>
            </a:xfrm>
            <a:custGeom>
              <a:avLst/>
              <a:gdLst/>
              <a:ahLst/>
              <a:cxnLst/>
              <a:rect l="l" t="t" r="r" b="b"/>
              <a:pathLst>
                <a:path w="3174" h="12253" extrusionOk="0">
                  <a:moveTo>
                    <a:pt x="2924" y="1"/>
                  </a:moveTo>
                  <a:cubicBezTo>
                    <a:pt x="2809" y="1"/>
                    <a:pt x="2720" y="81"/>
                    <a:pt x="2696" y="203"/>
                  </a:cubicBezTo>
                  <a:lnTo>
                    <a:pt x="29" y="11966"/>
                  </a:lnTo>
                  <a:cubicBezTo>
                    <a:pt x="1" y="12078"/>
                    <a:pt x="85" y="12219"/>
                    <a:pt x="225" y="12247"/>
                  </a:cubicBezTo>
                  <a:cubicBezTo>
                    <a:pt x="240" y="12250"/>
                    <a:pt x="255" y="12252"/>
                    <a:pt x="270" y="12252"/>
                  </a:cubicBezTo>
                  <a:cubicBezTo>
                    <a:pt x="372" y="12252"/>
                    <a:pt x="482" y="12173"/>
                    <a:pt x="506" y="12050"/>
                  </a:cubicBezTo>
                  <a:lnTo>
                    <a:pt x="3145" y="287"/>
                  </a:lnTo>
                  <a:cubicBezTo>
                    <a:pt x="3173" y="175"/>
                    <a:pt x="3089" y="34"/>
                    <a:pt x="2977" y="6"/>
                  </a:cubicBezTo>
                  <a:cubicBezTo>
                    <a:pt x="2959" y="3"/>
                    <a:pt x="2941" y="1"/>
                    <a:pt x="29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3" name="Google Shape;4183;p64">
              <a:extLst>
                <a:ext uri="{FF2B5EF4-FFF2-40B4-BE49-F238E27FC236}">
                  <a16:creationId xmlns:a16="http://schemas.microsoft.com/office/drawing/2014/main" id="{CEE0B1D0-0D8E-5FD6-8A14-518051766430}"/>
                </a:ext>
              </a:extLst>
            </p:cNvPr>
            <p:cNvSpPr/>
            <p:nvPr/>
          </p:nvSpPr>
          <p:spPr>
            <a:xfrm>
              <a:off x="4764525" y="2629475"/>
              <a:ext cx="126375" cy="225925"/>
            </a:xfrm>
            <a:custGeom>
              <a:avLst/>
              <a:gdLst/>
              <a:ahLst/>
              <a:cxnLst/>
              <a:rect l="l" t="t" r="r" b="b"/>
              <a:pathLst>
                <a:path w="5055" h="9037" extrusionOk="0">
                  <a:moveTo>
                    <a:pt x="4524" y="1"/>
                  </a:moveTo>
                  <a:cubicBezTo>
                    <a:pt x="4493" y="1"/>
                    <a:pt x="4464" y="35"/>
                    <a:pt x="4436" y="109"/>
                  </a:cubicBezTo>
                  <a:cubicBezTo>
                    <a:pt x="4212" y="699"/>
                    <a:pt x="4156" y="1541"/>
                    <a:pt x="4156" y="2215"/>
                  </a:cubicBezTo>
                  <a:cubicBezTo>
                    <a:pt x="4156" y="2888"/>
                    <a:pt x="3847" y="3253"/>
                    <a:pt x="3847" y="3253"/>
                  </a:cubicBezTo>
                  <a:cubicBezTo>
                    <a:pt x="3847" y="3253"/>
                    <a:pt x="2949" y="1288"/>
                    <a:pt x="2190" y="1232"/>
                  </a:cubicBezTo>
                  <a:cubicBezTo>
                    <a:pt x="2081" y="1220"/>
                    <a:pt x="1988" y="1214"/>
                    <a:pt x="1909" y="1214"/>
                  </a:cubicBezTo>
                  <a:cubicBezTo>
                    <a:pt x="1439" y="1214"/>
                    <a:pt x="1477" y="1417"/>
                    <a:pt x="1741" y="1681"/>
                  </a:cubicBezTo>
                  <a:cubicBezTo>
                    <a:pt x="2050" y="1990"/>
                    <a:pt x="2275" y="2130"/>
                    <a:pt x="2640" y="2804"/>
                  </a:cubicBezTo>
                  <a:cubicBezTo>
                    <a:pt x="3005" y="3478"/>
                    <a:pt x="3005" y="3703"/>
                    <a:pt x="3005" y="3703"/>
                  </a:cubicBezTo>
                  <a:cubicBezTo>
                    <a:pt x="3005" y="3703"/>
                    <a:pt x="1741" y="2271"/>
                    <a:pt x="1152" y="2271"/>
                  </a:cubicBezTo>
                  <a:cubicBezTo>
                    <a:pt x="534" y="2271"/>
                    <a:pt x="1" y="2580"/>
                    <a:pt x="394" y="2804"/>
                  </a:cubicBezTo>
                  <a:cubicBezTo>
                    <a:pt x="759" y="3029"/>
                    <a:pt x="1517" y="3169"/>
                    <a:pt x="1517" y="3169"/>
                  </a:cubicBezTo>
                  <a:lnTo>
                    <a:pt x="2050" y="4236"/>
                  </a:lnTo>
                  <a:cubicBezTo>
                    <a:pt x="2050" y="4236"/>
                    <a:pt x="1397" y="4009"/>
                    <a:pt x="889" y="4009"/>
                  </a:cubicBezTo>
                  <a:cubicBezTo>
                    <a:pt x="682" y="4009"/>
                    <a:pt x="499" y="4046"/>
                    <a:pt x="394" y="4152"/>
                  </a:cubicBezTo>
                  <a:cubicBezTo>
                    <a:pt x="1" y="4545"/>
                    <a:pt x="759" y="4685"/>
                    <a:pt x="759" y="4685"/>
                  </a:cubicBezTo>
                  <a:lnTo>
                    <a:pt x="1292" y="4769"/>
                  </a:lnTo>
                  <a:cubicBezTo>
                    <a:pt x="1292" y="4769"/>
                    <a:pt x="618" y="5892"/>
                    <a:pt x="618" y="6791"/>
                  </a:cubicBezTo>
                  <a:cubicBezTo>
                    <a:pt x="618" y="7689"/>
                    <a:pt x="843" y="9037"/>
                    <a:pt x="843" y="9037"/>
                  </a:cubicBezTo>
                  <a:lnTo>
                    <a:pt x="2949" y="8447"/>
                  </a:lnTo>
                  <a:cubicBezTo>
                    <a:pt x="2949" y="8447"/>
                    <a:pt x="3763" y="5949"/>
                    <a:pt x="4071" y="5219"/>
                  </a:cubicBezTo>
                  <a:cubicBezTo>
                    <a:pt x="4380" y="4461"/>
                    <a:pt x="5054" y="3618"/>
                    <a:pt x="5054" y="2664"/>
                  </a:cubicBezTo>
                  <a:cubicBezTo>
                    <a:pt x="5054" y="1799"/>
                    <a:pt x="4750" y="1"/>
                    <a:pt x="45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4" name="Google Shape;4184;p64">
              <a:extLst>
                <a:ext uri="{FF2B5EF4-FFF2-40B4-BE49-F238E27FC236}">
                  <a16:creationId xmlns:a16="http://schemas.microsoft.com/office/drawing/2014/main" id="{1D36C92F-13A9-4ECF-1C30-689CBB12EC58}"/>
                </a:ext>
              </a:extLst>
            </p:cNvPr>
            <p:cNvSpPr/>
            <p:nvPr/>
          </p:nvSpPr>
          <p:spPr>
            <a:xfrm>
              <a:off x="4765225" y="2623775"/>
              <a:ext cx="131275" cy="237525"/>
            </a:xfrm>
            <a:custGeom>
              <a:avLst/>
              <a:gdLst/>
              <a:ahLst/>
              <a:cxnLst/>
              <a:rect l="l" t="t" r="r" b="b"/>
              <a:pathLst>
                <a:path w="5251" h="9501" extrusionOk="0">
                  <a:moveTo>
                    <a:pt x="4522" y="799"/>
                  </a:moveTo>
                  <a:cubicBezTo>
                    <a:pt x="4575" y="1025"/>
                    <a:pt x="4624" y="1314"/>
                    <a:pt x="4661" y="1628"/>
                  </a:cubicBezTo>
                  <a:cubicBezTo>
                    <a:pt x="4745" y="2078"/>
                    <a:pt x="4773" y="2555"/>
                    <a:pt x="4773" y="2892"/>
                  </a:cubicBezTo>
                  <a:cubicBezTo>
                    <a:pt x="4773" y="3313"/>
                    <a:pt x="4633" y="3734"/>
                    <a:pt x="4437" y="4127"/>
                  </a:cubicBezTo>
                  <a:cubicBezTo>
                    <a:pt x="4240" y="4548"/>
                    <a:pt x="3987" y="4941"/>
                    <a:pt x="3819" y="5362"/>
                  </a:cubicBezTo>
                  <a:cubicBezTo>
                    <a:pt x="3549" y="6024"/>
                    <a:pt x="2895" y="7991"/>
                    <a:pt x="2733" y="8480"/>
                  </a:cubicBezTo>
                  <a:lnTo>
                    <a:pt x="2733" y="8480"/>
                  </a:lnTo>
                  <a:lnTo>
                    <a:pt x="1006" y="8970"/>
                  </a:lnTo>
                  <a:lnTo>
                    <a:pt x="1006" y="8970"/>
                  </a:lnTo>
                  <a:cubicBezTo>
                    <a:pt x="946" y="8532"/>
                    <a:pt x="815" y="7644"/>
                    <a:pt x="815" y="7019"/>
                  </a:cubicBezTo>
                  <a:cubicBezTo>
                    <a:pt x="815" y="6626"/>
                    <a:pt x="983" y="6120"/>
                    <a:pt x="1152" y="5755"/>
                  </a:cubicBezTo>
                  <a:cubicBezTo>
                    <a:pt x="1208" y="5559"/>
                    <a:pt x="1292" y="5390"/>
                    <a:pt x="1376" y="5278"/>
                  </a:cubicBezTo>
                  <a:cubicBezTo>
                    <a:pt x="1404" y="5222"/>
                    <a:pt x="1433" y="5194"/>
                    <a:pt x="1433" y="5138"/>
                  </a:cubicBezTo>
                  <a:lnTo>
                    <a:pt x="1461" y="5110"/>
                  </a:lnTo>
                  <a:cubicBezTo>
                    <a:pt x="1517" y="5025"/>
                    <a:pt x="1517" y="4969"/>
                    <a:pt x="1461" y="4885"/>
                  </a:cubicBezTo>
                  <a:cubicBezTo>
                    <a:pt x="1433" y="4801"/>
                    <a:pt x="1376" y="4773"/>
                    <a:pt x="1292" y="4745"/>
                  </a:cubicBezTo>
                  <a:lnTo>
                    <a:pt x="786" y="4691"/>
                  </a:lnTo>
                  <a:lnTo>
                    <a:pt x="786" y="4691"/>
                  </a:lnTo>
                  <a:lnTo>
                    <a:pt x="787" y="4689"/>
                  </a:lnTo>
                  <a:lnTo>
                    <a:pt x="759" y="4689"/>
                  </a:lnTo>
                  <a:cubicBezTo>
                    <a:pt x="731" y="4661"/>
                    <a:pt x="618" y="4632"/>
                    <a:pt x="562" y="4604"/>
                  </a:cubicBezTo>
                  <a:lnTo>
                    <a:pt x="512" y="4571"/>
                  </a:lnTo>
                  <a:lnTo>
                    <a:pt x="512" y="4571"/>
                  </a:lnTo>
                  <a:lnTo>
                    <a:pt x="534" y="4548"/>
                  </a:lnTo>
                  <a:cubicBezTo>
                    <a:pt x="534" y="4520"/>
                    <a:pt x="590" y="4520"/>
                    <a:pt x="646" y="4492"/>
                  </a:cubicBezTo>
                  <a:cubicBezTo>
                    <a:pt x="703" y="4464"/>
                    <a:pt x="787" y="4464"/>
                    <a:pt x="871" y="4464"/>
                  </a:cubicBezTo>
                  <a:cubicBezTo>
                    <a:pt x="1096" y="4464"/>
                    <a:pt x="1376" y="4520"/>
                    <a:pt x="1573" y="4576"/>
                  </a:cubicBezTo>
                  <a:cubicBezTo>
                    <a:pt x="1685" y="4604"/>
                    <a:pt x="1769" y="4632"/>
                    <a:pt x="1826" y="4661"/>
                  </a:cubicBezTo>
                  <a:lnTo>
                    <a:pt x="1910" y="4661"/>
                  </a:lnTo>
                  <a:lnTo>
                    <a:pt x="1938" y="4689"/>
                  </a:lnTo>
                  <a:cubicBezTo>
                    <a:pt x="1959" y="4696"/>
                    <a:pt x="1982" y="4699"/>
                    <a:pt x="2005" y="4699"/>
                  </a:cubicBezTo>
                  <a:cubicBezTo>
                    <a:pt x="2075" y="4699"/>
                    <a:pt x="2148" y="4668"/>
                    <a:pt x="2191" y="4604"/>
                  </a:cubicBezTo>
                  <a:cubicBezTo>
                    <a:pt x="2247" y="4548"/>
                    <a:pt x="2275" y="4436"/>
                    <a:pt x="2219" y="4352"/>
                  </a:cubicBezTo>
                  <a:lnTo>
                    <a:pt x="1685" y="3313"/>
                  </a:lnTo>
                  <a:cubicBezTo>
                    <a:pt x="1657" y="3229"/>
                    <a:pt x="1601" y="3201"/>
                    <a:pt x="1545" y="3173"/>
                  </a:cubicBezTo>
                  <a:cubicBezTo>
                    <a:pt x="1545" y="3173"/>
                    <a:pt x="1489" y="3173"/>
                    <a:pt x="1404" y="3144"/>
                  </a:cubicBezTo>
                  <a:cubicBezTo>
                    <a:pt x="1320" y="3116"/>
                    <a:pt x="1124" y="3088"/>
                    <a:pt x="955" y="3032"/>
                  </a:cubicBezTo>
                  <a:cubicBezTo>
                    <a:pt x="807" y="2983"/>
                    <a:pt x="637" y="2912"/>
                    <a:pt x="522" y="2857"/>
                  </a:cubicBezTo>
                  <a:lnTo>
                    <a:pt x="522" y="2857"/>
                  </a:lnTo>
                  <a:cubicBezTo>
                    <a:pt x="560" y="2838"/>
                    <a:pt x="612" y="2820"/>
                    <a:pt x="675" y="2808"/>
                  </a:cubicBezTo>
                  <a:cubicBezTo>
                    <a:pt x="787" y="2780"/>
                    <a:pt x="955" y="2751"/>
                    <a:pt x="1124" y="2751"/>
                  </a:cubicBezTo>
                  <a:cubicBezTo>
                    <a:pt x="1131" y="2748"/>
                    <a:pt x="1140" y="2746"/>
                    <a:pt x="1151" y="2746"/>
                  </a:cubicBezTo>
                  <a:cubicBezTo>
                    <a:pt x="1224" y="2746"/>
                    <a:pt x="1370" y="2822"/>
                    <a:pt x="1517" y="2920"/>
                  </a:cubicBezTo>
                  <a:cubicBezTo>
                    <a:pt x="1826" y="3116"/>
                    <a:pt x="2134" y="3397"/>
                    <a:pt x="2387" y="3650"/>
                  </a:cubicBezTo>
                  <a:cubicBezTo>
                    <a:pt x="2527" y="3762"/>
                    <a:pt x="2612" y="3874"/>
                    <a:pt x="2696" y="3959"/>
                  </a:cubicBezTo>
                  <a:cubicBezTo>
                    <a:pt x="2780" y="4043"/>
                    <a:pt x="2808" y="4099"/>
                    <a:pt x="2808" y="4099"/>
                  </a:cubicBezTo>
                  <a:cubicBezTo>
                    <a:pt x="2870" y="4140"/>
                    <a:pt x="2932" y="4166"/>
                    <a:pt x="2993" y="4166"/>
                  </a:cubicBezTo>
                  <a:cubicBezTo>
                    <a:pt x="3016" y="4166"/>
                    <a:pt x="3038" y="4163"/>
                    <a:pt x="3061" y="4155"/>
                  </a:cubicBezTo>
                  <a:cubicBezTo>
                    <a:pt x="3173" y="4127"/>
                    <a:pt x="3229" y="4043"/>
                    <a:pt x="3229" y="3931"/>
                  </a:cubicBezTo>
                  <a:cubicBezTo>
                    <a:pt x="3229" y="3874"/>
                    <a:pt x="3201" y="3622"/>
                    <a:pt x="2808" y="2920"/>
                  </a:cubicBezTo>
                  <a:cubicBezTo>
                    <a:pt x="2443" y="2218"/>
                    <a:pt x="2162" y="2021"/>
                    <a:pt x="1882" y="1741"/>
                  </a:cubicBezTo>
                  <a:cubicBezTo>
                    <a:pt x="1859" y="1718"/>
                    <a:pt x="1841" y="1700"/>
                    <a:pt x="1826" y="1685"/>
                  </a:cubicBezTo>
                  <a:lnTo>
                    <a:pt x="2134" y="1685"/>
                  </a:lnTo>
                  <a:cubicBezTo>
                    <a:pt x="2219" y="1685"/>
                    <a:pt x="2387" y="1797"/>
                    <a:pt x="2584" y="1965"/>
                  </a:cubicBezTo>
                  <a:cubicBezTo>
                    <a:pt x="2836" y="2218"/>
                    <a:pt x="3089" y="2639"/>
                    <a:pt x="3285" y="2976"/>
                  </a:cubicBezTo>
                  <a:cubicBezTo>
                    <a:pt x="3398" y="3144"/>
                    <a:pt x="3454" y="3285"/>
                    <a:pt x="3510" y="3397"/>
                  </a:cubicBezTo>
                  <a:cubicBezTo>
                    <a:pt x="3538" y="3453"/>
                    <a:pt x="3566" y="3509"/>
                    <a:pt x="3594" y="3538"/>
                  </a:cubicBezTo>
                  <a:lnTo>
                    <a:pt x="3594" y="3594"/>
                  </a:lnTo>
                  <a:cubicBezTo>
                    <a:pt x="3650" y="3650"/>
                    <a:pt x="3707" y="3706"/>
                    <a:pt x="3791" y="3706"/>
                  </a:cubicBezTo>
                  <a:cubicBezTo>
                    <a:pt x="3812" y="3713"/>
                    <a:pt x="3833" y="3717"/>
                    <a:pt x="3853" y="3717"/>
                  </a:cubicBezTo>
                  <a:cubicBezTo>
                    <a:pt x="3914" y="3717"/>
                    <a:pt x="3966" y="3685"/>
                    <a:pt x="3987" y="3622"/>
                  </a:cubicBezTo>
                  <a:cubicBezTo>
                    <a:pt x="4015" y="3594"/>
                    <a:pt x="4352" y="3173"/>
                    <a:pt x="4352" y="2443"/>
                  </a:cubicBezTo>
                  <a:cubicBezTo>
                    <a:pt x="4352" y="1913"/>
                    <a:pt x="4404" y="1298"/>
                    <a:pt x="4522" y="799"/>
                  </a:cubicBezTo>
                  <a:close/>
                  <a:moveTo>
                    <a:pt x="4493" y="0"/>
                  </a:moveTo>
                  <a:cubicBezTo>
                    <a:pt x="4408" y="0"/>
                    <a:pt x="4324" y="56"/>
                    <a:pt x="4268" y="112"/>
                  </a:cubicBezTo>
                  <a:cubicBezTo>
                    <a:pt x="4240" y="140"/>
                    <a:pt x="4212" y="197"/>
                    <a:pt x="4184" y="253"/>
                  </a:cubicBezTo>
                  <a:lnTo>
                    <a:pt x="4212" y="253"/>
                  </a:lnTo>
                  <a:cubicBezTo>
                    <a:pt x="3959" y="899"/>
                    <a:pt x="3875" y="1741"/>
                    <a:pt x="3875" y="2443"/>
                  </a:cubicBezTo>
                  <a:cubicBezTo>
                    <a:pt x="3875" y="2639"/>
                    <a:pt x="3847" y="2823"/>
                    <a:pt x="3812" y="2963"/>
                  </a:cubicBezTo>
                  <a:lnTo>
                    <a:pt x="3812" y="2963"/>
                  </a:lnTo>
                  <a:cubicBezTo>
                    <a:pt x="3723" y="2789"/>
                    <a:pt x="3610" y="2579"/>
                    <a:pt x="3482" y="2358"/>
                  </a:cubicBezTo>
                  <a:cubicBezTo>
                    <a:pt x="3314" y="2106"/>
                    <a:pt x="3117" y="1853"/>
                    <a:pt x="2892" y="1628"/>
                  </a:cubicBezTo>
                  <a:cubicBezTo>
                    <a:pt x="2696" y="1432"/>
                    <a:pt x="2471" y="1263"/>
                    <a:pt x="2191" y="1235"/>
                  </a:cubicBezTo>
                  <a:cubicBezTo>
                    <a:pt x="2078" y="1207"/>
                    <a:pt x="1994" y="1207"/>
                    <a:pt x="1910" y="1207"/>
                  </a:cubicBezTo>
                  <a:cubicBezTo>
                    <a:pt x="1741" y="1207"/>
                    <a:pt x="1629" y="1207"/>
                    <a:pt x="1517" y="1263"/>
                  </a:cubicBezTo>
                  <a:cubicBezTo>
                    <a:pt x="1461" y="1292"/>
                    <a:pt x="1404" y="1348"/>
                    <a:pt x="1348" y="1404"/>
                  </a:cubicBezTo>
                  <a:cubicBezTo>
                    <a:pt x="1320" y="1460"/>
                    <a:pt x="1292" y="1544"/>
                    <a:pt x="1292" y="1600"/>
                  </a:cubicBezTo>
                  <a:cubicBezTo>
                    <a:pt x="1292" y="1713"/>
                    <a:pt x="1320" y="1797"/>
                    <a:pt x="1376" y="1853"/>
                  </a:cubicBezTo>
                  <a:cubicBezTo>
                    <a:pt x="1433" y="1937"/>
                    <a:pt x="1489" y="1993"/>
                    <a:pt x="1545" y="2078"/>
                  </a:cubicBezTo>
                  <a:cubicBezTo>
                    <a:pt x="1814" y="2347"/>
                    <a:pt x="1997" y="2466"/>
                    <a:pt x="2281" y="2919"/>
                  </a:cubicBezTo>
                  <a:lnTo>
                    <a:pt x="2281" y="2919"/>
                  </a:lnTo>
                  <a:cubicBezTo>
                    <a:pt x="2112" y="2772"/>
                    <a:pt x="1947" y="2633"/>
                    <a:pt x="1798" y="2527"/>
                  </a:cubicBezTo>
                  <a:cubicBezTo>
                    <a:pt x="1573" y="2386"/>
                    <a:pt x="1348" y="2274"/>
                    <a:pt x="1124" y="2274"/>
                  </a:cubicBezTo>
                  <a:cubicBezTo>
                    <a:pt x="843" y="2274"/>
                    <a:pt x="618" y="2330"/>
                    <a:pt x="422" y="2415"/>
                  </a:cubicBezTo>
                  <a:cubicBezTo>
                    <a:pt x="310" y="2443"/>
                    <a:pt x="225" y="2499"/>
                    <a:pt x="141" y="2555"/>
                  </a:cubicBezTo>
                  <a:cubicBezTo>
                    <a:pt x="85" y="2639"/>
                    <a:pt x="1" y="2723"/>
                    <a:pt x="1" y="2864"/>
                  </a:cubicBezTo>
                  <a:cubicBezTo>
                    <a:pt x="1" y="2948"/>
                    <a:pt x="29" y="3032"/>
                    <a:pt x="85" y="3088"/>
                  </a:cubicBezTo>
                  <a:cubicBezTo>
                    <a:pt x="113" y="3144"/>
                    <a:pt x="169" y="3201"/>
                    <a:pt x="253" y="3229"/>
                  </a:cubicBezTo>
                  <a:cubicBezTo>
                    <a:pt x="478" y="3369"/>
                    <a:pt x="759" y="3453"/>
                    <a:pt x="1011" y="3538"/>
                  </a:cubicBezTo>
                  <a:cubicBezTo>
                    <a:pt x="1145" y="3571"/>
                    <a:pt x="1269" y="3604"/>
                    <a:pt x="1347" y="3626"/>
                  </a:cubicBezTo>
                  <a:lnTo>
                    <a:pt x="1347" y="3626"/>
                  </a:lnTo>
                  <a:lnTo>
                    <a:pt x="1572" y="4101"/>
                  </a:lnTo>
                  <a:lnTo>
                    <a:pt x="1572" y="4101"/>
                  </a:lnTo>
                  <a:cubicBezTo>
                    <a:pt x="1360" y="4055"/>
                    <a:pt x="1108" y="4015"/>
                    <a:pt x="871" y="4015"/>
                  </a:cubicBezTo>
                  <a:cubicBezTo>
                    <a:pt x="759" y="4015"/>
                    <a:pt x="618" y="4015"/>
                    <a:pt x="506" y="4043"/>
                  </a:cubicBezTo>
                  <a:cubicBezTo>
                    <a:pt x="394" y="4071"/>
                    <a:pt x="281" y="4127"/>
                    <a:pt x="197" y="4211"/>
                  </a:cubicBezTo>
                  <a:cubicBezTo>
                    <a:pt x="85" y="4324"/>
                    <a:pt x="29" y="4436"/>
                    <a:pt x="29" y="4576"/>
                  </a:cubicBezTo>
                  <a:cubicBezTo>
                    <a:pt x="29" y="4717"/>
                    <a:pt x="85" y="4829"/>
                    <a:pt x="169" y="4913"/>
                  </a:cubicBezTo>
                  <a:cubicBezTo>
                    <a:pt x="281" y="4997"/>
                    <a:pt x="422" y="5054"/>
                    <a:pt x="506" y="5082"/>
                  </a:cubicBezTo>
                  <a:cubicBezTo>
                    <a:pt x="618" y="5110"/>
                    <a:pt x="675" y="5138"/>
                    <a:pt x="703" y="5138"/>
                  </a:cubicBezTo>
                  <a:lnTo>
                    <a:pt x="894" y="5168"/>
                  </a:lnTo>
                  <a:lnTo>
                    <a:pt x="894" y="5168"/>
                  </a:lnTo>
                  <a:cubicBezTo>
                    <a:pt x="834" y="5277"/>
                    <a:pt x="766" y="5410"/>
                    <a:pt x="703" y="5559"/>
                  </a:cubicBezTo>
                  <a:cubicBezTo>
                    <a:pt x="534" y="5980"/>
                    <a:pt x="366" y="6513"/>
                    <a:pt x="366" y="7019"/>
                  </a:cubicBezTo>
                  <a:cubicBezTo>
                    <a:pt x="366" y="7945"/>
                    <a:pt x="590" y="9293"/>
                    <a:pt x="590" y="9293"/>
                  </a:cubicBezTo>
                  <a:cubicBezTo>
                    <a:pt x="590" y="9377"/>
                    <a:pt x="618" y="9433"/>
                    <a:pt x="675" y="9461"/>
                  </a:cubicBezTo>
                  <a:cubicBezTo>
                    <a:pt x="714" y="9481"/>
                    <a:pt x="768" y="9501"/>
                    <a:pt x="816" y="9501"/>
                  </a:cubicBezTo>
                  <a:cubicBezTo>
                    <a:pt x="836" y="9501"/>
                    <a:pt x="855" y="9498"/>
                    <a:pt x="871" y="9489"/>
                  </a:cubicBezTo>
                  <a:lnTo>
                    <a:pt x="2977" y="8900"/>
                  </a:lnTo>
                  <a:cubicBezTo>
                    <a:pt x="3061" y="8872"/>
                    <a:pt x="3117" y="8816"/>
                    <a:pt x="3145" y="8731"/>
                  </a:cubicBezTo>
                  <a:cubicBezTo>
                    <a:pt x="3145" y="8731"/>
                    <a:pt x="3342" y="8114"/>
                    <a:pt x="3594" y="7412"/>
                  </a:cubicBezTo>
                  <a:cubicBezTo>
                    <a:pt x="3819" y="6710"/>
                    <a:pt x="4100" y="5896"/>
                    <a:pt x="4268" y="5531"/>
                  </a:cubicBezTo>
                  <a:cubicBezTo>
                    <a:pt x="4408" y="5166"/>
                    <a:pt x="4633" y="4773"/>
                    <a:pt x="4858" y="4352"/>
                  </a:cubicBezTo>
                  <a:cubicBezTo>
                    <a:pt x="5054" y="3903"/>
                    <a:pt x="5251" y="3425"/>
                    <a:pt x="5251" y="2892"/>
                  </a:cubicBezTo>
                  <a:cubicBezTo>
                    <a:pt x="5251" y="2415"/>
                    <a:pt x="5166" y="1769"/>
                    <a:pt x="5082" y="1179"/>
                  </a:cubicBezTo>
                  <a:cubicBezTo>
                    <a:pt x="5026" y="899"/>
                    <a:pt x="4970" y="646"/>
                    <a:pt x="4886" y="449"/>
                  </a:cubicBezTo>
                  <a:cubicBezTo>
                    <a:pt x="4858" y="337"/>
                    <a:pt x="4830" y="253"/>
                    <a:pt x="4802" y="197"/>
                  </a:cubicBezTo>
                  <a:lnTo>
                    <a:pt x="4717" y="84"/>
                  </a:lnTo>
                  <a:cubicBezTo>
                    <a:pt x="4661" y="28"/>
                    <a:pt x="4605" y="0"/>
                    <a:pt x="44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5" name="Google Shape;4185;p64">
              <a:extLst>
                <a:ext uri="{FF2B5EF4-FFF2-40B4-BE49-F238E27FC236}">
                  <a16:creationId xmlns:a16="http://schemas.microsoft.com/office/drawing/2014/main" id="{0F4A4D12-432A-4815-A381-FB048C304968}"/>
                </a:ext>
              </a:extLst>
            </p:cNvPr>
            <p:cNvSpPr/>
            <p:nvPr/>
          </p:nvSpPr>
          <p:spPr>
            <a:xfrm>
              <a:off x="4805950" y="2688050"/>
              <a:ext cx="101775" cy="120325"/>
            </a:xfrm>
            <a:custGeom>
              <a:avLst/>
              <a:gdLst/>
              <a:ahLst/>
              <a:cxnLst/>
              <a:rect l="l" t="t" r="r" b="b"/>
              <a:pathLst>
                <a:path w="4071" h="4813" extrusionOk="0">
                  <a:moveTo>
                    <a:pt x="3496" y="0"/>
                  </a:moveTo>
                  <a:cubicBezTo>
                    <a:pt x="3202" y="0"/>
                    <a:pt x="2918" y="706"/>
                    <a:pt x="2499" y="1219"/>
                  </a:cubicBezTo>
                  <a:cubicBezTo>
                    <a:pt x="1965" y="1809"/>
                    <a:pt x="1067" y="2202"/>
                    <a:pt x="674" y="2791"/>
                  </a:cubicBezTo>
                  <a:cubicBezTo>
                    <a:pt x="309" y="3381"/>
                    <a:pt x="0" y="4813"/>
                    <a:pt x="0" y="4813"/>
                  </a:cubicBezTo>
                  <a:lnTo>
                    <a:pt x="1656" y="4757"/>
                  </a:lnTo>
                  <a:cubicBezTo>
                    <a:pt x="1741" y="3549"/>
                    <a:pt x="3004" y="2202"/>
                    <a:pt x="3397" y="1668"/>
                  </a:cubicBezTo>
                  <a:cubicBezTo>
                    <a:pt x="3762" y="1135"/>
                    <a:pt x="4071" y="461"/>
                    <a:pt x="3678" y="96"/>
                  </a:cubicBezTo>
                  <a:cubicBezTo>
                    <a:pt x="3616" y="30"/>
                    <a:pt x="3556" y="0"/>
                    <a:pt x="349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6" name="Google Shape;4186;p64">
              <a:extLst>
                <a:ext uri="{FF2B5EF4-FFF2-40B4-BE49-F238E27FC236}">
                  <a16:creationId xmlns:a16="http://schemas.microsoft.com/office/drawing/2014/main" id="{B7F129C7-89BC-12BA-C43B-DC591DEAAC88}"/>
                </a:ext>
              </a:extLst>
            </p:cNvPr>
            <p:cNvSpPr/>
            <p:nvPr/>
          </p:nvSpPr>
          <p:spPr>
            <a:xfrm>
              <a:off x="4799625" y="2682025"/>
              <a:ext cx="108800" cy="132100"/>
            </a:xfrm>
            <a:custGeom>
              <a:avLst/>
              <a:gdLst/>
              <a:ahLst/>
              <a:cxnLst/>
              <a:rect l="l" t="t" r="r" b="b"/>
              <a:pathLst>
                <a:path w="4352" h="5284" extrusionOk="0">
                  <a:moveTo>
                    <a:pt x="3762" y="0"/>
                  </a:moveTo>
                  <a:cubicBezTo>
                    <a:pt x="3678" y="0"/>
                    <a:pt x="3594" y="28"/>
                    <a:pt x="3538" y="56"/>
                  </a:cubicBezTo>
                  <a:cubicBezTo>
                    <a:pt x="3426" y="141"/>
                    <a:pt x="3341" y="225"/>
                    <a:pt x="3257" y="309"/>
                  </a:cubicBezTo>
                  <a:cubicBezTo>
                    <a:pt x="3032" y="590"/>
                    <a:pt x="2836" y="1011"/>
                    <a:pt x="2555" y="1292"/>
                  </a:cubicBezTo>
                  <a:cubicBezTo>
                    <a:pt x="2331" y="1573"/>
                    <a:pt x="1994" y="1797"/>
                    <a:pt x="1657" y="2050"/>
                  </a:cubicBezTo>
                  <a:cubicBezTo>
                    <a:pt x="1292" y="2302"/>
                    <a:pt x="955" y="2555"/>
                    <a:pt x="730" y="2920"/>
                  </a:cubicBezTo>
                  <a:cubicBezTo>
                    <a:pt x="534" y="3257"/>
                    <a:pt x="365" y="3762"/>
                    <a:pt x="225" y="4212"/>
                  </a:cubicBezTo>
                  <a:cubicBezTo>
                    <a:pt x="113" y="4661"/>
                    <a:pt x="28" y="4998"/>
                    <a:pt x="28" y="4998"/>
                  </a:cubicBezTo>
                  <a:cubicBezTo>
                    <a:pt x="0" y="5138"/>
                    <a:pt x="85" y="5250"/>
                    <a:pt x="225" y="5278"/>
                  </a:cubicBezTo>
                  <a:cubicBezTo>
                    <a:pt x="240" y="5282"/>
                    <a:pt x="255" y="5284"/>
                    <a:pt x="270" y="5284"/>
                  </a:cubicBezTo>
                  <a:cubicBezTo>
                    <a:pt x="372" y="5284"/>
                    <a:pt x="478" y="5207"/>
                    <a:pt x="478" y="5110"/>
                  </a:cubicBezTo>
                  <a:cubicBezTo>
                    <a:pt x="478" y="5110"/>
                    <a:pt x="506" y="5026"/>
                    <a:pt x="534" y="4885"/>
                  </a:cubicBezTo>
                  <a:cubicBezTo>
                    <a:pt x="590" y="4661"/>
                    <a:pt x="674" y="4352"/>
                    <a:pt x="786" y="4015"/>
                  </a:cubicBezTo>
                  <a:cubicBezTo>
                    <a:pt x="899" y="3678"/>
                    <a:pt x="1011" y="3341"/>
                    <a:pt x="1123" y="3145"/>
                  </a:cubicBezTo>
                  <a:cubicBezTo>
                    <a:pt x="1292" y="2920"/>
                    <a:pt x="1573" y="2667"/>
                    <a:pt x="1909" y="2443"/>
                  </a:cubicBezTo>
                  <a:cubicBezTo>
                    <a:pt x="2246" y="2190"/>
                    <a:pt x="2639" y="1937"/>
                    <a:pt x="2920" y="1601"/>
                  </a:cubicBezTo>
                  <a:cubicBezTo>
                    <a:pt x="3145" y="1348"/>
                    <a:pt x="3341" y="1011"/>
                    <a:pt x="3510" y="786"/>
                  </a:cubicBezTo>
                  <a:cubicBezTo>
                    <a:pt x="3566" y="674"/>
                    <a:pt x="3650" y="590"/>
                    <a:pt x="3706" y="534"/>
                  </a:cubicBezTo>
                  <a:lnTo>
                    <a:pt x="3762" y="478"/>
                  </a:lnTo>
                  <a:lnTo>
                    <a:pt x="3790" y="506"/>
                  </a:lnTo>
                  <a:cubicBezTo>
                    <a:pt x="3847" y="562"/>
                    <a:pt x="3875" y="646"/>
                    <a:pt x="3875" y="758"/>
                  </a:cubicBezTo>
                  <a:cubicBezTo>
                    <a:pt x="3875" y="1039"/>
                    <a:pt x="3706" y="1432"/>
                    <a:pt x="3454" y="1769"/>
                  </a:cubicBezTo>
                  <a:cubicBezTo>
                    <a:pt x="3285" y="2022"/>
                    <a:pt x="2864" y="2499"/>
                    <a:pt x="2471" y="3060"/>
                  </a:cubicBezTo>
                  <a:cubicBezTo>
                    <a:pt x="2078" y="3622"/>
                    <a:pt x="1713" y="4296"/>
                    <a:pt x="1685" y="4970"/>
                  </a:cubicBezTo>
                  <a:cubicBezTo>
                    <a:pt x="1685" y="5110"/>
                    <a:pt x="1769" y="5222"/>
                    <a:pt x="1909" y="5222"/>
                  </a:cubicBezTo>
                  <a:cubicBezTo>
                    <a:pt x="2022" y="5222"/>
                    <a:pt x="2134" y="5138"/>
                    <a:pt x="2134" y="4998"/>
                  </a:cubicBezTo>
                  <a:cubicBezTo>
                    <a:pt x="2190" y="4464"/>
                    <a:pt x="2499" y="3847"/>
                    <a:pt x="2864" y="3313"/>
                  </a:cubicBezTo>
                  <a:cubicBezTo>
                    <a:pt x="3229" y="2780"/>
                    <a:pt x="3622" y="2331"/>
                    <a:pt x="3819" y="2050"/>
                  </a:cubicBezTo>
                  <a:cubicBezTo>
                    <a:pt x="4099" y="1657"/>
                    <a:pt x="4352" y="1208"/>
                    <a:pt x="4352" y="758"/>
                  </a:cubicBezTo>
                  <a:cubicBezTo>
                    <a:pt x="4352" y="562"/>
                    <a:pt x="4268" y="337"/>
                    <a:pt x="4099" y="169"/>
                  </a:cubicBezTo>
                  <a:cubicBezTo>
                    <a:pt x="4015" y="85"/>
                    <a:pt x="3903" y="0"/>
                    <a:pt x="37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7" name="Google Shape;4187;p64">
              <a:extLst>
                <a:ext uri="{FF2B5EF4-FFF2-40B4-BE49-F238E27FC236}">
                  <a16:creationId xmlns:a16="http://schemas.microsoft.com/office/drawing/2014/main" id="{7155261E-0E3E-0FA4-8957-B4587D1F1960}"/>
                </a:ext>
              </a:extLst>
            </p:cNvPr>
            <p:cNvSpPr/>
            <p:nvPr/>
          </p:nvSpPr>
          <p:spPr>
            <a:xfrm>
              <a:off x="4770150" y="2830675"/>
              <a:ext cx="77225" cy="73875"/>
            </a:xfrm>
            <a:custGeom>
              <a:avLst/>
              <a:gdLst/>
              <a:ahLst/>
              <a:cxnLst/>
              <a:rect l="l" t="t" r="r" b="b"/>
              <a:pathLst>
                <a:path w="3089" h="2955" extrusionOk="0">
                  <a:moveTo>
                    <a:pt x="1536" y="0"/>
                  </a:moveTo>
                  <a:cubicBezTo>
                    <a:pt x="677" y="0"/>
                    <a:pt x="169" y="315"/>
                    <a:pt x="169" y="315"/>
                  </a:cubicBezTo>
                  <a:lnTo>
                    <a:pt x="0" y="2561"/>
                  </a:lnTo>
                  <a:lnTo>
                    <a:pt x="3088" y="2954"/>
                  </a:lnTo>
                  <a:lnTo>
                    <a:pt x="3032" y="455"/>
                  </a:lnTo>
                  <a:cubicBezTo>
                    <a:pt x="3032" y="455"/>
                    <a:pt x="2724" y="90"/>
                    <a:pt x="1741" y="6"/>
                  </a:cubicBezTo>
                  <a:cubicBezTo>
                    <a:pt x="1671" y="2"/>
                    <a:pt x="1603" y="0"/>
                    <a:pt x="15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8" name="Google Shape;4188;p64">
              <a:extLst>
                <a:ext uri="{FF2B5EF4-FFF2-40B4-BE49-F238E27FC236}">
                  <a16:creationId xmlns:a16="http://schemas.microsoft.com/office/drawing/2014/main" id="{E09AF0E7-10E3-2BEE-AC5E-28FAA756CE5B}"/>
                </a:ext>
              </a:extLst>
            </p:cNvPr>
            <p:cNvSpPr/>
            <p:nvPr/>
          </p:nvSpPr>
          <p:spPr>
            <a:xfrm>
              <a:off x="4764525" y="2825200"/>
              <a:ext cx="89175" cy="84950"/>
            </a:xfrm>
            <a:custGeom>
              <a:avLst/>
              <a:gdLst/>
              <a:ahLst/>
              <a:cxnLst/>
              <a:rect l="l" t="t" r="r" b="b"/>
              <a:pathLst>
                <a:path w="3567" h="3398" extrusionOk="0">
                  <a:moveTo>
                    <a:pt x="1713" y="450"/>
                  </a:moveTo>
                  <a:cubicBezTo>
                    <a:pt x="1797" y="450"/>
                    <a:pt x="1854" y="450"/>
                    <a:pt x="1938" y="478"/>
                  </a:cubicBezTo>
                  <a:cubicBezTo>
                    <a:pt x="2415" y="506"/>
                    <a:pt x="2696" y="618"/>
                    <a:pt x="2864" y="702"/>
                  </a:cubicBezTo>
                  <a:cubicBezTo>
                    <a:pt x="2929" y="724"/>
                    <a:pt x="2976" y="762"/>
                    <a:pt x="3008" y="791"/>
                  </a:cubicBezTo>
                  <a:lnTo>
                    <a:pt x="3008" y="791"/>
                  </a:lnTo>
                  <a:lnTo>
                    <a:pt x="3089" y="2892"/>
                  </a:lnTo>
                  <a:lnTo>
                    <a:pt x="3089" y="2892"/>
                  </a:lnTo>
                  <a:lnTo>
                    <a:pt x="492" y="2584"/>
                  </a:lnTo>
                  <a:lnTo>
                    <a:pt x="492" y="2584"/>
                  </a:lnTo>
                  <a:lnTo>
                    <a:pt x="611" y="676"/>
                  </a:lnTo>
                  <a:lnTo>
                    <a:pt x="611" y="676"/>
                  </a:lnTo>
                  <a:cubicBezTo>
                    <a:pt x="786" y="594"/>
                    <a:pt x="1170" y="450"/>
                    <a:pt x="1713" y="450"/>
                  </a:cubicBezTo>
                  <a:close/>
                  <a:moveTo>
                    <a:pt x="1713" y="1"/>
                  </a:moveTo>
                  <a:cubicBezTo>
                    <a:pt x="815" y="1"/>
                    <a:pt x="281" y="309"/>
                    <a:pt x="253" y="337"/>
                  </a:cubicBezTo>
                  <a:cubicBezTo>
                    <a:pt x="197" y="366"/>
                    <a:pt x="169" y="450"/>
                    <a:pt x="169" y="506"/>
                  </a:cubicBezTo>
                  <a:lnTo>
                    <a:pt x="1" y="2780"/>
                  </a:lnTo>
                  <a:cubicBezTo>
                    <a:pt x="1" y="2892"/>
                    <a:pt x="85" y="3005"/>
                    <a:pt x="197" y="3033"/>
                  </a:cubicBezTo>
                  <a:lnTo>
                    <a:pt x="3285" y="3398"/>
                  </a:lnTo>
                  <a:cubicBezTo>
                    <a:pt x="3370" y="3398"/>
                    <a:pt x="3426" y="3370"/>
                    <a:pt x="3482" y="3341"/>
                  </a:cubicBezTo>
                  <a:cubicBezTo>
                    <a:pt x="3538" y="3285"/>
                    <a:pt x="3566" y="3229"/>
                    <a:pt x="3538" y="3145"/>
                  </a:cubicBezTo>
                  <a:lnTo>
                    <a:pt x="3482" y="674"/>
                  </a:lnTo>
                  <a:cubicBezTo>
                    <a:pt x="3482" y="618"/>
                    <a:pt x="3454" y="590"/>
                    <a:pt x="3426" y="534"/>
                  </a:cubicBezTo>
                  <a:cubicBezTo>
                    <a:pt x="3398" y="478"/>
                    <a:pt x="3005" y="85"/>
                    <a:pt x="19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9" name="Google Shape;4189;p64">
              <a:extLst>
                <a:ext uri="{FF2B5EF4-FFF2-40B4-BE49-F238E27FC236}">
                  <a16:creationId xmlns:a16="http://schemas.microsoft.com/office/drawing/2014/main" id="{28D7AA3F-01A4-021D-B66F-E7BBD9AF7BB1}"/>
                </a:ext>
              </a:extLst>
            </p:cNvPr>
            <p:cNvSpPr/>
            <p:nvPr/>
          </p:nvSpPr>
          <p:spPr>
            <a:xfrm>
              <a:off x="3826125" y="2811350"/>
              <a:ext cx="1043000" cy="918300"/>
            </a:xfrm>
            <a:custGeom>
              <a:avLst/>
              <a:gdLst/>
              <a:ahLst/>
              <a:cxnLst/>
              <a:rect l="l" t="t" r="r" b="b"/>
              <a:pathLst>
                <a:path w="41720" h="36732" extrusionOk="0">
                  <a:moveTo>
                    <a:pt x="20826" y="0"/>
                  </a:moveTo>
                  <a:cubicBezTo>
                    <a:pt x="19951" y="0"/>
                    <a:pt x="19026" y="75"/>
                    <a:pt x="18109" y="274"/>
                  </a:cubicBezTo>
                  <a:cubicBezTo>
                    <a:pt x="14347" y="1116"/>
                    <a:pt x="12157" y="2127"/>
                    <a:pt x="10248" y="3222"/>
                  </a:cubicBezTo>
                  <a:cubicBezTo>
                    <a:pt x="8339" y="4317"/>
                    <a:pt x="4577" y="5327"/>
                    <a:pt x="3931" y="6675"/>
                  </a:cubicBezTo>
                  <a:cubicBezTo>
                    <a:pt x="3285" y="7994"/>
                    <a:pt x="1011" y="22172"/>
                    <a:pt x="478" y="24025"/>
                  </a:cubicBezTo>
                  <a:cubicBezTo>
                    <a:pt x="338" y="24558"/>
                    <a:pt x="169" y="25148"/>
                    <a:pt x="1" y="25766"/>
                  </a:cubicBezTo>
                  <a:cubicBezTo>
                    <a:pt x="57" y="25990"/>
                    <a:pt x="141" y="26383"/>
                    <a:pt x="310" y="26776"/>
                  </a:cubicBezTo>
                  <a:lnTo>
                    <a:pt x="5054" y="27562"/>
                  </a:lnTo>
                  <a:cubicBezTo>
                    <a:pt x="5307" y="27338"/>
                    <a:pt x="5391" y="27141"/>
                    <a:pt x="5391" y="27141"/>
                  </a:cubicBezTo>
                  <a:cubicBezTo>
                    <a:pt x="5391" y="27141"/>
                    <a:pt x="5419" y="27198"/>
                    <a:pt x="5419" y="27282"/>
                  </a:cubicBezTo>
                  <a:cubicBezTo>
                    <a:pt x="5924" y="25878"/>
                    <a:pt x="6739" y="23829"/>
                    <a:pt x="6739" y="23829"/>
                  </a:cubicBezTo>
                  <a:cubicBezTo>
                    <a:pt x="6739" y="23829"/>
                    <a:pt x="6991" y="33402"/>
                    <a:pt x="7834" y="34441"/>
                  </a:cubicBezTo>
                  <a:cubicBezTo>
                    <a:pt x="8479" y="35227"/>
                    <a:pt x="9715" y="35451"/>
                    <a:pt x="10641" y="35648"/>
                  </a:cubicBezTo>
                  <a:cubicBezTo>
                    <a:pt x="11904" y="35901"/>
                    <a:pt x="13168" y="36181"/>
                    <a:pt x="14431" y="36350"/>
                  </a:cubicBezTo>
                  <a:cubicBezTo>
                    <a:pt x="16266" y="36619"/>
                    <a:pt x="18100" y="36732"/>
                    <a:pt x="19933" y="36732"/>
                  </a:cubicBezTo>
                  <a:cubicBezTo>
                    <a:pt x="22503" y="36732"/>
                    <a:pt x="25070" y="36509"/>
                    <a:pt x="27626" y="36181"/>
                  </a:cubicBezTo>
                  <a:cubicBezTo>
                    <a:pt x="28918" y="36013"/>
                    <a:pt x="31023" y="36097"/>
                    <a:pt x="31950" y="35002"/>
                  </a:cubicBezTo>
                  <a:cubicBezTo>
                    <a:pt x="32652" y="34188"/>
                    <a:pt x="32652" y="33149"/>
                    <a:pt x="32652" y="32897"/>
                  </a:cubicBezTo>
                  <a:cubicBezTo>
                    <a:pt x="32652" y="32644"/>
                    <a:pt x="33157" y="21976"/>
                    <a:pt x="33157" y="21976"/>
                  </a:cubicBezTo>
                  <a:cubicBezTo>
                    <a:pt x="33157" y="21976"/>
                    <a:pt x="38476" y="25938"/>
                    <a:pt x="39749" y="25938"/>
                  </a:cubicBezTo>
                  <a:cubicBezTo>
                    <a:pt x="39771" y="25938"/>
                    <a:pt x="39791" y="25937"/>
                    <a:pt x="39811" y="25934"/>
                  </a:cubicBezTo>
                  <a:cubicBezTo>
                    <a:pt x="40962" y="25822"/>
                    <a:pt x="41720" y="24783"/>
                    <a:pt x="41607" y="21723"/>
                  </a:cubicBezTo>
                  <a:cubicBezTo>
                    <a:pt x="41467" y="18663"/>
                    <a:pt x="41158" y="3671"/>
                    <a:pt x="40765" y="2969"/>
                  </a:cubicBezTo>
                  <a:cubicBezTo>
                    <a:pt x="40564" y="2609"/>
                    <a:pt x="39933" y="2397"/>
                    <a:pt x="39261" y="2397"/>
                  </a:cubicBezTo>
                  <a:cubicBezTo>
                    <a:pt x="38623" y="2397"/>
                    <a:pt x="37947" y="2588"/>
                    <a:pt x="37565" y="3025"/>
                  </a:cubicBezTo>
                  <a:cubicBezTo>
                    <a:pt x="36807" y="3924"/>
                    <a:pt x="36442" y="11335"/>
                    <a:pt x="36442" y="11335"/>
                  </a:cubicBezTo>
                  <a:cubicBezTo>
                    <a:pt x="36442" y="11335"/>
                    <a:pt x="33999" y="6029"/>
                    <a:pt x="32989" y="4373"/>
                  </a:cubicBezTo>
                  <a:cubicBezTo>
                    <a:pt x="31950" y="2716"/>
                    <a:pt x="25773" y="723"/>
                    <a:pt x="25773" y="723"/>
                  </a:cubicBezTo>
                  <a:cubicBezTo>
                    <a:pt x="25773" y="723"/>
                    <a:pt x="23541" y="0"/>
                    <a:pt x="208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0" name="Google Shape;4190;p64">
              <a:extLst>
                <a:ext uri="{FF2B5EF4-FFF2-40B4-BE49-F238E27FC236}">
                  <a16:creationId xmlns:a16="http://schemas.microsoft.com/office/drawing/2014/main" id="{53B8E672-9544-EFE9-A18A-A8DEF1E6DDBC}"/>
                </a:ext>
              </a:extLst>
            </p:cNvPr>
            <p:cNvSpPr/>
            <p:nvPr/>
          </p:nvSpPr>
          <p:spPr>
            <a:xfrm>
              <a:off x="3820525" y="2805550"/>
              <a:ext cx="1051425" cy="930000"/>
            </a:xfrm>
            <a:custGeom>
              <a:avLst/>
              <a:gdLst/>
              <a:ahLst/>
              <a:cxnLst/>
              <a:rect l="l" t="t" r="r" b="b"/>
              <a:pathLst>
                <a:path w="42057" h="37200" extrusionOk="0">
                  <a:moveTo>
                    <a:pt x="21056" y="0"/>
                  </a:moveTo>
                  <a:cubicBezTo>
                    <a:pt x="20158" y="0"/>
                    <a:pt x="19231" y="85"/>
                    <a:pt x="18277" y="281"/>
                  </a:cubicBezTo>
                  <a:cubicBezTo>
                    <a:pt x="14487" y="1123"/>
                    <a:pt x="12297" y="2162"/>
                    <a:pt x="10360" y="3257"/>
                  </a:cubicBezTo>
                  <a:cubicBezTo>
                    <a:pt x="9433" y="3762"/>
                    <a:pt x="8001" y="4296"/>
                    <a:pt x="6738" y="4857"/>
                  </a:cubicBezTo>
                  <a:cubicBezTo>
                    <a:pt x="6120" y="5138"/>
                    <a:pt x="5503" y="5447"/>
                    <a:pt x="5026" y="5756"/>
                  </a:cubicBezTo>
                  <a:cubicBezTo>
                    <a:pt x="4520" y="6065"/>
                    <a:pt x="4155" y="6402"/>
                    <a:pt x="3959" y="6795"/>
                  </a:cubicBezTo>
                  <a:cubicBezTo>
                    <a:pt x="3846" y="6991"/>
                    <a:pt x="3762" y="7356"/>
                    <a:pt x="3622" y="7889"/>
                  </a:cubicBezTo>
                  <a:cubicBezTo>
                    <a:pt x="3173" y="9714"/>
                    <a:pt x="2499" y="13392"/>
                    <a:pt x="1881" y="16817"/>
                  </a:cubicBezTo>
                  <a:cubicBezTo>
                    <a:pt x="1572" y="18530"/>
                    <a:pt x="1292" y="20186"/>
                    <a:pt x="1039" y="21506"/>
                  </a:cubicBezTo>
                  <a:cubicBezTo>
                    <a:pt x="786" y="22825"/>
                    <a:pt x="590" y="23808"/>
                    <a:pt x="477" y="24201"/>
                  </a:cubicBezTo>
                  <a:cubicBezTo>
                    <a:pt x="337" y="24734"/>
                    <a:pt x="169" y="25324"/>
                    <a:pt x="0" y="25942"/>
                  </a:cubicBezTo>
                  <a:lnTo>
                    <a:pt x="0" y="26054"/>
                  </a:lnTo>
                  <a:cubicBezTo>
                    <a:pt x="56" y="26278"/>
                    <a:pt x="141" y="26671"/>
                    <a:pt x="337" y="27121"/>
                  </a:cubicBezTo>
                  <a:cubicBezTo>
                    <a:pt x="358" y="27203"/>
                    <a:pt x="438" y="27255"/>
                    <a:pt x="535" y="27255"/>
                  </a:cubicBezTo>
                  <a:cubicBezTo>
                    <a:pt x="571" y="27255"/>
                    <a:pt x="608" y="27248"/>
                    <a:pt x="646" y="27233"/>
                  </a:cubicBezTo>
                  <a:cubicBezTo>
                    <a:pt x="758" y="27177"/>
                    <a:pt x="814" y="27036"/>
                    <a:pt x="758" y="26924"/>
                  </a:cubicBezTo>
                  <a:cubicBezTo>
                    <a:pt x="590" y="26531"/>
                    <a:pt x="505" y="26166"/>
                    <a:pt x="477" y="25970"/>
                  </a:cubicBezTo>
                  <a:lnTo>
                    <a:pt x="472" y="25970"/>
                  </a:lnTo>
                  <a:lnTo>
                    <a:pt x="472" y="25970"/>
                  </a:lnTo>
                  <a:cubicBezTo>
                    <a:pt x="633" y="25383"/>
                    <a:pt x="793" y="24823"/>
                    <a:pt x="927" y="24313"/>
                  </a:cubicBezTo>
                  <a:cubicBezTo>
                    <a:pt x="1067" y="23836"/>
                    <a:pt x="1320" y="22601"/>
                    <a:pt x="1600" y="21000"/>
                  </a:cubicBezTo>
                  <a:cubicBezTo>
                    <a:pt x="2050" y="18586"/>
                    <a:pt x="2639" y="15329"/>
                    <a:pt x="3145" y="12522"/>
                  </a:cubicBezTo>
                  <a:cubicBezTo>
                    <a:pt x="3425" y="11146"/>
                    <a:pt x="3678" y="9883"/>
                    <a:pt x="3874" y="8900"/>
                  </a:cubicBezTo>
                  <a:cubicBezTo>
                    <a:pt x="3987" y="8395"/>
                    <a:pt x="4071" y="7974"/>
                    <a:pt x="4155" y="7637"/>
                  </a:cubicBezTo>
                  <a:cubicBezTo>
                    <a:pt x="4239" y="7328"/>
                    <a:pt x="4324" y="7103"/>
                    <a:pt x="4380" y="6991"/>
                  </a:cubicBezTo>
                  <a:cubicBezTo>
                    <a:pt x="4492" y="6738"/>
                    <a:pt x="4829" y="6430"/>
                    <a:pt x="5278" y="6149"/>
                  </a:cubicBezTo>
                  <a:cubicBezTo>
                    <a:pt x="5952" y="5700"/>
                    <a:pt x="6935" y="5279"/>
                    <a:pt x="7889" y="4885"/>
                  </a:cubicBezTo>
                  <a:cubicBezTo>
                    <a:pt x="8872" y="4464"/>
                    <a:pt x="9854" y="4071"/>
                    <a:pt x="10584" y="3650"/>
                  </a:cubicBezTo>
                  <a:cubicBezTo>
                    <a:pt x="12493" y="2583"/>
                    <a:pt x="14627" y="1573"/>
                    <a:pt x="18389" y="730"/>
                  </a:cubicBezTo>
                  <a:cubicBezTo>
                    <a:pt x="19287" y="534"/>
                    <a:pt x="20186" y="478"/>
                    <a:pt x="21056" y="478"/>
                  </a:cubicBezTo>
                  <a:cubicBezTo>
                    <a:pt x="22404" y="478"/>
                    <a:pt x="23611" y="646"/>
                    <a:pt x="24481" y="815"/>
                  </a:cubicBezTo>
                  <a:cubicBezTo>
                    <a:pt x="24931" y="927"/>
                    <a:pt x="25295" y="1011"/>
                    <a:pt x="25548" y="1067"/>
                  </a:cubicBezTo>
                  <a:cubicBezTo>
                    <a:pt x="25660" y="1095"/>
                    <a:pt x="25745" y="1123"/>
                    <a:pt x="25829" y="1152"/>
                  </a:cubicBezTo>
                  <a:cubicBezTo>
                    <a:pt x="25885" y="1180"/>
                    <a:pt x="25913" y="1180"/>
                    <a:pt x="25913" y="1180"/>
                  </a:cubicBezTo>
                  <a:cubicBezTo>
                    <a:pt x="25913" y="1180"/>
                    <a:pt x="26025" y="1208"/>
                    <a:pt x="26194" y="1264"/>
                  </a:cubicBezTo>
                  <a:cubicBezTo>
                    <a:pt x="26783" y="1460"/>
                    <a:pt x="28299" y="1994"/>
                    <a:pt x="29759" y="2639"/>
                  </a:cubicBezTo>
                  <a:cubicBezTo>
                    <a:pt x="30489" y="2976"/>
                    <a:pt x="31191" y="3313"/>
                    <a:pt x="31781" y="3678"/>
                  </a:cubicBezTo>
                  <a:cubicBezTo>
                    <a:pt x="32370" y="4043"/>
                    <a:pt x="32820" y="4408"/>
                    <a:pt x="33016" y="4717"/>
                  </a:cubicBezTo>
                  <a:cubicBezTo>
                    <a:pt x="33493" y="5531"/>
                    <a:pt x="34364" y="7272"/>
                    <a:pt x="35094" y="8816"/>
                  </a:cubicBezTo>
                  <a:cubicBezTo>
                    <a:pt x="35487" y="9574"/>
                    <a:pt x="35824" y="10304"/>
                    <a:pt x="36048" y="10809"/>
                  </a:cubicBezTo>
                  <a:cubicBezTo>
                    <a:pt x="36301" y="11343"/>
                    <a:pt x="36441" y="11680"/>
                    <a:pt x="36441" y="11680"/>
                  </a:cubicBezTo>
                  <a:cubicBezTo>
                    <a:pt x="36487" y="11749"/>
                    <a:pt x="36572" y="11799"/>
                    <a:pt x="36663" y="11799"/>
                  </a:cubicBezTo>
                  <a:cubicBezTo>
                    <a:pt x="36682" y="11799"/>
                    <a:pt x="36702" y="11797"/>
                    <a:pt x="36722" y="11792"/>
                  </a:cubicBezTo>
                  <a:cubicBezTo>
                    <a:pt x="36806" y="11792"/>
                    <a:pt x="36890" y="11680"/>
                    <a:pt x="36890" y="11595"/>
                  </a:cubicBezTo>
                  <a:cubicBezTo>
                    <a:pt x="36890" y="11567"/>
                    <a:pt x="36918" y="11118"/>
                    <a:pt x="36975" y="10416"/>
                  </a:cubicBezTo>
                  <a:cubicBezTo>
                    <a:pt x="37031" y="9349"/>
                    <a:pt x="37171" y="7749"/>
                    <a:pt x="37340" y="6317"/>
                  </a:cubicBezTo>
                  <a:cubicBezTo>
                    <a:pt x="37424" y="5587"/>
                    <a:pt x="37536" y="4942"/>
                    <a:pt x="37648" y="4408"/>
                  </a:cubicBezTo>
                  <a:cubicBezTo>
                    <a:pt x="37705" y="4156"/>
                    <a:pt x="37761" y="3931"/>
                    <a:pt x="37817" y="3734"/>
                  </a:cubicBezTo>
                  <a:cubicBezTo>
                    <a:pt x="37873" y="3566"/>
                    <a:pt x="37929" y="3454"/>
                    <a:pt x="37985" y="3398"/>
                  </a:cubicBezTo>
                  <a:cubicBezTo>
                    <a:pt x="38266" y="3061"/>
                    <a:pt x="38884" y="2864"/>
                    <a:pt x="39501" y="2864"/>
                  </a:cubicBezTo>
                  <a:cubicBezTo>
                    <a:pt x="39810" y="2864"/>
                    <a:pt x="40119" y="2920"/>
                    <a:pt x="40344" y="3004"/>
                  </a:cubicBezTo>
                  <a:cubicBezTo>
                    <a:pt x="40568" y="3089"/>
                    <a:pt x="40737" y="3201"/>
                    <a:pt x="40793" y="3313"/>
                  </a:cubicBezTo>
                  <a:cubicBezTo>
                    <a:pt x="40793" y="3313"/>
                    <a:pt x="40821" y="3426"/>
                    <a:pt x="40849" y="3566"/>
                  </a:cubicBezTo>
                  <a:cubicBezTo>
                    <a:pt x="40933" y="4156"/>
                    <a:pt x="41017" y="5419"/>
                    <a:pt x="41073" y="7047"/>
                  </a:cubicBezTo>
                  <a:cubicBezTo>
                    <a:pt x="41326" y="11876"/>
                    <a:pt x="41495" y="19821"/>
                    <a:pt x="41579" y="21983"/>
                  </a:cubicBezTo>
                  <a:cubicBezTo>
                    <a:pt x="41607" y="22180"/>
                    <a:pt x="41607" y="22404"/>
                    <a:pt x="41607" y="22601"/>
                  </a:cubicBezTo>
                  <a:cubicBezTo>
                    <a:pt x="41607" y="23864"/>
                    <a:pt x="41410" y="24678"/>
                    <a:pt x="41130" y="25184"/>
                  </a:cubicBezTo>
                  <a:cubicBezTo>
                    <a:pt x="40849" y="25689"/>
                    <a:pt x="40484" y="25885"/>
                    <a:pt x="40007" y="25942"/>
                  </a:cubicBezTo>
                  <a:lnTo>
                    <a:pt x="39979" y="25942"/>
                  </a:lnTo>
                  <a:cubicBezTo>
                    <a:pt x="39866" y="25942"/>
                    <a:pt x="39670" y="25885"/>
                    <a:pt x="39417" y="25801"/>
                  </a:cubicBezTo>
                  <a:cubicBezTo>
                    <a:pt x="38519" y="25436"/>
                    <a:pt x="37031" y="24482"/>
                    <a:pt x="35795" y="23639"/>
                  </a:cubicBezTo>
                  <a:cubicBezTo>
                    <a:pt x="35178" y="23218"/>
                    <a:pt x="34616" y="22797"/>
                    <a:pt x="34195" y="22516"/>
                  </a:cubicBezTo>
                  <a:cubicBezTo>
                    <a:pt x="33774" y="22208"/>
                    <a:pt x="33521" y="22039"/>
                    <a:pt x="33521" y="22039"/>
                  </a:cubicBezTo>
                  <a:cubicBezTo>
                    <a:pt x="33487" y="22004"/>
                    <a:pt x="33441" y="21980"/>
                    <a:pt x="33392" y="21980"/>
                  </a:cubicBezTo>
                  <a:cubicBezTo>
                    <a:pt x="33361" y="21980"/>
                    <a:pt x="33329" y="21990"/>
                    <a:pt x="33297" y="22011"/>
                  </a:cubicBezTo>
                  <a:cubicBezTo>
                    <a:pt x="33213" y="22039"/>
                    <a:pt x="33156" y="22123"/>
                    <a:pt x="33156" y="22208"/>
                  </a:cubicBezTo>
                  <a:cubicBezTo>
                    <a:pt x="33156" y="22208"/>
                    <a:pt x="33044" y="24875"/>
                    <a:pt x="32904" y="27570"/>
                  </a:cubicBezTo>
                  <a:cubicBezTo>
                    <a:pt x="32848" y="28917"/>
                    <a:pt x="32763" y="30265"/>
                    <a:pt x="32735" y="31304"/>
                  </a:cubicBezTo>
                  <a:cubicBezTo>
                    <a:pt x="32707" y="31837"/>
                    <a:pt x="32679" y="32258"/>
                    <a:pt x="32679" y="32567"/>
                  </a:cubicBezTo>
                  <a:cubicBezTo>
                    <a:pt x="32651" y="32904"/>
                    <a:pt x="32651" y="33073"/>
                    <a:pt x="32651" y="33129"/>
                  </a:cubicBezTo>
                  <a:cubicBezTo>
                    <a:pt x="32651" y="33381"/>
                    <a:pt x="32651" y="34336"/>
                    <a:pt x="32005" y="35094"/>
                  </a:cubicBezTo>
                  <a:cubicBezTo>
                    <a:pt x="31612" y="35571"/>
                    <a:pt x="30910" y="35796"/>
                    <a:pt x="30124" y="35936"/>
                  </a:cubicBezTo>
                  <a:cubicBezTo>
                    <a:pt x="29338" y="36077"/>
                    <a:pt x="28496" y="36077"/>
                    <a:pt x="27822" y="36161"/>
                  </a:cubicBezTo>
                  <a:cubicBezTo>
                    <a:pt x="25239" y="36498"/>
                    <a:pt x="22656" y="36722"/>
                    <a:pt x="20102" y="36722"/>
                  </a:cubicBezTo>
                  <a:cubicBezTo>
                    <a:pt x="18277" y="36722"/>
                    <a:pt x="16480" y="36610"/>
                    <a:pt x="14683" y="36357"/>
                  </a:cubicBezTo>
                  <a:cubicBezTo>
                    <a:pt x="13420" y="36189"/>
                    <a:pt x="12185" y="35908"/>
                    <a:pt x="10921" y="35655"/>
                  </a:cubicBezTo>
                  <a:cubicBezTo>
                    <a:pt x="10444" y="35543"/>
                    <a:pt x="9911" y="35459"/>
                    <a:pt x="9433" y="35262"/>
                  </a:cubicBezTo>
                  <a:cubicBezTo>
                    <a:pt x="8956" y="35094"/>
                    <a:pt x="8507" y="34869"/>
                    <a:pt x="8226" y="34504"/>
                  </a:cubicBezTo>
                  <a:cubicBezTo>
                    <a:pt x="8170" y="34448"/>
                    <a:pt x="8086" y="34196"/>
                    <a:pt x="8001" y="33859"/>
                  </a:cubicBezTo>
                  <a:cubicBezTo>
                    <a:pt x="7693" y="32651"/>
                    <a:pt x="7496" y="30181"/>
                    <a:pt x="7384" y="28019"/>
                  </a:cubicBezTo>
                  <a:cubicBezTo>
                    <a:pt x="7300" y="26952"/>
                    <a:pt x="7271" y="25970"/>
                    <a:pt x="7243" y="25240"/>
                  </a:cubicBezTo>
                  <a:cubicBezTo>
                    <a:pt x="7215" y="24510"/>
                    <a:pt x="7215" y="24061"/>
                    <a:pt x="7215" y="24061"/>
                  </a:cubicBezTo>
                  <a:cubicBezTo>
                    <a:pt x="7187" y="23948"/>
                    <a:pt x="7131" y="23864"/>
                    <a:pt x="7019" y="23836"/>
                  </a:cubicBezTo>
                  <a:cubicBezTo>
                    <a:pt x="7000" y="23831"/>
                    <a:pt x="6980" y="23829"/>
                    <a:pt x="6961" y="23829"/>
                  </a:cubicBezTo>
                  <a:cubicBezTo>
                    <a:pt x="6870" y="23829"/>
                    <a:pt x="6785" y="23883"/>
                    <a:pt x="6738" y="23976"/>
                  </a:cubicBezTo>
                  <a:cubicBezTo>
                    <a:pt x="6738" y="23976"/>
                    <a:pt x="6019" y="25785"/>
                    <a:pt x="5537" y="27168"/>
                  </a:cubicBezTo>
                  <a:lnTo>
                    <a:pt x="5537" y="27168"/>
                  </a:lnTo>
                  <a:cubicBezTo>
                    <a:pt x="5489" y="27185"/>
                    <a:pt x="5449" y="27215"/>
                    <a:pt x="5419" y="27261"/>
                  </a:cubicBezTo>
                  <a:cubicBezTo>
                    <a:pt x="5419" y="27289"/>
                    <a:pt x="5334" y="27430"/>
                    <a:pt x="5110" y="27654"/>
                  </a:cubicBezTo>
                  <a:cubicBezTo>
                    <a:pt x="5026" y="27738"/>
                    <a:pt x="5026" y="27879"/>
                    <a:pt x="5110" y="27963"/>
                  </a:cubicBezTo>
                  <a:cubicBezTo>
                    <a:pt x="5152" y="28019"/>
                    <a:pt x="5215" y="28047"/>
                    <a:pt x="5278" y="28047"/>
                  </a:cubicBezTo>
                  <a:cubicBezTo>
                    <a:pt x="5341" y="28047"/>
                    <a:pt x="5405" y="28019"/>
                    <a:pt x="5447" y="27963"/>
                  </a:cubicBezTo>
                  <a:cubicBezTo>
                    <a:pt x="5529" y="27880"/>
                    <a:pt x="5597" y="27804"/>
                    <a:pt x="5651" y="27738"/>
                  </a:cubicBezTo>
                  <a:lnTo>
                    <a:pt x="5651" y="27738"/>
                  </a:lnTo>
                  <a:cubicBezTo>
                    <a:pt x="5759" y="27736"/>
                    <a:pt x="5840" y="27679"/>
                    <a:pt x="5868" y="27570"/>
                  </a:cubicBezTo>
                  <a:cubicBezTo>
                    <a:pt x="6120" y="26896"/>
                    <a:pt x="6457" y="26026"/>
                    <a:pt x="6710" y="25352"/>
                  </a:cubicBezTo>
                  <a:cubicBezTo>
                    <a:pt x="6731" y="25298"/>
                    <a:pt x="6752" y="25246"/>
                    <a:pt x="6773" y="25195"/>
                  </a:cubicBezTo>
                  <a:lnTo>
                    <a:pt x="6773" y="25195"/>
                  </a:lnTo>
                  <a:cubicBezTo>
                    <a:pt x="6806" y="26135"/>
                    <a:pt x="6866" y="27550"/>
                    <a:pt x="6963" y="29002"/>
                  </a:cubicBezTo>
                  <a:cubicBezTo>
                    <a:pt x="7047" y="30265"/>
                    <a:pt x="7159" y="31557"/>
                    <a:pt x="7300" y="32595"/>
                  </a:cubicBezTo>
                  <a:cubicBezTo>
                    <a:pt x="7384" y="33129"/>
                    <a:pt x="7440" y="33606"/>
                    <a:pt x="7552" y="33971"/>
                  </a:cubicBezTo>
                  <a:cubicBezTo>
                    <a:pt x="7636" y="34336"/>
                    <a:pt x="7721" y="34617"/>
                    <a:pt x="7861" y="34813"/>
                  </a:cubicBezTo>
                  <a:cubicBezTo>
                    <a:pt x="8226" y="35262"/>
                    <a:pt x="8731" y="35515"/>
                    <a:pt x="9265" y="35712"/>
                  </a:cubicBezTo>
                  <a:cubicBezTo>
                    <a:pt x="9798" y="35908"/>
                    <a:pt x="10360" y="36020"/>
                    <a:pt x="10809" y="36105"/>
                  </a:cubicBezTo>
                  <a:cubicBezTo>
                    <a:pt x="12072" y="36385"/>
                    <a:pt x="13336" y="36638"/>
                    <a:pt x="14627" y="36835"/>
                  </a:cubicBezTo>
                  <a:cubicBezTo>
                    <a:pt x="16452" y="37087"/>
                    <a:pt x="18277" y="37200"/>
                    <a:pt x="20102" y="37200"/>
                  </a:cubicBezTo>
                  <a:cubicBezTo>
                    <a:pt x="22685" y="37200"/>
                    <a:pt x="25295" y="36975"/>
                    <a:pt x="27878" y="36638"/>
                  </a:cubicBezTo>
                  <a:cubicBezTo>
                    <a:pt x="28496" y="36554"/>
                    <a:pt x="29366" y="36526"/>
                    <a:pt x="30180" y="36385"/>
                  </a:cubicBezTo>
                  <a:cubicBezTo>
                    <a:pt x="31023" y="36245"/>
                    <a:pt x="31837" y="35992"/>
                    <a:pt x="32370" y="35375"/>
                  </a:cubicBezTo>
                  <a:cubicBezTo>
                    <a:pt x="33128" y="34476"/>
                    <a:pt x="33100" y="33409"/>
                    <a:pt x="33128" y="33129"/>
                  </a:cubicBezTo>
                  <a:cubicBezTo>
                    <a:pt x="33128" y="33101"/>
                    <a:pt x="33128" y="32904"/>
                    <a:pt x="33128" y="32595"/>
                  </a:cubicBezTo>
                  <a:cubicBezTo>
                    <a:pt x="33184" y="31500"/>
                    <a:pt x="33297" y="28889"/>
                    <a:pt x="33409" y="26587"/>
                  </a:cubicBezTo>
                  <a:cubicBezTo>
                    <a:pt x="33465" y="25436"/>
                    <a:pt x="33521" y="24341"/>
                    <a:pt x="33578" y="23527"/>
                  </a:cubicBezTo>
                  <a:cubicBezTo>
                    <a:pt x="33590" y="23177"/>
                    <a:pt x="33603" y="22883"/>
                    <a:pt x="33613" y="22664"/>
                  </a:cubicBezTo>
                  <a:lnTo>
                    <a:pt x="33613" y="22664"/>
                  </a:lnTo>
                  <a:cubicBezTo>
                    <a:pt x="34112" y="23022"/>
                    <a:pt x="35054" y="23703"/>
                    <a:pt x="36076" y="24397"/>
                  </a:cubicBezTo>
                  <a:cubicBezTo>
                    <a:pt x="36834" y="24875"/>
                    <a:pt x="37620" y="25380"/>
                    <a:pt x="38294" y="25773"/>
                  </a:cubicBezTo>
                  <a:cubicBezTo>
                    <a:pt x="38659" y="25942"/>
                    <a:pt x="38968" y="26110"/>
                    <a:pt x="39249" y="26222"/>
                  </a:cubicBezTo>
                  <a:cubicBezTo>
                    <a:pt x="39529" y="26335"/>
                    <a:pt x="39754" y="26419"/>
                    <a:pt x="39979" y="26419"/>
                  </a:cubicBezTo>
                  <a:lnTo>
                    <a:pt x="40063" y="26419"/>
                  </a:lnTo>
                  <a:cubicBezTo>
                    <a:pt x="40652" y="26335"/>
                    <a:pt x="41186" y="26026"/>
                    <a:pt x="41523" y="25408"/>
                  </a:cubicBezTo>
                  <a:cubicBezTo>
                    <a:pt x="41888" y="24819"/>
                    <a:pt x="42056" y="23892"/>
                    <a:pt x="42056" y="22601"/>
                  </a:cubicBezTo>
                  <a:cubicBezTo>
                    <a:pt x="42056" y="22404"/>
                    <a:pt x="42056" y="22180"/>
                    <a:pt x="42056" y="21955"/>
                  </a:cubicBezTo>
                  <a:cubicBezTo>
                    <a:pt x="42000" y="20411"/>
                    <a:pt x="41888" y="15891"/>
                    <a:pt x="41719" y="11680"/>
                  </a:cubicBezTo>
                  <a:cubicBezTo>
                    <a:pt x="41663" y="9574"/>
                    <a:pt x="41579" y="7525"/>
                    <a:pt x="41495" y="5980"/>
                  </a:cubicBezTo>
                  <a:cubicBezTo>
                    <a:pt x="41438" y="5194"/>
                    <a:pt x="41410" y="4549"/>
                    <a:pt x="41354" y="4043"/>
                  </a:cubicBezTo>
                  <a:cubicBezTo>
                    <a:pt x="41326" y="3819"/>
                    <a:pt x="41326" y="3594"/>
                    <a:pt x="41298" y="3454"/>
                  </a:cubicBezTo>
                  <a:cubicBezTo>
                    <a:pt x="41270" y="3369"/>
                    <a:pt x="41270" y="3313"/>
                    <a:pt x="41242" y="3257"/>
                  </a:cubicBezTo>
                  <a:cubicBezTo>
                    <a:pt x="41242" y="3173"/>
                    <a:pt x="41214" y="3145"/>
                    <a:pt x="41186" y="3089"/>
                  </a:cubicBezTo>
                  <a:cubicBezTo>
                    <a:pt x="41045" y="2836"/>
                    <a:pt x="40793" y="2668"/>
                    <a:pt x="40512" y="2555"/>
                  </a:cubicBezTo>
                  <a:cubicBezTo>
                    <a:pt x="40203" y="2443"/>
                    <a:pt x="39866" y="2387"/>
                    <a:pt x="39501" y="2387"/>
                  </a:cubicBezTo>
                  <a:cubicBezTo>
                    <a:pt x="38799" y="2387"/>
                    <a:pt x="38069" y="2583"/>
                    <a:pt x="37620" y="3117"/>
                  </a:cubicBezTo>
                  <a:cubicBezTo>
                    <a:pt x="37480" y="3285"/>
                    <a:pt x="37396" y="3510"/>
                    <a:pt x="37311" y="3819"/>
                  </a:cubicBezTo>
                  <a:cubicBezTo>
                    <a:pt x="37003" y="4857"/>
                    <a:pt x="36778" y="6766"/>
                    <a:pt x="36638" y="8451"/>
                  </a:cubicBezTo>
                  <a:cubicBezTo>
                    <a:pt x="36567" y="9297"/>
                    <a:pt x="36518" y="10080"/>
                    <a:pt x="36486" y="10649"/>
                  </a:cubicBezTo>
                  <a:lnTo>
                    <a:pt x="36486" y="10649"/>
                  </a:lnTo>
                  <a:cubicBezTo>
                    <a:pt x="36243" y="10120"/>
                    <a:pt x="35901" y="9392"/>
                    <a:pt x="35515" y="8619"/>
                  </a:cubicBezTo>
                  <a:cubicBezTo>
                    <a:pt x="34785" y="7075"/>
                    <a:pt x="33914" y="5335"/>
                    <a:pt x="33409" y="4464"/>
                  </a:cubicBezTo>
                  <a:cubicBezTo>
                    <a:pt x="33100" y="3987"/>
                    <a:pt x="32511" y="3566"/>
                    <a:pt x="31753" y="3117"/>
                  </a:cubicBezTo>
                  <a:cubicBezTo>
                    <a:pt x="29563" y="1853"/>
                    <a:pt x="26082" y="730"/>
                    <a:pt x="26053" y="730"/>
                  </a:cubicBezTo>
                  <a:cubicBezTo>
                    <a:pt x="26053" y="730"/>
                    <a:pt x="23808" y="0"/>
                    <a:pt x="210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1" name="Google Shape;4191;p64">
              <a:extLst>
                <a:ext uri="{FF2B5EF4-FFF2-40B4-BE49-F238E27FC236}">
                  <a16:creationId xmlns:a16="http://schemas.microsoft.com/office/drawing/2014/main" id="{AEF07961-C542-28CE-7DAF-2D68997E8BF0}"/>
                </a:ext>
              </a:extLst>
            </p:cNvPr>
            <p:cNvSpPr/>
            <p:nvPr/>
          </p:nvSpPr>
          <p:spPr>
            <a:xfrm>
              <a:off x="4528000" y="3305275"/>
              <a:ext cx="55475" cy="49150"/>
            </a:xfrm>
            <a:custGeom>
              <a:avLst/>
              <a:gdLst/>
              <a:ahLst/>
              <a:cxnLst/>
              <a:rect l="l" t="t" r="r" b="b"/>
              <a:pathLst>
                <a:path w="2219" h="1966" extrusionOk="0">
                  <a:moveTo>
                    <a:pt x="1938" y="1"/>
                  </a:moveTo>
                  <a:lnTo>
                    <a:pt x="0" y="1601"/>
                  </a:lnTo>
                  <a:lnTo>
                    <a:pt x="309" y="1966"/>
                  </a:lnTo>
                  <a:lnTo>
                    <a:pt x="2218" y="366"/>
                  </a:lnTo>
                  <a:lnTo>
                    <a:pt x="19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2" name="Google Shape;4192;p64">
              <a:extLst>
                <a:ext uri="{FF2B5EF4-FFF2-40B4-BE49-F238E27FC236}">
                  <a16:creationId xmlns:a16="http://schemas.microsoft.com/office/drawing/2014/main" id="{A13F5CA4-B77E-5D28-262D-3004597199BE}"/>
                </a:ext>
              </a:extLst>
            </p:cNvPr>
            <p:cNvSpPr/>
            <p:nvPr/>
          </p:nvSpPr>
          <p:spPr>
            <a:xfrm>
              <a:off x="4205850" y="3376875"/>
              <a:ext cx="290600" cy="241475"/>
            </a:xfrm>
            <a:custGeom>
              <a:avLst/>
              <a:gdLst/>
              <a:ahLst/>
              <a:cxnLst/>
              <a:rect l="l" t="t" r="r" b="b"/>
              <a:pathLst>
                <a:path w="11624" h="9659" extrusionOk="0">
                  <a:moveTo>
                    <a:pt x="11342" y="0"/>
                  </a:moveTo>
                  <a:lnTo>
                    <a:pt x="0" y="9321"/>
                  </a:lnTo>
                  <a:lnTo>
                    <a:pt x="309" y="9658"/>
                  </a:lnTo>
                  <a:lnTo>
                    <a:pt x="11623" y="365"/>
                  </a:lnTo>
                  <a:lnTo>
                    <a:pt x="1134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3" name="Google Shape;4193;p64">
              <a:extLst>
                <a:ext uri="{FF2B5EF4-FFF2-40B4-BE49-F238E27FC236}">
                  <a16:creationId xmlns:a16="http://schemas.microsoft.com/office/drawing/2014/main" id="{86420EAD-67EB-8936-2765-D420E1BD7EE7}"/>
                </a:ext>
              </a:extLst>
            </p:cNvPr>
            <p:cNvSpPr/>
            <p:nvPr/>
          </p:nvSpPr>
          <p:spPr>
            <a:xfrm>
              <a:off x="4167250" y="3454775"/>
              <a:ext cx="129150" cy="108825"/>
            </a:xfrm>
            <a:custGeom>
              <a:avLst/>
              <a:gdLst/>
              <a:ahLst/>
              <a:cxnLst/>
              <a:rect l="l" t="t" r="r" b="b"/>
              <a:pathLst>
                <a:path w="5166" h="4353" extrusionOk="0">
                  <a:moveTo>
                    <a:pt x="4857" y="1"/>
                  </a:moveTo>
                  <a:lnTo>
                    <a:pt x="0" y="3987"/>
                  </a:lnTo>
                  <a:lnTo>
                    <a:pt x="281" y="4352"/>
                  </a:lnTo>
                  <a:lnTo>
                    <a:pt x="5166" y="366"/>
                  </a:lnTo>
                  <a:lnTo>
                    <a:pt x="485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4" name="Google Shape;4194;p64">
              <a:extLst>
                <a:ext uri="{FF2B5EF4-FFF2-40B4-BE49-F238E27FC236}">
                  <a16:creationId xmlns:a16="http://schemas.microsoft.com/office/drawing/2014/main" id="{E379635F-0AE3-226B-7D27-D56EFD135316}"/>
                </a:ext>
              </a:extLst>
            </p:cNvPr>
            <p:cNvSpPr/>
            <p:nvPr/>
          </p:nvSpPr>
          <p:spPr>
            <a:xfrm>
              <a:off x="3883675" y="3624500"/>
              <a:ext cx="118650" cy="385075"/>
            </a:xfrm>
            <a:custGeom>
              <a:avLst/>
              <a:gdLst/>
              <a:ahLst/>
              <a:cxnLst/>
              <a:rect l="l" t="t" r="r" b="b"/>
              <a:pathLst>
                <a:path w="4746" h="15403" extrusionOk="0">
                  <a:moveTo>
                    <a:pt x="3454" y="1"/>
                  </a:moveTo>
                  <a:cubicBezTo>
                    <a:pt x="3327" y="1"/>
                    <a:pt x="3198" y="63"/>
                    <a:pt x="3117" y="202"/>
                  </a:cubicBezTo>
                  <a:lnTo>
                    <a:pt x="310" y="5424"/>
                  </a:lnTo>
                  <a:cubicBezTo>
                    <a:pt x="85" y="5845"/>
                    <a:pt x="1" y="6323"/>
                    <a:pt x="85" y="6772"/>
                  </a:cubicBezTo>
                  <a:lnTo>
                    <a:pt x="1545" y="15194"/>
                  </a:lnTo>
                  <a:cubicBezTo>
                    <a:pt x="1560" y="15332"/>
                    <a:pt x="1667" y="15403"/>
                    <a:pt x="1775" y="15403"/>
                  </a:cubicBezTo>
                  <a:cubicBezTo>
                    <a:pt x="1865" y="15403"/>
                    <a:pt x="1956" y="15353"/>
                    <a:pt x="1994" y="15250"/>
                  </a:cubicBezTo>
                  <a:lnTo>
                    <a:pt x="4577" y="8260"/>
                  </a:lnTo>
                  <a:cubicBezTo>
                    <a:pt x="4689" y="7951"/>
                    <a:pt x="4745" y="7614"/>
                    <a:pt x="4689" y="7305"/>
                  </a:cubicBezTo>
                  <a:lnTo>
                    <a:pt x="3847" y="343"/>
                  </a:lnTo>
                  <a:cubicBezTo>
                    <a:pt x="3814" y="128"/>
                    <a:pt x="3636" y="1"/>
                    <a:pt x="34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5" name="Google Shape;4195;p64">
              <a:extLst>
                <a:ext uri="{FF2B5EF4-FFF2-40B4-BE49-F238E27FC236}">
                  <a16:creationId xmlns:a16="http://schemas.microsoft.com/office/drawing/2014/main" id="{3D82DAE2-CE2E-F531-5AE3-5D4B9E239C1B}"/>
                </a:ext>
              </a:extLst>
            </p:cNvPr>
            <p:cNvSpPr/>
            <p:nvPr/>
          </p:nvSpPr>
          <p:spPr>
            <a:xfrm>
              <a:off x="3878775" y="3619025"/>
              <a:ext cx="128450" cy="396575"/>
            </a:xfrm>
            <a:custGeom>
              <a:avLst/>
              <a:gdLst/>
              <a:ahLst/>
              <a:cxnLst/>
              <a:rect l="l" t="t" r="r" b="b"/>
              <a:pathLst>
                <a:path w="5138" h="15863" extrusionOk="0">
                  <a:moveTo>
                    <a:pt x="3650" y="449"/>
                  </a:moveTo>
                  <a:lnTo>
                    <a:pt x="3762" y="505"/>
                  </a:lnTo>
                  <a:cubicBezTo>
                    <a:pt x="3790" y="505"/>
                    <a:pt x="3790" y="534"/>
                    <a:pt x="3818" y="590"/>
                  </a:cubicBezTo>
                  <a:lnTo>
                    <a:pt x="4661" y="7552"/>
                  </a:lnTo>
                  <a:cubicBezTo>
                    <a:pt x="4661" y="7636"/>
                    <a:pt x="4661" y="7693"/>
                    <a:pt x="4661" y="7777"/>
                  </a:cubicBezTo>
                  <a:cubicBezTo>
                    <a:pt x="4661" y="7973"/>
                    <a:pt x="4633" y="8198"/>
                    <a:pt x="4548" y="8394"/>
                  </a:cubicBezTo>
                  <a:lnTo>
                    <a:pt x="1966" y="15385"/>
                  </a:lnTo>
                  <a:lnTo>
                    <a:pt x="506" y="6963"/>
                  </a:lnTo>
                  <a:cubicBezTo>
                    <a:pt x="478" y="6850"/>
                    <a:pt x="478" y="6738"/>
                    <a:pt x="478" y="6654"/>
                  </a:cubicBezTo>
                  <a:cubicBezTo>
                    <a:pt x="478" y="6345"/>
                    <a:pt x="562" y="6036"/>
                    <a:pt x="702" y="5755"/>
                  </a:cubicBezTo>
                  <a:lnTo>
                    <a:pt x="3538" y="534"/>
                  </a:lnTo>
                  <a:cubicBezTo>
                    <a:pt x="3566" y="477"/>
                    <a:pt x="3594" y="449"/>
                    <a:pt x="3650" y="449"/>
                  </a:cubicBezTo>
                  <a:close/>
                  <a:moveTo>
                    <a:pt x="3650" y="0"/>
                  </a:moveTo>
                  <a:cubicBezTo>
                    <a:pt x="3454" y="0"/>
                    <a:pt x="3229" y="112"/>
                    <a:pt x="3117" y="309"/>
                  </a:cubicBezTo>
                  <a:lnTo>
                    <a:pt x="281" y="5531"/>
                  </a:lnTo>
                  <a:cubicBezTo>
                    <a:pt x="113" y="5868"/>
                    <a:pt x="0" y="6261"/>
                    <a:pt x="0" y="6654"/>
                  </a:cubicBezTo>
                  <a:cubicBezTo>
                    <a:pt x="0" y="6766"/>
                    <a:pt x="28" y="6907"/>
                    <a:pt x="56" y="7047"/>
                  </a:cubicBezTo>
                  <a:lnTo>
                    <a:pt x="1516" y="15469"/>
                  </a:lnTo>
                  <a:cubicBezTo>
                    <a:pt x="1516" y="15582"/>
                    <a:pt x="1601" y="15694"/>
                    <a:pt x="1685" y="15750"/>
                  </a:cubicBezTo>
                  <a:cubicBezTo>
                    <a:pt x="1769" y="15806"/>
                    <a:pt x="1853" y="15862"/>
                    <a:pt x="1966" y="15862"/>
                  </a:cubicBezTo>
                  <a:cubicBezTo>
                    <a:pt x="2134" y="15862"/>
                    <a:pt x="2331" y="15750"/>
                    <a:pt x="2387" y="15554"/>
                  </a:cubicBezTo>
                  <a:lnTo>
                    <a:pt x="4998" y="8563"/>
                  </a:lnTo>
                  <a:cubicBezTo>
                    <a:pt x="5082" y="8310"/>
                    <a:pt x="5138" y="8030"/>
                    <a:pt x="5138" y="7777"/>
                  </a:cubicBezTo>
                  <a:cubicBezTo>
                    <a:pt x="5138" y="7665"/>
                    <a:pt x="5138" y="7580"/>
                    <a:pt x="5138" y="7496"/>
                  </a:cubicBezTo>
                  <a:lnTo>
                    <a:pt x="4268" y="534"/>
                  </a:lnTo>
                  <a:cubicBezTo>
                    <a:pt x="4268" y="365"/>
                    <a:pt x="4183" y="225"/>
                    <a:pt x="4043" y="140"/>
                  </a:cubicBezTo>
                  <a:cubicBezTo>
                    <a:pt x="3931" y="28"/>
                    <a:pt x="3790" y="0"/>
                    <a:pt x="36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6" name="Google Shape;4196;p64">
              <a:extLst>
                <a:ext uri="{FF2B5EF4-FFF2-40B4-BE49-F238E27FC236}">
                  <a16:creationId xmlns:a16="http://schemas.microsoft.com/office/drawing/2014/main" id="{D2728E8E-61FB-3D98-F8EB-2773EA56350B}"/>
                </a:ext>
              </a:extLst>
            </p:cNvPr>
            <p:cNvSpPr/>
            <p:nvPr/>
          </p:nvSpPr>
          <p:spPr>
            <a:xfrm>
              <a:off x="4737150" y="3094725"/>
              <a:ext cx="70925" cy="163550"/>
            </a:xfrm>
            <a:custGeom>
              <a:avLst/>
              <a:gdLst/>
              <a:ahLst/>
              <a:cxnLst/>
              <a:rect l="l" t="t" r="r" b="b"/>
              <a:pathLst>
                <a:path w="2837" h="6542" extrusionOk="0">
                  <a:moveTo>
                    <a:pt x="1" y="0"/>
                  </a:moveTo>
                  <a:lnTo>
                    <a:pt x="2836" y="6542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7" name="Google Shape;4197;p64">
              <a:extLst>
                <a:ext uri="{FF2B5EF4-FFF2-40B4-BE49-F238E27FC236}">
                  <a16:creationId xmlns:a16="http://schemas.microsoft.com/office/drawing/2014/main" id="{D15A90EF-7433-447A-840F-27CF05479A9C}"/>
                </a:ext>
              </a:extLst>
            </p:cNvPr>
            <p:cNvSpPr/>
            <p:nvPr/>
          </p:nvSpPr>
          <p:spPr>
            <a:xfrm>
              <a:off x="4730125" y="3088925"/>
              <a:ext cx="84250" cy="175525"/>
            </a:xfrm>
            <a:custGeom>
              <a:avLst/>
              <a:gdLst/>
              <a:ahLst/>
              <a:cxnLst/>
              <a:rect l="l" t="t" r="r" b="b"/>
              <a:pathLst>
                <a:path w="3370" h="7021" extrusionOk="0">
                  <a:moveTo>
                    <a:pt x="257" y="1"/>
                  </a:moveTo>
                  <a:cubicBezTo>
                    <a:pt x="237" y="1"/>
                    <a:pt x="217" y="3"/>
                    <a:pt x="198" y="8"/>
                  </a:cubicBezTo>
                  <a:cubicBezTo>
                    <a:pt x="57" y="64"/>
                    <a:pt x="1" y="204"/>
                    <a:pt x="57" y="316"/>
                  </a:cubicBezTo>
                  <a:lnTo>
                    <a:pt x="2893" y="6886"/>
                  </a:lnTo>
                  <a:cubicBezTo>
                    <a:pt x="2934" y="6968"/>
                    <a:pt x="3020" y="7020"/>
                    <a:pt x="3107" y="7020"/>
                  </a:cubicBezTo>
                  <a:cubicBezTo>
                    <a:pt x="3139" y="7020"/>
                    <a:pt x="3171" y="7013"/>
                    <a:pt x="3202" y="6998"/>
                  </a:cubicBezTo>
                  <a:cubicBezTo>
                    <a:pt x="3314" y="6942"/>
                    <a:pt x="3370" y="6802"/>
                    <a:pt x="3314" y="6689"/>
                  </a:cubicBezTo>
                  <a:lnTo>
                    <a:pt x="506" y="148"/>
                  </a:lnTo>
                  <a:cubicBezTo>
                    <a:pt x="460" y="55"/>
                    <a:pt x="356" y="1"/>
                    <a:pt x="2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8" name="Google Shape;4198;p64">
              <a:extLst>
                <a:ext uri="{FF2B5EF4-FFF2-40B4-BE49-F238E27FC236}">
                  <a16:creationId xmlns:a16="http://schemas.microsoft.com/office/drawing/2014/main" id="{EEFE4D0B-46F2-1AB3-8AD6-335582729AE1}"/>
                </a:ext>
              </a:extLst>
            </p:cNvPr>
            <p:cNvSpPr/>
            <p:nvPr/>
          </p:nvSpPr>
          <p:spPr>
            <a:xfrm>
              <a:off x="3973525" y="3851475"/>
              <a:ext cx="22225" cy="90425"/>
            </a:xfrm>
            <a:custGeom>
              <a:avLst/>
              <a:gdLst/>
              <a:ahLst/>
              <a:cxnLst/>
              <a:rect l="l" t="t" r="r" b="b"/>
              <a:pathLst>
                <a:path w="889" h="3617" extrusionOk="0">
                  <a:moveTo>
                    <a:pt x="685" y="1"/>
                  </a:moveTo>
                  <a:cubicBezTo>
                    <a:pt x="578" y="1"/>
                    <a:pt x="438" y="191"/>
                    <a:pt x="309" y="500"/>
                  </a:cubicBezTo>
                  <a:cubicBezTo>
                    <a:pt x="28" y="1174"/>
                    <a:pt x="0" y="3617"/>
                    <a:pt x="0" y="3617"/>
                  </a:cubicBezTo>
                  <a:cubicBezTo>
                    <a:pt x="0" y="3617"/>
                    <a:pt x="730" y="2129"/>
                    <a:pt x="843" y="921"/>
                  </a:cubicBezTo>
                  <a:cubicBezTo>
                    <a:pt x="888" y="267"/>
                    <a:pt x="810" y="1"/>
                    <a:pt x="68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9" name="Google Shape;4199;p64">
              <a:extLst>
                <a:ext uri="{FF2B5EF4-FFF2-40B4-BE49-F238E27FC236}">
                  <a16:creationId xmlns:a16="http://schemas.microsoft.com/office/drawing/2014/main" id="{DA64B951-C6D9-26B8-E80B-0020BF323B73}"/>
                </a:ext>
              </a:extLst>
            </p:cNvPr>
            <p:cNvSpPr/>
            <p:nvPr/>
          </p:nvSpPr>
          <p:spPr>
            <a:xfrm>
              <a:off x="3967900" y="3845725"/>
              <a:ext cx="33025" cy="101975"/>
            </a:xfrm>
            <a:custGeom>
              <a:avLst/>
              <a:gdLst/>
              <a:ahLst/>
              <a:cxnLst/>
              <a:rect l="l" t="t" r="r" b="b"/>
              <a:pathLst>
                <a:path w="1321" h="4079" extrusionOk="0">
                  <a:moveTo>
                    <a:pt x="838" y="639"/>
                  </a:moveTo>
                  <a:lnTo>
                    <a:pt x="838" y="639"/>
                  </a:lnTo>
                  <a:cubicBezTo>
                    <a:pt x="841" y="682"/>
                    <a:pt x="843" y="731"/>
                    <a:pt x="843" y="786"/>
                  </a:cubicBezTo>
                  <a:cubicBezTo>
                    <a:pt x="843" y="871"/>
                    <a:pt x="843" y="1011"/>
                    <a:pt x="815" y="1123"/>
                  </a:cubicBezTo>
                  <a:cubicBezTo>
                    <a:pt x="792" y="1599"/>
                    <a:pt x="660" y="2110"/>
                    <a:pt x="507" y="2556"/>
                  </a:cubicBezTo>
                  <a:lnTo>
                    <a:pt x="507" y="2556"/>
                  </a:lnTo>
                  <a:cubicBezTo>
                    <a:pt x="515" y="2382"/>
                    <a:pt x="525" y="2202"/>
                    <a:pt x="534" y="2022"/>
                  </a:cubicBezTo>
                  <a:cubicBezTo>
                    <a:pt x="562" y="1769"/>
                    <a:pt x="590" y="1516"/>
                    <a:pt x="618" y="1292"/>
                  </a:cubicBezTo>
                  <a:cubicBezTo>
                    <a:pt x="675" y="1095"/>
                    <a:pt x="703" y="899"/>
                    <a:pt x="759" y="814"/>
                  </a:cubicBezTo>
                  <a:cubicBezTo>
                    <a:pt x="785" y="749"/>
                    <a:pt x="811" y="689"/>
                    <a:pt x="838" y="639"/>
                  </a:cubicBezTo>
                  <a:close/>
                  <a:moveTo>
                    <a:pt x="899" y="0"/>
                  </a:moveTo>
                  <a:cubicBezTo>
                    <a:pt x="815" y="0"/>
                    <a:pt x="731" y="28"/>
                    <a:pt x="675" y="84"/>
                  </a:cubicBezTo>
                  <a:cubicBezTo>
                    <a:pt x="534" y="197"/>
                    <a:pt x="422" y="393"/>
                    <a:pt x="310" y="618"/>
                  </a:cubicBezTo>
                  <a:cubicBezTo>
                    <a:pt x="225" y="843"/>
                    <a:pt x="169" y="1123"/>
                    <a:pt x="141" y="1460"/>
                  </a:cubicBezTo>
                  <a:cubicBezTo>
                    <a:pt x="1" y="2471"/>
                    <a:pt x="1" y="3847"/>
                    <a:pt x="1" y="3847"/>
                  </a:cubicBezTo>
                  <a:cubicBezTo>
                    <a:pt x="1" y="3959"/>
                    <a:pt x="85" y="4043"/>
                    <a:pt x="169" y="4071"/>
                  </a:cubicBezTo>
                  <a:cubicBezTo>
                    <a:pt x="189" y="4076"/>
                    <a:pt x="208" y="4078"/>
                    <a:pt x="227" y="4078"/>
                  </a:cubicBezTo>
                  <a:cubicBezTo>
                    <a:pt x="318" y="4078"/>
                    <a:pt x="404" y="4024"/>
                    <a:pt x="450" y="3931"/>
                  </a:cubicBezTo>
                  <a:cubicBezTo>
                    <a:pt x="450" y="3931"/>
                    <a:pt x="1180" y="2443"/>
                    <a:pt x="1292" y="1179"/>
                  </a:cubicBezTo>
                  <a:cubicBezTo>
                    <a:pt x="1320" y="1039"/>
                    <a:pt x="1320" y="899"/>
                    <a:pt x="1320" y="786"/>
                  </a:cubicBezTo>
                  <a:cubicBezTo>
                    <a:pt x="1320" y="562"/>
                    <a:pt x="1292" y="421"/>
                    <a:pt x="1264" y="281"/>
                  </a:cubicBezTo>
                  <a:cubicBezTo>
                    <a:pt x="1236" y="225"/>
                    <a:pt x="1208" y="169"/>
                    <a:pt x="1152" y="84"/>
                  </a:cubicBezTo>
                  <a:cubicBezTo>
                    <a:pt x="1096" y="28"/>
                    <a:pt x="1012" y="0"/>
                    <a:pt x="8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0" name="Google Shape;4200;p64">
              <a:extLst>
                <a:ext uri="{FF2B5EF4-FFF2-40B4-BE49-F238E27FC236}">
                  <a16:creationId xmlns:a16="http://schemas.microsoft.com/office/drawing/2014/main" id="{450EE29A-55C0-D848-4A42-F5814498ECC8}"/>
                </a:ext>
              </a:extLst>
            </p:cNvPr>
            <p:cNvSpPr/>
            <p:nvPr/>
          </p:nvSpPr>
          <p:spPr>
            <a:xfrm>
              <a:off x="3935625" y="3881125"/>
              <a:ext cx="53525" cy="115525"/>
            </a:xfrm>
            <a:custGeom>
              <a:avLst/>
              <a:gdLst/>
              <a:ahLst/>
              <a:cxnLst/>
              <a:rect l="l" t="t" r="r" b="b"/>
              <a:pathLst>
                <a:path w="2141" h="4621" extrusionOk="0">
                  <a:moveTo>
                    <a:pt x="1781" y="1"/>
                  </a:moveTo>
                  <a:cubicBezTo>
                    <a:pt x="1761" y="1"/>
                    <a:pt x="1738" y="6"/>
                    <a:pt x="1713" y="16"/>
                  </a:cubicBezTo>
                  <a:cubicBezTo>
                    <a:pt x="1236" y="213"/>
                    <a:pt x="1039" y="1167"/>
                    <a:pt x="1039" y="1167"/>
                  </a:cubicBezTo>
                  <a:cubicBezTo>
                    <a:pt x="1039" y="1167"/>
                    <a:pt x="877" y="1079"/>
                    <a:pt x="689" y="1079"/>
                  </a:cubicBezTo>
                  <a:cubicBezTo>
                    <a:pt x="493" y="1079"/>
                    <a:pt x="269" y="1174"/>
                    <a:pt x="169" y="1560"/>
                  </a:cubicBezTo>
                  <a:cubicBezTo>
                    <a:pt x="0" y="2318"/>
                    <a:pt x="169" y="4620"/>
                    <a:pt x="169" y="4620"/>
                  </a:cubicBezTo>
                  <a:cubicBezTo>
                    <a:pt x="169" y="4620"/>
                    <a:pt x="1348" y="3301"/>
                    <a:pt x="1516" y="2431"/>
                  </a:cubicBezTo>
                  <a:cubicBezTo>
                    <a:pt x="1703" y="1606"/>
                    <a:pt x="2141" y="1"/>
                    <a:pt x="178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1" name="Google Shape;4201;p64">
              <a:extLst>
                <a:ext uri="{FF2B5EF4-FFF2-40B4-BE49-F238E27FC236}">
                  <a16:creationId xmlns:a16="http://schemas.microsoft.com/office/drawing/2014/main" id="{064AC791-9348-CF7C-24E4-F2219EF4C5E0}"/>
                </a:ext>
              </a:extLst>
            </p:cNvPr>
            <p:cNvSpPr/>
            <p:nvPr/>
          </p:nvSpPr>
          <p:spPr>
            <a:xfrm>
              <a:off x="3932125" y="3875200"/>
              <a:ext cx="57575" cy="127325"/>
            </a:xfrm>
            <a:custGeom>
              <a:avLst/>
              <a:gdLst/>
              <a:ahLst/>
              <a:cxnLst/>
              <a:rect l="l" t="t" r="r" b="b"/>
              <a:pathLst>
                <a:path w="2303" h="5093" extrusionOk="0">
                  <a:moveTo>
                    <a:pt x="1825" y="550"/>
                  </a:moveTo>
                  <a:cubicBezTo>
                    <a:pt x="1825" y="554"/>
                    <a:pt x="1825" y="558"/>
                    <a:pt x="1825" y="562"/>
                  </a:cubicBezTo>
                  <a:cubicBezTo>
                    <a:pt x="1825" y="787"/>
                    <a:pt x="1769" y="1151"/>
                    <a:pt x="1684" y="1545"/>
                  </a:cubicBezTo>
                  <a:cubicBezTo>
                    <a:pt x="1600" y="1909"/>
                    <a:pt x="1516" y="2303"/>
                    <a:pt x="1432" y="2611"/>
                  </a:cubicBezTo>
                  <a:cubicBezTo>
                    <a:pt x="1348" y="2976"/>
                    <a:pt x="1039" y="3538"/>
                    <a:pt x="730" y="3959"/>
                  </a:cubicBezTo>
                  <a:cubicBezTo>
                    <a:pt x="659" y="4072"/>
                    <a:pt x="581" y="4171"/>
                    <a:pt x="507" y="4260"/>
                  </a:cubicBezTo>
                  <a:lnTo>
                    <a:pt x="507" y="4260"/>
                  </a:lnTo>
                  <a:cubicBezTo>
                    <a:pt x="506" y="4253"/>
                    <a:pt x="506" y="4246"/>
                    <a:pt x="505" y="4240"/>
                  </a:cubicBezTo>
                  <a:cubicBezTo>
                    <a:pt x="505" y="3875"/>
                    <a:pt x="477" y="3369"/>
                    <a:pt x="477" y="2948"/>
                  </a:cubicBezTo>
                  <a:cubicBezTo>
                    <a:pt x="477" y="2499"/>
                    <a:pt x="505" y="2078"/>
                    <a:pt x="562" y="1853"/>
                  </a:cubicBezTo>
                  <a:cubicBezTo>
                    <a:pt x="590" y="1685"/>
                    <a:pt x="646" y="1629"/>
                    <a:pt x="674" y="1601"/>
                  </a:cubicBezTo>
                  <a:cubicBezTo>
                    <a:pt x="730" y="1573"/>
                    <a:pt x="758" y="1545"/>
                    <a:pt x="814" y="1545"/>
                  </a:cubicBezTo>
                  <a:cubicBezTo>
                    <a:pt x="870" y="1545"/>
                    <a:pt x="955" y="1573"/>
                    <a:pt x="1011" y="1573"/>
                  </a:cubicBezTo>
                  <a:lnTo>
                    <a:pt x="1067" y="1601"/>
                  </a:lnTo>
                  <a:lnTo>
                    <a:pt x="1067" y="1629"/>
                  </a:lnTo>
                  <a:cubicBezTo>
                    <a:pt x="1095" y="1643"/>
                    <a:pt x="1130" y="1650"/>
                    <a:pt x="1169" y="1650"/>
                  </a:cubicBezTo>
                  <a:cubicBezTo>
                    <a:pt x="1207" y="1650"/>
                    <a:pt x="1249" y="1643"/>
                    <a:pt x="1291" y="1629"/>
                  </a:cubicBezTo>
                  <a:cubicBezTo>
                    <a:pt x="1348" y="1601"/>
                    <a:pt x="1404" y="1545"/>
                    <a:pt x="1404" y="1460"/>
                  </a:cubicBezTo>
                  <a:lnTo>
                    <a:pt x="1432" y="1432"/>
                  </a:lnTo>
                  <a:cubicBezTo>
                    <a:pt x="1432" y="1348"/>
                    <a:pt x="1488" y="1123"/>
                    <a:pt x="1600" y="899"/>
                  </a:cubicBezTo>
                  <a:cubicBezTo>
                    <a:pt x="1658" y="764"/>
                    <a:pt x="1742" y="630"/>
                    <a:pt x="1825" y="550"/>
                  </a:cubicBezTo>
                  <a:close/>
                  <a:moveTo>
                    <a:pt x="1937" y="0"/>
                  </a:moveTo>
                  <a:cubicBezTo>
                    <a:pt x="1881" y="0"/>
                    <a:pt x="1825" y="28"/>
                    <a:pt x="1769" y="57"/>
                  </a:cubicBezTo>
                  <a:cubicBezTo>
                    <a:pt x="1600" y="113"/>
                    <a:pt x="1460" y="253"/>
                    <a:pt x="1376" y="393"/>
                  </a:cubicBezTo>
                  <a:cubicBezTo>
                    <a:pt x="1195" y="623"/>
                    <a:pt x="1082" y="910"/>
                    <a:pt x="1019" y="1115"/>
                  </a:cubicBezTo>
                  <a:lnTo>
                    <a:pt x="1019" y="1115"/>
                  </a:lnTo>
                  <a:cubicBezTo>
                    <a:pt x="958" y="1103"/>
                    <a:pt x="889" y="1095"/>
                    <a:pt x="814" y="1095"/>
                  </a:cubicBezTo>
                  <a:cubicBezTo>
                    <a:pt x="702" y="1095"/>
                    <a:pt x="533" y="1123"/>
                    <a:pt x="393" y="1236"/>
                  </a:cubicBezTo>
                  <a:cubicBezTo>
                    <a:pt x="253" y="1348"/>
                    <a:pt x="140" y="1516"/>
                    <a:pt x="84" y="1741"/>
                  </a:cubicBezTo>
                  <a:cubicBezTo>
                    <a:pt x="28" y="2050"/>
                    <a:pt x="0" y="2471"/>
                    <a:pt x="0" y="2948"/>
                  </a:cubicBezTo>
                  <a:cubicBezTo>
                    <a:pt x="0" y="3847"/>
                    <a:pt x="84" y="4885"/>
                    <a:pt x="84" y="4885"/>
                  </a:cubicBezTo>
                  <a:cubicBezTo>
                    <a:pt x="84" y="4998"/>
                    <a:pt x="168" y="5054"/>
                    <a:pt x="253" y="5082"/>
                  </a:cubicBezTo>
                  <a:cubicBezTo>
                    <a:pt x="275" y="5089"/>
                    <a:pt x="300" y="5093"/>
                    <a:pt x="325" y="5093"/>
                  </a:cubicBezTo>
                  <a:cubicBezTo>
                    <a:pt x="393" y="5093"/>
                    <a:pt x="464" y="5067"/>
                    <a:pt x="505" y="5026"/>
                  </a:cubicBezTo>
                  <a:cubicBezTo>
                    <a:pt x="505" y="5026"/>
                    <a:pt x="786" y="4689"/>
                    <a:pt x="1123" y="4212"/>
                  </a:cubicBezTo>
                  <a:cubicBezTo>
                    <a:pt x="1432" y="3762"/>
                    <a:pt x="1769" y="3201"/>
                    <a:pt x="1881" y="2724"/>
                  </a:cubicBezTo>
                  <a:cubicBezTo>
                    <a:pt x="1965" y="2415"/>
                    <a:pt x="2049" y="2022"/>
                    <a:pt x="2134" y="1629"/>
                  </a:cubicBezTo>
                  <a:cubicBezTo>
                    <a:pt x="2218" y="1236"/>
                    <a:pt x="2302" y="843"/>
                    <a:pt x="2302" y="562"/>
                  </a:cubicBezTo>
                  <a:cubicBezTo>
                    <a:pt x="2302" y="450"/>
                    <a:pt x="2302" y="337"/>
                    <a:pt x="2246" y="253"/>
                  </a:cubicBezTo>
                  <a:cubicBezTo>
                    <a:pt x="2218" y="197"/>
                    <a:pt x="2190" y="141"/>
                    <a:pt x="2134" y="85"/>
                  </a:cubicBezTo>
                  <a:cubicBezTo>
                    <a:pt x="2078" y="28"/>
                    <a:pt x="1993" y="0"/>
                    <a:pt x="19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2" name="Google Shape;4202;p64">
              <a:extLst>
                <a:ext uri="{FF2B5EF4-FFF2-40B4-BE49-F238E27FC236}">
                  <a16:creationId xmlns:a16="http://schemas.microsoft.com/office/drawing/2014/main" id="{079A84A0-A585-0D89-B6C5-F2648CEA3C23}"/>
                </a:ext>
              </a:extLst>
            </p:cNvPr>
            <p:cNvSpPr/>
            <p:nvPr/>
          </p:nvSpPr>
          <p:spPr>
            <a:xfrm>
              <a:off x="3952475" y="3904550"/>
              <a:ext cx="18275" cy="72300"/>
            </a:xfrm>
            <a:custGeom>
              <a:avLst/>
              <a:gdLst/>
              <a:ahLst/>
              <a:cxnLst/>
              <a:rect l="l" t="t" r="r" b="b"/>
              <a:pathLst>
                <a:path w="731" h="2892" extrusionOk="0">
                  <a:moveTo>
                    <a:pt x="363" y="0"/>
                  </a:moveTo>
                  <a:cubicBezTo>
                    <a:pt x="345" y="0"/>
                    <a:pt x="327" y="2"/>
                    <a:pt x="309" y="6"/>
                  </a:cubicBezTo>
                  <a:cubicBezTo>
                    <a:pt x="197" y="34"/>
                    <a:pt x="112" y="174"/>
                    <a:pt x="141" y="286"/>
                  </a:cubicBezTo>
                  <a:lnTo>
                    <a:pt x="141" y="314"/>
                  </a:lnTo>
                  <a:cubicBezTo>
                    <a:pt x="169" y="427"/>
                    <a:pt x="253" y="876"/>
                    <a:pt x="253" y="1409"/>
                  </a:cubicBezTo>
                  <a:cubicBezTo>
                    <a:pt x="253" y="1802"/>
                    <a:pt x="197" y="2252"/>
                    <a:pt x="56" y="2560"/>
                  </a:cubicBezTo>
                  <a:cubicBezTo>
                    <a:pt x="0" y="2701"/>
                    <a:pt x="56" y="2841"/>
                    <a:pt x="197" y="2869"/>
                  </a:cubicBezTo>
                  <a:cubicBezTo>
                    <a:pt x="227" y="2884"/>
                    <a:pt x="259" y="2891"/>
                    <a:pt x="291" y="2891"/>
                  </a:cubicBezTo>
                  <a:cubicBezTo>
                    <a:pt x="378" y="2891"/>
                    <a:pt x="464" y="2839"/>
                    <a:pt x="506" y="2757"/>
                  </a:cubicBezTo>
                  <a:cubicBezTo>
                    <a:pt x="674" y="2336"/>
                    <a:pt x="730" y="1858"/>
                    <a:pt x="730" y="1409"/>
                  </a:cubicBezTo>
                  <a:cubicBezTo>
                    <a:pt x="730" y="764"/>
                    <a:pt x="590" y="202"/>
                    <a:pt x="590" y="174"/>
                  </a:cubicBezTo>
                  <a:cubicBezTo>
                    <a:pt x="565" y="76"/>
                    <a:pt x="477" y="0"/>
                    <a:pt x="3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3" name="Google Shape;4203;p64">
              <a:extLst>
                <a:ext uri="{FF2B5EF4-FFF2-40B4-BE49-F238E27FC236}">
                  <a16:creationId xmlns:a16="http://schemas.microsoft.com/office/drawing/2014/main" id="{C02062B4-6D66-B1E9-529A-B4EF44F8471F}"/>
                </a:ext>
              </a:extLst>
            </p:cNvPr>
            <p:cNvSpPr/>
            <p:nvPr/>
          </p:nvSpPr>
          <p:spPr>
            <a:xfrm>
              <a:off x="4649425" y="3143050"/>
              <a:ext cx="18275" cy="224025"/>
            </a:xfrm>
            <a:custGeom>
              <a:avLst/>
              <a:gdLst/>
              <a:ahLst/>
              <a:cxnLst/>
              <a:rect l="l" t="t" r="r" b="b"/>
              <a:pathLst>
                <a:path w="731" h="8961" extrusionOk="0">
                  <a:moveTo>
                    <a:pt x="463" y="0"/>
                  </a:moveTo>
                  <a:cubicBezTo>
                    <a:pt x="343" y="0"/>
                    <a:pt x="253" y="103"/>
                    <a:pt x="253" y="229"/>
                  </a:cubicBezTo>
                  <a:lnTo>
                    <a:pt x="0" y="8708"/>
                  </a:lnTo>
                  <a:cubicBezTo>
                    <a:pt x="0" y="8848"/>
                    <a:pt x="113" y="8932"/>
                    <a:pt x="225" y="8960"/>
                  </a:cubicBezTo>
                  <a:cubicBezTo>
                    <a:pt x="365" y="8960"/>
                    <a:pt x="478" y="8848"/>
                    <a:pt x="478" y="8736"/>
                  </a:cubicBezTo>
                  <a:lnTo>
                    <a:pt x="730" y="229"/>
                  </a:lnTo>
                  <a:cubicBezTo>
                    <a:pt x="730" y="117"/>
                    <a:pt x="618" y="4"/>
                    <a:pt x="506" y="4"/>
                  </a:cubicBezTo>
                  <a:cubicBezTo>
                    <a:pt x="491" y="2"/>
                    <a:pt x="477" y="0"/>
                    <a:pt x="4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4" name="Google Shape;4204;p64">
              <a:extLst>
                <a:ext uri="{FF2B5EF4-FFF2-40B4-BE49-F238E27FC236}">
                  <a16:creationId xmlns:a16="http://schemas.microsoft.com/office/drawing/2014/main" id="{6C73B27B-1150-A2D5-5361-4063D920B285}"/>
                </a:ext>
              </a:extLst>
            </p:cNvPr>
            <p:cNvSpPr/>
            <p:nvPr/>
          </p:nvSpPr>
          <p:spPr>
            <a:xfrm>
              <a:off x="4652225" y="3168275"/>
              <a:ext cx="37925" cy="131550"/>
            </a:xfrm>
            <a:custGeom>
              <a:avLst/>
              <a:gdLst/>
              <a:ahLst/>
              <a:cxnLst/>
              <a:rect l="l" t="t" r="r" b="b"/>
              <a:pathLst>
                <a:path w="1517" h="5262" extrusionOk="0">
                  <a:moveTo>
                    <a:pt x="1276" y="1"/>
                  </a:moveTo>
                  <a:cubicBezTo>
                    <a:pt x="1174" y="1"/>
                    <a:pt x="1064" y="80"/>
                    <a:pt x="1039" y="203"/>
                  </a:cubicBezTo>
                  <a:lnTo>
                    <a:pt x="29" y="4975"/>
                  </a:lnTo>
                  <a:cubicBezTo>
                    <a:pt x="1" y="5116"/>
                    <a:pt x="85" y="5228"/>
                    <a:pt x="197" y="5256"/>
                  </a:cubicBezTo>
                  <a:cubicBezTo>
                    <a:pt x="216" y="5260"/>
                    <a:pt x="234" y="5262"/>
                    <a:pt x="251" y="5262"/>
                  </a:cubicBezTo>
                  <a:cubicBezTo>
                    <a:pt x="366" y="5262"/>
                    <a:pt x="454" y="5185"/>
                    <a:pt x="478" y="5088"/>
                  </a:cubicBezTo>
                  <a:lnTo>
                    <a:pt x="1489" y="287"/>
                  </a:lnTo>
                  <a:cubicBezTo>
                    <a:pt x="1517" y="175"/>
                    <a:pt x="1461" y="34"/>
                    <a:pt x="1320" y="6"/>
                  </a:cubicBezTo>
                  <a:cubicBezTo>
                    <a:pt x="1306" y="2"/>
                    <a:pt x="1291" y="1"/>
                    <a:pt x="12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5" name="Google Shape;4205;p64">
              <a:extLst>
                <a:ext uri="{FF2B5EF4-FFF2-40B4-BE49-F238E27FC236}">
                  <a16:creationId xmlns:a16="http://schemas.microsoft.com/office/drawing/2014/main" id="{FCE997AE-C07A-8857-C517-16B677214B04}"/>
                </a:ext>
              </a:extLst>
            </p:cNvPr>
            <p:cNvSpPr/>
            <p:nvPr/>
          </p:nvSpPr>
          <p:spPr>
            <a:xfrm>
              <a:off x="3982650" y="3160575"/>
              <a:ext cx="18275" cy="252825"/>
            </a:xfrm>
            <a:custGeom>
              <a:avLst/>
              <a:gdLst/>
              <a:ahLst/>
              <a:cxnLst/>
              <a:rect l="l" t="t" r="r" b="b"/>
              <a:pathLst>
                <a:path w="731" h="10113" extrusionOk="0">
                  <a:moveTo>
                    <a:pt x="260" y="1"/>
                  </a:moveTo>
                  <a:cubicBezTo>
                    <a:pt x="248" y="1"/>
                    <a:pt x="237" y="2"/>
                    <a:pt x="225" y="5"/>
                  </a:cubicBezTo>
                  <a:cubicBezTo>
                    <a:pt x="85" y="5"/>
                    <a:pt x="0" y="118"/>
                    <a:pt x="0" y="230"/>
                  </a:cubicBezTo>
                  <a:lnTo>
                    <a:pt x="253" y="9860"/>
                  </a:lnTo>
                  <a:cubicBezTo>
                    <a:pt x="253" y="10000"/>
                    <a:pt x="365" y="10112"/>
                    <a:pt x="478" y="10112"/>
                  </a:cubicBezTo>
                  <a:cubicBezTo>
                    <a:pt x="618" y="10084"/>
                    <a:pt x="730" y="10000"/>
                    <a:pt x="730" y="9860"/>
                  </a:cubicBezTo>
                  <a:lnTo>
                    <a:pt x="450" y="230"/>
                  </a:lnTo>
                  <a:cubicBezTo>
                    <a:pt x="450" y="104"/>
                    <a:pt x="360" y="1"/>
                    <a:pt x="2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6" name="Google Shape;4206;p64">
              <a:extLst>
                <a:ext uri="{FF2B5EF4-FFF2-40B4-BE49-F238E27FC236}">
                  <a16:creationId xmlns:a16="http://schemas.microsoft.com/office/drawing/2014/main" id="{FFC0876E-F796-2D18-1C4D-E58DE97868D0}"/>
                </a:ext>
              </a:extLst>
            </p:cNvPr>
            <p:cNvSpPr/>
            <p:nvPr/>
          </p:nvSpPr>
          <p:spPr>
            <a:xfrm>
              <a:off x="2591550" y="5031175"/>
              <a:ext cx="1179850" cy="346750"/>
            </a:xfrm>
            <a:custGeom>
              <a:avLst/>
              <a:gdLst/>
              <a:ahLst/>
              <a:cxnLst/>
              <a:rect l="l" t="t" r="r" b="b"/>
              <a:pathLst>
                <a:path w="47194" h="13870" extrusionOk="0">
                  <a:moveTo>
                    <a:pt x="23583" y="1"/>
                  </a:moveTo>
                  <a:cubicBezTo>
                    <a:pt x="10556" y="1"/>
                    <a:pt x="0" y="3117"/>
                    <a:pt x="0" y="6935"/>
                  </a:cubicBezTo>
                  <a:cubicBezTo>
                    <a:pt x="0" y="10753"/>
                    <a:pt x="10556" y="13869"/>
                    <a:pt x="23583" y="13869"/>
                  </a:cubicBezTo>
                  <a:cubicBezTo>
                    <a:pt x="36610" y="13869"/>
                    <a:pt x="47194" y="10753"/>
                    <a:pt x="47194" y="6935"/>
                  </a:cubicBezTo>
                  <a:cubicBezTo>
                    <a:pt x="47194" y="3117"/>
                    <a:pt x="36610" y="1"/>
                    <a:pt x="235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7" name="Google Shape;4207;p64">
              <a:extLst>
                <a:ext uri="{FF2B5EF4-FFF2-40B4-BE49-F238E27FC236}">
                  <a16:creationId xmlns:a16="http://schemas.microsoft.com/office/drawing/2014/main" id="{A05C3354-E410-641A-7AFC-9CF8574C952F}"/>
                </a:ext>
              </a:extLst>
            </p:cNvPr>
            <p:cNvSpPr/>
            <p:nvPr/>
          </p:nvSpPr>
          <p:spPr>
            <a:xfrm>
              <a:off x="2591550" y="5031175"/>
              <a:ext cx="1179850" cy="346750"/>
            </a:xfrm>
            <a:custGeom>
              <a:avLst/>
              <a:gdLst/>
              <a:ahLst/>
              <a:cxnLst/>
              <a:rect l="l" t="t" r="r" b="b"/>
              <a:pathLst>
                <a:path w="47194" h="13870" extrusionOk="0">
                  <a:moveTo>
                    <a:pt x="23583" y="1"/>
                  </a:moveTo>
                  <a:cubicBezTo>
                    <a:pt x="10556" y="1"/>
                    <a:pt x="0" y="3117"/>
                    <a:pt x="0" y="6935"/>
                  </a:cubicBezTo>
                  <a:cubicBezTo>
                    <a:pt x="0" y="10753"/>
                    <a:pt x="10556" y="13869"/>
                    <a:pt x="23583" y="13869"/>
                  </a:cubicBezTo>
                  <a:cubicBezTo>
                    <a:pt x="36610" y="13869"/>
                    <a:pt x="47194" y="10753"/>
                    <a:pt x="47194" y="6935"/>
                  </a:cubicBezTo>
                  <a:cubicBezTo>
                    <a:pt x="47194" y="3117"/>
                    <a:pt x="36610" y="1"/>
                    <a:pt x="235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8" name="Google Shape;4208;p64">
              <a:extLst>
                <a:ext uri="{FF2B5EF4-FFF2-40B4-BE49-F238E27FC236}">
                  <a16:creationId xmlns:a16="http://schemas.microsoft.com/office/drawing/2014/main" id="{6B2B9D97-C03B-D465-2ADD-9FB2807840D7}"/>
                </a:ext>
              </a:extLst>
            </p:cNvPr>
            <p:cNvSpPr/>
            <p:nvPr/>
          </p:nvSpPr>
          <p:spPr>
            <a:xfrm>
              <a:off x="3400100" y="2659400"/>
              <a:ext cx="126350" cy="233900"/>
            </a:xfrm>
            <a:custGeom>
              <a:avLst/>
              <a:gdLst/>
              <a:ahLst/>
              <a:cxnLst/>
              <a:rect l="l" t="t" r="r" b="b"/>
              <a:pathLst>
                <a:path w="5054" h="9356" extrusionOk="0">
                  <a:moveTo>
                    <a:pt x="1156" y="1"/>
                  </a:moveTo>
                  <a:cubicBezTo>
                    <a:pt x="1015" y="1"/>
                    <a:pt x="904" y="7"/>
                    <a:pt x="843" y="7"/>
                  </a:cubicBezTo>
                  <a:cubicBezTo>
                    <a:pt x="618" y="7"/>
                    <a:pt x="393" y="147"/>
                    <a:pt x="674" y="540"/>
                  </a:cubicBezTo>
                  <a:cubicBezTo>
                    <a:pt x="983" y="905"/>
                    <a:pt x="1881" y="990"/>
                    <a:pt x="1881" y="1355"/>
                  </a:cubicBezTo>
                  <a:lnTo>
                    <a:pt x="1881" y="3713"/>
                  </a:lnTo>
                  <a:cubicBezTo>
                    <a:pt x="1881" y="3713"/>
                    <a:pt x="1516" y="2646"/>
                    <a:pt x="1292" y="2028"/>
                  </a:cubicBezTo>
                  <a:cubicBezTo>
                    <a:pt x="1135" y="1618"/>
                    <a:pt x="653" y="1384"/>
                    <a:pt x="345" y="1384"/>
                  </a:cubicBezTo>
                  <a:cubicBezTo>
                    <a:pt x="211" y="1384"/>
                    <a:pt x="110" y="1429"/>
                    <a:pt x="85" y="1523"/>
                  </a:cubicBezTo>
                  <a:cubicBezTo>
                    <a:pt x="0" y="1804"/>
                    <a:pt x="534" y="2337"/>
                    <a:pt x="758" y="3179"/>
                  </a:cubicBezTo>
                  <a:cubicBezTo>
                    <a:pt x="983" y="3994"/>
                    <a:pt x="899" y="5594"/>
                    <a:pt x="899" y="5594"/>
                  </a:cubicBezTo>
                  <a:cubicBezTo>
                    <a:pt x="899" y="5594"/>
                    <a:pt x="843" y="6492"/>
                    <a:pt x="1516" y="7250"/>
                  </a:cubicBezTo>
                  <a:cubicBezTo>
                    <a:pt x="2190" y="8008"/>
                    <a:pt x="3482" y="9356"/>
                    <a:pt x="3482" y="9356"/>
                  </a:cubicBezTo>
                  <a:lnTo>
                    <a:pt x="5054" y="8149"/>
                  </a:lnTo>
                  <a:cubicBezTo>
                    <a:pt x="5054" y="8149"/>
                    <a:pt x="4520" y="6801"/>
                    <a:pt x="4689" y="6127"/>
                  </a:cubicBezTo>
                  <a:cubicBezTo>
                    <a:pt x="4829" y="5425"/>
                    <a:pt x="4913" y="4387"/>
                    <a:pt x="4520" y="3544"/>
                  </a:cubicBezTo>
                  <a:cubicBezTo>
                    <a:pt x="4155" y="2730"/>
                    <a:pt x="2948" y="2562"/>
                    <a:pt x="2948" y="2562"/>
                  </a:cubicBezTo>
                  <a:cubicBezTo>
                    <a:pt x="2948" y="2562"/>
                    <a:pt x="3032" y="2281"/>
                    <a:pt x="3032" y="1888"/>
                  </a:cubicBezTo>
                  <a:cubicBezTo>
                    <a:pt x="3032" y="1523"/>
                    <a:pt x="3032" y="821"/>
                    <a:pt x="2499" y="372"/>
                  </a:cubicBezTo>
                  <a:cubicBezTo>
                    <a:pt x="2111" y="45"/>
                    <a:pt x="1530" y="1"/>
                    <a:pt x="1156" y="1"/>
                  </a:cubicBezTo>
                  <a:close/>
                </a:path>
              </a:pathLst>
            </a:custGeom>
            <a:solidFill>
              <a:srgbClr val="9C9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9" name="Google Shape;4209;p64">
              <a:extLst>
                <a:ext uri="{FF2B5EF4-FFF2-40B4-BE49-F238E27FC236}">
                  <a16:creationId xmlns:a16="http://schemas.microsoft.com/office/drawing/2014/main" id="{D52A6C6A-3EFD-7380-BEE3-CE736358C59A}"/>
                </a:ext>
              </a:extLst>
            </p:cNvPr>
            <p:cNvSpPr/>
            <p:nvPr/>
          </p:nvSpPr>
          <p:spPr>
            <a:xfrm>
              <a:off x="3395875" y="2653250"/>
              <a:ext cx="136900" cy="245950"/>
            </a:xfrm>
            <a:custGeom>
              <a:avLst/>
              <a:gdLst/>
              <a:ahLst/>
              <a:cxnLst/>
              <a:rect l="l" t="t" r="r" b="b"/>
              <a:pathLst>
                <a:path w="5476" h="9838" extrusionOk="0">
                  <a:moveTo>
                    <a:pt x="1292" y="478"/>
                  </a:moveTo>
                  <a:cubicBezTo>
                    <a:pt x="1461" y="478"/>
                    <a:pt x="1685" y="478"/>
                    <a:pt x="1910" y="534"/>
                  </a:cubicBezTo>
                  <a:cubicBezTo>
                    <a:pt x="2135" y="590"/>
                    <a:pt x="2359" y="674"/>
                    <a:pt x="2500" y="814"/>
                  </a:cubicBezTo>
                  <a:cubicBezTo>
                    <a:pt x="2724" y="983"/>
                    <a:pt x="2836" y="1236"/>
                    <a:pt x="2893" y="1460"/>
                  </a:cubicBezTo>
                  <a:cubicBezTo>
                    <a:pt x="2949" y="1713"/>
                    <a:pt x="2949" y="1937"/>
                    <a:pt x="2949" y="2134"/>
                  </a:cubicBezTo>
                  <a:cubicBezTo>
                    <a:pt x="2949" y="2302"/>
                    <a:pt x="2949" y="2471"/>
                    <a:pt x="2921" y="2583"/>
                  </a:cubicBezTo>
                  <a:cubicBezTo>
                    <a:pt x="2921" y="2639"/>
                    <a:pt x="2921" y="2695"/>
                    <a:pt x="2893" y="2724"/>
                  </a:cubicBezTo>
                  <a:lnTo>
                    <a:pt x="2893" y="2752"/>
                  </a:lnTo>
                  <a:cubicBezTo>
                    <a:pt x="2865" y="2836"/>
                    <a:pt x="2893" y="2892"/>
                    <a:pt x="2921" y="2948"/>
                  </a:cubicBezTo>
                  <a:cubicBezTo>
                    <a:pt x="2977" y="3004"/>
                    <a:pt x="3033" y="3032"/>
                    <a:pt x="3089" y="3060"/>
                  </a:cubicBezTo>
                  <a:cubicBezTo>
                    <a:pt x="3145" y="3060"/>
                    <a:pt x="3426" y="3117"/>
                    <a:pt x="3735" y="3229"/>
                  </a:cubicBezTo>
                  <a:cubicBezTo>
                    <a:pt x="4044" y="3369"/>
                    <a:pt x="4352" y="3594"/>
                    <a:pt x="4493" y="3903"/>
                  </a:cubicBezTo>
                  <a:cubicBezTo>
                    <a:pt x="4661" y="4296"/>
                    <a:pt x="4746" y="4773"/>
                    <a:pt x="4746" y="5222"/>
                  </a:cubicBezTo>
                  <a:cubicBezTo>
                    <a:pt x="4746" y="5643"/>
                    <a:pt x="4689" y="6008"/>
                    <a:pt x="4633" y="6317"/>
                  </a:cubicBezTo>
                  <a:cubicBezTo>
                    <a:pt x="4605" y="6429"/>
                    <a:pt x="4605" y="6542"/>
                    <a:pt x="4605" y="6654"/>
                  </a:cubicBezTo>
                  <a:cubicBezTo>
                    <a:pt x="4605" y="7047"/>
                    <a:pt x="4689" y="7496"/>
                    <a:pt x="4802" y="7861"/>
                  </a:cubicBezTo>
                  <a:cubicBezTo>
                    <a:pt x="4861" y="8055"/>
                    <a:pt x="4913" y="8217"/>
                    <a:pt x="4952" y="8326"/>
                  </a:cubicBezTo>
                  <a:lnTo>
                    <a:pt x="4952" y="8326"/>
                  </a:lnTo>
                  <a:lnTo>
                    <a:pt x="3676" y="9306"/>
                  </a:lnTo>
                  <a:lnTo>
                    <a:pt x="3676" y="9306"/>
                  </a:lnTo>
                  <a:cubicBezTo>
                    <a:pt x="3541" y="9161"/>
                    <a:pt x="3325" y="8928"/>
                    <a:pt x="3089" y="8675"/>
                  </a:cubicBezTo>
                  <a:cubicBezTo>
                    <a:pt x="2696" y="8254"/>
                    <a:pt x="2191" y="7721"/>
                    <a:pt x="1854" y="7328"/>
                  </a:cubicBezTo>
                  <a:cubicBezTo>
                    <a:pt x="1348" y="6794"/>
                    <a:pt x="1320" y="6121"/>
                    <a:pt x="1320" y="5924"/>
                  </a:cubicBezTo>
                  <a:lnTo>
                    <a:pt x="1320" y="5868"/>
                  </a:lnTo>
                  <a:lnTo>
                    <a:pt x="1320" y="5840"/>
                  </a:lnTo>
                  <a:cubicBezTo>
                    <a:pt x="1320" y="5840"/>
                    <a:pt x="1320" y="5587"/>
                    <a:pt x="1320" y="5222"/>
                  </a:cubicBezTo>
                  <a:cubicBezTo>
                    <a:pt x="1320" y="4689"/>
                    <a:pt x="1292" y="3903"/>
                    <a:pt x="1152" y="3369"/>
                  </a:cubicBezTo>
                  <a:cubicBezTo>
                    <a:pt x="1040" y="2948"/>
                    <a:pt x="843" y="2611"/>
                    <a:pt x="703" y="2330"/>
                  </a:cubicBezTo>
                  <a:cubicBezTo>
                    <a:pt x="647" y="2190"/>
                    <a:pt x="562" y="2078"/>
                    <a:pt x="534" y="1994"/>
                  </a:cubicBezTo>
                  <a:cubicBezTo>
                    <a:pt x="498" y="1939"/>
                    <a:pt x="485" y="1885"/>
                    <a:pt x="481" y="1853"/>
                  </a:cubicBezTo>
                  <a:lnTo>
                    <a:pt x="506" y="1853"/>
                  </a:lnTo>
                  <a:cubicBezTo>
                    <a:pt x="590" y="1853"/>
                    <a:pt x="759" y="1909"/>
                    <a:pt x="899" y="1994"/>
                  </a:cubicBezTo>
                  <a:cubicBezTo>
                    <a:pt x="1068" y="2078"/>
                    <a:pt x="1180" y="2218"/>
                    <a:pt x="1236" y="2359"/>
                  </a:cubicBezTo>
                  <a:cubicBezTo>
                    <a:pt x="1348" y="2667"/>
                    <a:pt x="1489" y="3088"/>
                    <a:pt x="1629" y="3425"/>
                  </a:cubicBezTo>
                  <a:cubicBezTo>
                    <a:pt x="1707" y="3660"/>
                    <a:pt x="1785" y="3853"/>
                    <a:pt x="1826" y="3949"/>
                  </a:cubicBezTo>
                  <a:lnTo>
                    <a:pt x="1826" y="3949"/>
                  </a:lnTo>
                  <a:lnTo>
                    <a:pt x="1826" y="3959"/>
                  </a:lnTo>
                  <a:lnTo>
                    <a:pt x="1830" y="3959"/>
                  </a:lnTo>
                  <a:cubicBezTo>
                    <a:pt x="1845" y="3995"/>
                    <a:pt x="1854" y="4015"/>
                    <a:pt x="1854" y="4015"/>
                  </a:cubicBezTo>
                  <a:cubicBezTo>
                    <a:pt x="1882" y="4127"/>
                    <a:pt x="1994" y="4183"/>
                    <a:pt x="2107" y="4183"/>
                  </a:cubicBezTo>
                  <a:cubicBezTo>
                    <a:pt x="2219" y="4155"/>
                    <a:pt x="2303" y="4071"/>
                    <a:pt x="2303" y="3959"/>
                  </a:cubicBezTo>
                  <a:lnTo>
                    <a:pt x="2303" y="1601"/>
                  </a:lnTo>
                  <a:cubicBezTo>
                    <a:pt x="2303" y="1516"/>
                    <a:pt x="2275" y="1432"/>
                    <a:pt x="2219" y="1348"/>
                  </a:cubicBezTo>
                  <a:cubicBezTo>
                    <a:pt x="2135" y="1236"/>
                    <a:pt x="2022" y="1151"/>
                    <a:pt x="1910" y="1095"/>
                  </a:cubicBezTo>
                  <a:cubicBezTo>
                    <a:pt x="1742" y="1011"/>
                    <a:pt x="1545" y="927"/>
                    <a:pt x="1377" y="871"/>
                  </a:cubicBezTo>
                  <a:cubicBezTo>
                    <a:pt x="1236" y="786"/>
                    <a:pt x="1096" y="702"/>
                    <a:pt x="1040" y="618"/>
                  </a:cubicBezTo>
                  <a:cubicBezTo>
                    <a:pt x="984" y="590"/>
                    <a:pt x="955" y="534"/>
                    <a:pt x="955" y="506"/>
                  </a:cubicBezTo>
                  <a:lnTo>
                    <a:pt x="948" y="499"/>
                  </a:lnTo>
                  <a:lnTo>
                    <a:pt x="948" y="499"/>
                  </a:lnTo>
                  <a:lnTo>
                    <a:pt x="1012" y="478"/>
                  </a:lnTo>
                  <a:close/>
                  <a:moveTo>
                    <a:pt x="1292" y="0"/>
                  </a:moveTo>
                  <a:cubicBezTo>
                    <a:pt x="1152" y="0"/>
                    <a:pt x="1040" y="28"/>
                    <a:pt x="1012" y="28"/>
                  </a:cubicBezTo>
                  <a:cubicBezTo>
                    <a:pt x="899" y="28"/>
                    <a:pt x="787" y="28"/>
                    <a:pt x="675" y="113"/>
                  </a:cubicBezTo>
                  <a:cubicBezTo>
                    <a:pt x="562" y="169"/>
                    <a:pt x="478" y="309"/>
                    <a:pt x="478" y="478"/>
                  </a:cubicBezTo>
                  <a:cubicBezTo>
                    <a:pt x="478" y="618"/>
                    <a:pt x="562" y="758"/>
                    <a:pt x="675" y="927"/>
                  </a:cubicBezTo>
                  <a:cubicBezTo>
                    <a:pt x="787" y="1067"/>
                    <a:pt x="927" y="1151"/>
                    <a:pt x="1068" y="1207"/>
                  </a:cubicBezTo>
                  <a:cubicBezTo>
                    <a:pt x="1264" y="1320"/>
                    <a:pt x="1489" y="1404"/>
                    <a:pt x="1657" y="1488"/>
                  </a:cubicBezTo>
                  <a:cubicBezTo>
                    <a:pt x="1742" y="1516"/>
                    <a:pt x="1798" y="1572"/>
                    <a:pt x="1798" y="1601"/>
                  </a:cubicBezTo>
                  <a:lnTo>
                    <a:pt x="1826" y="1601"/>
                  </a:lnTo>
                  <a:lnTo>
                    <a:pt x="1826" y="2597"/>
                  </a:lnTo>
                  <a:lnTo>
                    <a:pt x="1826" y="2597"/>
                  </a:lnTo>
                  <a:cubicBezTo>
                    <a:pt x="1776" y="2460"/>
                    <a:pt x="1728" y="2331"/>
                    <a:pt x="1685" y="2218"/>
                  </a:cubicBezTo>
                  <a:cubicBezTo>
                    <a:pt x="1573" y="1937"/>
                    <a:pt x="1377" y="1741"/>
                    <a:pt x="1152" y="1601"/>
                  </a:cubicBezTo>
                  <a:cubicBezTo>
                    <a:pt x="927" y="1460"/>
                    <a:pt x="703" y="1404"/>
                    <a:pt x="506" y="1404"/>
                  </a:cubicBezTo>
                  <a:cubicBezTo>
                    <a:pt x="394" y="1404"/>
                    <a:pt x="310" y="1404"/>
                    <a:pt x="226" y="1460"/>
                  </a:cubicBezTo>
                  <a:cubicBezTo>
                    <a:pt x="147" y="1486"/>
                    <a:pt x="68" y="1562"/>
                    <a:pt x="35" y="1687"/>
                  </a:cubicBezTo>
                  <a:lnTo>
                    <a:pt x="35" y="1687"/>
                  </a:lnTo>
                  <a:lnTo>
                    <a:pt x="29" y="1685"/>
                  </a:lnTo>
                  <a:cubicBezTo>
                    <a:pt x="1" y="1741"/>
                    <a:pt x="1" y="1797"/>
                    <a:pt x="1" y="1825"/>
                  </a:cubicBezTo>
                  <a:cubicBezTo>
                    <a:pt x="1" y="1965"/>
                    <a:pt x="57" y="2078"/>
                    <a:pt x="113" y="2190"/>
                  </a:cubicBezTo>
                  <a:cubicBezTo>
                    <a:pt x="282" y="2527"/>
                    <a:pt x="562" y="2948"/>
                    <a:pt x="703" y="3482"/>
                  </a:cubicBezTo>
                  <a:cubicBezTo>
                    <a:pt x="815" y="3931"/>
                    <a:pt x="871" y="4689"/>
                    <a:pt x="871" y="5222"/>
                  </a:cubicBezTo>
                  <a:cubicBezTo>
                    <a:pt x="871" y="5391"/>
                    <a:pt x="843" y="5559"/>
                    <a:pt x="843" y="5643"/>
                  </a:cubicBezTo>
                  <a:cubicBezTo>
                    <a:pt x="843" y="5756"/>
                    <a:pt x="843" y="5812"/>
                    <a:pt x="843" y="5812"/>
                  </a:cubicBezTo>
                  <a:cubicBezTo>
                    <a:pt x="843" y="5812"/>
                    <a:pt x="843" y="5868"/>
                    <a:pt x="843" y="5924"/>
                  </a:cubicBezTo>
                  <a:cubicBezTo>
                    <a:pt x="843" y="6177"/>
                    <a:pt x="899" y="6963"/>
                    <a:pt x="1517" y="7665"/>
                  </a:cubicBezTo>
                  <a:cubicBezTo>
                    <a:pt x="2191" y="8423"/>
                    <a:pt x="3482" y="9770"/>
                    <a:pt x="3482" y="9770"/>
                  </a:cubicBezTo>
                  <a:cubicBezTo>
                    <a:pt x="3529" y="9817"/>
                    <a:pt x="3592" y="9837"/>
                    <a:pt x="3654" y="9837"/>
                  </a:cubicBezTo>
                  <a:cubicBezTo>
                    <a:pt x="3704" y="9837"/>
                    <a:pt x="3753" y="9824"/>
                    <a:pt x="3791" y="9798"/>
                  </a:cubicBezTo>
                  <a:lnTo>
                    <a:pt x="5363" y="8591"/>
                  </a:lnTo>
                  <a:cubicBezTo>
                    <a:pt x="5447" y="8535"/>
                    <a:pt x="5475" y="8423"/>
                    <a:pt x="5447" y="8310"/>
                  </a:cubicBezTo>
                  <a:lnTo>
                    <a:pt x="5419" y="8282"/>
                  </a:lnTo>
                  <a:cubicBezTo>
                    <a:pt x="5391" y="8170"/>
                    <a:pt x="5307" y="7917"/>
                    <a:pt x="5223" y="7609"/>
                  </a:cubicBezTo>
                  <a:cubicBezTo>
                    <a:pt x="5139" y="7272"/>
                    <a:pt x="5054" y="6935"/>
                    <a:pt x="5054" y="6654"/>
                  </a:cubicBezTo>
                  <a:cubicBezTo>
                    <a:pt x="5054" y="6570"/>
                    <a:pt x="5054" y="6486"/>
                    <a:pt x="5082" y="6401"/>
                  </a:cubicBezTo>
                  <a:cubicBezTo>
                    <a:pt x="5167" y="6092"/>
                    <a:pt x="5223" y="5671"/>
                    <a:pt x="5223" y="5222"/>
                  </a:cubicBezTo>
                  <a:cubicBezTo>
                    <a:pt x="5223" y="4717"/>
                    <a:pt x="5139" y="4183"/>
                    <a:pt x="4914" y="3706"/>
                  </a:cubicBezTo>
                  <a:cubicBezTo>
                    <a:pt x="4689" y="3201"/>
                    <a:pt x="4240" y="2920"/>
                    <a:pt x="3847" y="2780"/>
                  </a:cubicBezTo>
                  <a:cubicBezTo>
                    <a:pt x="3674" y="2700"/>
                    <a:pt x="3513" y="2651"/>
                    <a:pt x="3389" y="2623"/>
                  </a:cubicBezTo>
                  <a:lnTo>
                    <a:pt x="3389" y="2623"/>
                  </a:lnTo>
                  <a:cubicBezTo>
                    <a:pt x="3408" y="2496"/>
                    <a:pt x="3426" y="2327"/>
                    <a:pt x="3426" y="2134"/>
                  </a:cubicBezTo>
                  <a:cubicBezTo>
                    <a:pt x="3426" y="1937"/>
                    <a:pt x="3426" y="1657"/>
                    <a:pt x="3342" y="1348"/>
                  </a:cubicBezTo>
                  <a:cubicBezTo>
                    <a:pt x="3286" y="1039"/>
                    <a:pt x="3117" y="702"/>
                    <a:pt x="2808" y="449"/>
                  </a:cubicBezTo>
                  <a:cubicBezTo>
                    <a:pt x="2584" y="253"/>
                    <a:pt x="2275" y="141"/>
                    <a:pt x="2022" y="84"/>
                  </a:cubicBezTo>
                  <a:cubicBezTo>
                    <a:pt x="1742" y="28"/>
                    <a:pt x="1489" y="0"/>
                    <a:pt x="12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0" name="Google Shape;4210;p64">
              <a:extLst>
                <a:ext uri="{FF2B5EF4-FFF2-40B4-BE49-F238E27FC236}">
                  <a16:creationId xmlns:a16="http://schemas.microsoft.com/office/drawing/2014/main" id="{FBFA2A57-950E-0D60-184E-98689DD69606}"/>
                </a:ext>
              </a:extLst>
            </p:cNvPr>
            <p:cNvSpPr/>
            <p:nvPr/>
          </p:nvSpPr>
          <p:spPr>
            <a:xfrm>
              <a:off x="3487125" y="2863100"/>
              <a:ext cx="346050" cy="500625"/>
            </a:xfrm>
            <a:custGeom>
              <a:avLst/>
              <a:gdLst/>
              <a:ahLst/>
              <a:cxnLst/>
              <a:rect l="l" t="t" r="r" b="b"/>
              <a:pathLst>
                <a:path w="13842" h="20025" extrusionOk="0">
                  <a:moveTo>
                    <a:pt x="1573" y="1"/>
                  </a:moveTo>
                  <a:lnTo>
                    <a:pt x="1" y="1208"/>
                  </a:lnTo>
                  <a:cubicBezTo>
                    <a:pt x="1" y="1208"/>
                    <a:pt x="8732" y="19007"/>
                    <a:pt x="9546" y="19597"/>
                  </a:cubicBezTo>
                  <a:cubicBezTo>
                    <a:pt x="9893" y="19851"/>
                    <a:pt x="10274" y="20025"/>
                    <a:pt x="10686" y="20025"/>
                  </a:cubicBezTo>
                  <a:cubicBezTo>
                    <a:pt x="11273" y="20025"/>
                    <a:pt x="11925" y="19672"/>
                    <a:pt x="12634" y="18698"/>
                  </a:cubicBezTo>
                  <a:cubicBezTo>
                    <a:pt x="13841" y="17042"/>
                    <a:pt x="13701" y="15975"/>
                    <a:pt x="12859" y="14094"/>
                  </a:cubicBezTo>
                  <a:cubicBezTo>
                    <a:pt x="12045" y="12213"/>
                    <a:pt x="1573" y="1"/>
                    <a:pt x="15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1" name="Google Shape;4211;p64">
              <a:extLst>
                <a:ext uri="{FF2B5EF4-FFF2-40B4-BE49-F238E27FC236}">
                  <a16:creationId xmlns:a16="http://schemas.microsoft.com/office/drawing/2014/main" id="{CDE1DCE7-7C7A-8F14-3B23-9A4C7A20A5B2}"/>
                </a:ext>
              </a:extLst>
            </p:cNvPr>
            <p:cNvSpPr/>
            <p:nvPr/>
          </p:nvSpPr>
          <p:spPr>
            <a:xfrm>
              <a:off x="3480800" y="2857400"/>
              <a:ext cx="350275" cy="512475"/>
            </a:xfrm>
            <a:custGeom>
              <a:avLst/>
              <a:gdLst/>
              <a:ahLst/>
              <a:cxnLst/>
              <a:rect l="l" t="t" r="r" b="b"/>
              <a:pathLst>
                <a:path w="14011" h="20499" extrusionOk="0">
                  <a:moveTo>
                    <a:pt x="1802" y="551"/>
                  </a:moveTo>
                  <a:cubicBezTo>
                    <a:pt x="1878" y="634"/>
                    <a:pt x="1981" y="752"/>
                    <a:pt x="2107" y="902"/>
                  </a:cubicBezTo>
                  <a:cubicBezTo>
                    <a:pt x="3117" y="2082"/>
                    <a:pt x="5644" y="5086"/>
                    <a:pt x="8002" y="7949"/>
                  </a:cubicBezTo>
                  <a:cubicBezTo>
                    <a:pt x="9181" y="9409"/>
                    <a:pt x="10332" y="10813"/>
                    <a:pt x="11231" y="11992"/>
                  </a:cubicBezTo>
                  <a:cubicBezTo>
                    <a:pt x="11680" y="12553"/>
                    <a:pt x="12045" y="13087"/>
                    <a:pt x="12354" y="13508"/>
                  </a:cubicBezTo>
                  <a:cubicBezTo>
                    <a:pt x="12635" y="13929"/>
                    <a:pt x="12831" y="14238"/>
                    <a:pt x="12915" y="14434"/>
                  </a:cubicBezTo>
                  <a:cubicBezTo>
                    <a:pt x="13308" y="15333"/>
                    <a:pt x="13533" y="16035"/>
                    <a:pt x="13533" y="16680"/>
                  </a:cubicBezTo>
                  <a:cubicBezTo>
                    <a:pt x="13533" y="17326"/>
                    <a:pt x="13308" y="17972"/>
                    <a:pt x="12719" y="18786"/>
                  </a:cubicBezTo>
                  <a:cubicBezTo>
                    <a:pt x="12354" y="19263"/>
                    <a:pt x="12045" y="19572"/>
                    <a:pt x="11736" y="19769"/>
                  </a:cubicBezTo>
                  <a:cubicBezTo>
                    <a:pt x="11455" y="19965"/>
                    <a:pt x="11175" y="20021"/>
                    <a:pt x="10950" y="20021"/>
                  </a:cubicBezTo>
                  <a:cubicBezTo>
                    <a:pt x="10585" y="20021"/>
                    <a:pt x="10248" y="19881"/>
                    <a:pt x="9939" y="19656"/>
                  </a:cubicBezTo>
                  <a:cubicBezTo>
                    <a:pt x="9939" y="19656"/>
                    <a:pt x="9911" y="19628"/>
                    <a:pt x="9883" y="19572"/>
                  </a:cubicBezTo>
                  <a:cubicBezTo>
                    <a:pt x="9715" y="19376"/>
                    <a:pt x="9462" y="18926"/>
                    <a:pt x="9097" y="18337"/>
                  </a:cubicBezTo>
                  <a:cubicBezTo>
                    <a:pt x="7890" y="16175"/>
                    <a:pt x="5728" y="11936"/>
                    <a:pt x="3875" y="8230"/>
                  </a:cubicBezTo>
                  <a:cubicBezTo>
                    <a:pt x="2949" y="6377"/>
                    <a:pt x="2078" y="4636"/>
                    <a:pt x="1461" y="3401"/>
                  </a:cubicBezTo>
                  <a:cubicBezTo>
                    <a:pt x="1152" y="2755"/>
                    <a:pt x="899" y="2250"/>
                    <a:pt x="731" y="1885"/>
                  </a:cubicBezTo>
                  <a:cubicBezTo>
                    <a:pt x="655" y="1732"/>
                    <a:pt x="590" y="1609"/>
                    <a:pt x="542" y="1519"/>
                  </a:cubicBezTo>
                  <a:lnTo>
                    <a:pt x="542" y="1519"/>
                  </a:lnTo>
                  <a:lnTo>
                    <a:pt x="1802" y="551"/>
                  </a:lnTo>
                  <a:close/>
                  <a:moveTo>
                    <a:pt x="1852" y="0"/>
                  </a:moveTo>
                  <a:cubicBezTo>
                    <a:pt x="1796" y="0"/>
                    <a:pt x="1738" y="21"/>
                    <a:pt x="1685" y="60"/>
                  </a:cubicBezTo>
                  <a:lnTo>
                    <a:pt x="113" y="1267"/>
                  </a:lnTo>
                  <a:cubicBezTo>
                    <a:pt x="29" y="1324"/>
                    <a:pt x="1" y="1436"/>
                    <a:pt x="29" y="1548"/>
                  </a:cubicBezTo>
                  <a:cubicBezTo>
                    <a:pt x="29" y="1548"/>
                    <a:pt x="2219" y="5984"/>
                    <a:pt x="4493" y="10532"/>
                  </a:cubicBezTo>
                  <a:cubicBezTo>
                    <a:pt x="5644" y="12778"/>
                    <a:pt x="6823" y="15052"/>
                    <a:pt x="7750" y="16821"/>
                  </a:cubicBezTo>
                  <a:cubicBezTo>
                    <a:pt x="8227" y="17691"/>
                    <a:pt x="8620" y="18449"/>
                    <a:pt x="8957" y="18983"/>
                  </a:cubicBezTo>
                  <a:cubicBezTo>
                    <a:pt x="9125" y="19263"/>
                    <a:pt x="9238" y="19488"/>
                    <a:pt x="9378" y="19656"/>
                  </a:cubicBezTo>
                  <a:cubicBezTo>
                    <a:pt x="9434" y="19741"/>
                    <a:pt x="9462" y="19825"/>
                    <a:pt x="9518" y="19881"/>
                  </a:cubicBezTo>
                  <a:cubicBezTo>
                    <a:pt x="9574" y="19937"/>
                    <a:pt x="9603" y="19993"/>
                    <a:pt x="9659" y="20021"/>
                  </a:cubicBezTo>
                  <a:cubicBezTo>
                    <a:pt x="10024" y="20302"/>
                    <a:pt x="10473" y="20499"/>
                    <a:pt x="10950" y="20499"/>
                  </a:cubicBezTo>
                  <a:cubicBezTo>
                    <a:pt x="11287" y="20499"/>
                    <a:pt x="11652" y="20386"/>
                    <a:pt x="11989" y="20162"/>
                  </a:cubicBezTo>
                  <a:cubicBezTo>
                    <a:pt x="12354" y="19937"/>
                    <a:pt x="12719" y="19572"/>
                    <a:pt x="13084" y="19067"/>
                  </a:cubicBezTo>
                  <a:cubicBezTo>
                    <a:pt x="13730" y="18196"/>
                    <a:pt x="14010" y="17467"/>
                    <a:pt x="14010" y="16680"/>
                  </a:cubicBezTo>
                  <a:cubicBezTo>
                    <a:pt x="14010" y="15922"/>
                    <a:pt x="13758" y="15164"/>
                    <a:pt x="13336" y="14238"/>
                  </a:cubicBezTo>
                  <a:cubicBezTo>
                    <a:pt x="13224" y="13957"/>
                    <a:pt x="12971" y="13564"/>
                    <a:pt x="12578" y="13031"/>
                  </a:cubicBezTo>
                  <a:cubicBezTo>
                    <a:pt x="11315" y="11234"/>
                    <a:pt x="8676" y="8005"/>
                    <a:pt x="6346" y="5198"/>
                  </a:cubicBezTo>
                  <a:cubicBezTo>
                    <a:pt x="4016" y="2418"/>
                    <a:pt x="2022" y="88"/>
                    <a:pt x="2022" y="88"/>
                  </a:cubicBezTo>
                  <a:cubicBezTo>
                    <a:pt x="1977" y="28"/>
                    <a:pt x="1916" y="0"/>
                    <a:pt x="18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2" name="Google Shape;4212;p64">
              <a:extLst>
                <a:ext uri="{FF2B5EF4-FFF2-40B4-BE49-F238E27FC236}">
                  <a16:creationId xmlns:a16="http://schemas.microsoft.com/office/drawing/2014/main" id="{124D55F2-D6EE-7A0B-B04A-EC3EDF387538}"/>
                </a:ext>
              </a:extLst>
            </p:cNvPr>
            <p:cNvSpPr/>
            <p:nvPr/>
          </p:nvSpPr>
          <p:spPr>
            <a:xfrm>
              <a:off x="3115850" y="2418375"/>
              <a:ext cx="301125" cy="330350"/>
            </a:xfrm>
            <a:custGeom>
              <a:avLst/>
              <a:gdLst/>
              <a:ahLst/>
              <a:cxnLst/>
              <a:rect l="l" t="t" r="r" b="b"/>
              <a:pathLst>
                <a:path w="12045" h="13214" extrusionOk="0">
                  <a:moveTo>
                    <a:pt x="7069" y="1"/>
                  </a:moveTo>
                  <a:cubicBezTo>
                    <a:pt x="6062" y="1"/>
                    <a:pt x="4893" y="75"/>
                    <a:pt x="3818" y="327"/>
                  </a:cubicBezTo>
                  <a:cubicBezTo>
                    <a:pt x="1179" y="945"/>
                    <a:pt x="0" y="3359"/>
                    <a:pt x="786" y="5746"/>
                  </a:cubicBezTo>
                  <a:cubicBezTo>
                    <a:pt x="1572" y="8104"/>
                    <a:pt x="2358" y="9564"/>
                    <a:pt x="2358" y="9564"/>
                  </a:cubicBezTo>
                  <a:lnTo>
                    <a:pt x="2246" y="12877"/>
                  </a:lnTo>
                  <a:lnTo>
                    <a:pt x="4324" y="12877"/>
                  </a:lnTo>
                  <a:cubicBezTo>
                    <a:pt x="5390" y="12877"/>
                    <a:pt x="8086" y="13213"/>
                    <a:pt x="8086" y="13213"/>
                  </a:cubicBezTo>
                  <a:lnTo>
                    <a:pt x="8198" y="11080"/>
                  </a:lnTo>
                  <a:cubicBezTo>
                    <a:pt x="8198" y="11080"/>
                    <a:pt x="9130" y="11257"/>
                    <a:pt x="9869" y="11257"/>
                  </a:cubicBezTo>
                  <a:cubicBezTo>
                    <a:pt x="9961" y="11257"/>
                    <a:pt x="10051" y="11254"/>
                    <a:pt x="10135" y="11248"/>
                  </a:cubicBezTo>
                  <a:cubicBezTo>
                    <a:pt x="10865" y="11192"/>
                    <a:pt x="11258" y="11136"/>
                    <a:pt x="11258" y="10350"/>
                  </a:cubicBezTo>
                  <a:cubicBezTo>
                    <a:pt x="11258" y="9564"/>
                    <a:pt x="11427" y="7149"/>
                    <a:pt x="11427" y="7149"/>
                  </a:cubicBezTo>
                  <a:cubicBezTo>
                    <a:pt x="11427" y="7149"/>
                    <a:pt x="11595" y="6981"/>
                    <a:pt x="11820" y="6532"/>
                  </a:cubicBezTo>
                  <a:cubicBezTo>
                    <a:pt x="12044" y="6082"/>
                    <a:pt x="11651" y="5914"/>
                    <a:pt x="11314" y="5324"/>
                  </a:cubicBezTo>
                  <a:cubicBezTo>
                    <a:pt x="10977" y="4763"/>
                    <a:pt x="10809" y="4201"/>
                    <a:pt x="10809" y="3528"/>
                  </a:cubicBezTo>
                  <a:cubicBezTo>
                    <a:pt x="10809" y="2854"/>
                    <a:pt x="9658" y="159"/>
                    <a:pt x="9658" y="159"/>
                  </a:cubicBezTo>
                  <a:cubicBezTo>
                    <a:pt x="9658" y="159"/>
                    <a:pt x="8534" y="1"/>
                    <a:pt x="7069" y="1"/>
                  </a:cubicBezTo>
                  <a:close/>
                </a:path>
              </a:pathLst>
            </a:custGeom>
            <a:solidFill>
              <a:srgbClr val="9C9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3" name="Google Shape;4213;p64">
              <a:extLst>
                <a:ext uri="{FF2B5EF4-FFF2-40B4-BE49-F238E27FC236}">
                  <a16:creationId xmlns:a16="http://schemas.microsoft.com/office/drawing/2014/main" id="{5011160F-59B6-4AA1-244B-AA2D70492942}"/>
                </a:ext>
              </a:extLst>
            </p:cNvPr>
            <p:cNvSpPr/>
            <p:nvPr/>
          </p:nvSpPr>
          <p:spPr>
            <a:xfrm>
              <a:off x="3123550" y="2412500"/>
              <a:ext cx="294825" cy="342125"/>
            </a:xfrm>
            <a:custGeom>
              <a:avLst/>
              <a:gdLst/>
              <a:ahLst/>
              <a:cxnLst/>
              <a:rect l="l" t="t" r="r" b="b"/>
              <a:pathLst>
                <a:path w="11793" h="13685" extrusionOk="0">
                  <a:moveTo>
                    <a:pt x="6767" y="478"/>
                  </a:moveTo>
                  <a:cubicBezTo>
                    <a:pt x="7497" y="478"/>
                    <a:pt x="8143" y="506"/>
                    <a:pt x="8592" y="562"/>
                  </a:cubicBezTo>
                  <a:cubicBezTo>
                    <a:pt x="8816" y="562"/>
                    <a:pt x="9013" y="590"/>
                    <a:pt x="9125" y="590"/>
                  </a:cubicBezTo>
                  <a:cubicBezTo>
                    <a:pt x="9152" y="596"/>
                    <a:pt x="9177" y="600"/>
                    <a:pt x="9198" y="604"/>
                  </a:cubicBezTo>
                  <a:lnTo>
                    <a:pt x="9198" y="604"/>
                  </a:lnTo>
                  <a:cubicBezTo>
                    <a:pt x="9226" y="681"/>
                    <a:pt x="9267" y="791"/>
                    <a:pt x="9322" y="927"/>
                  </a:cubicBezTo>
                  <a:cubicBezTo>
                    <a:pt x="9490" y="1320"/>
                    <a:pt x="9715" y="1910"/>
                    <a:pt x="9911" y="2471"/>
                  </a:cubicBezTo>
                  <a:cubicBezTo>
                    <a:pt x="10024" y="2780"/>
                    <a:pt x="10108" y="3033"/>
                    <a:pt x="10164" y="3257"/>
                  </a:cubicBezTo>
                  <a:cubicBezTo>
                    <a:pt x="10220" y="3510"/>
                    <a:pt x="10248" y="3678"/>
                    <a:pt x="10248" y="3763"/>
                  </a:cubicBezTo>
                  <a:cubicBezTo>
                    <a:pt x="10248" y="4493"/>
                    <a:pt x="10445" y="5110"/>
                    <a:pt x="10782" y="5700"/>
                  </a:cubicBezTo>
                  <a:cubicBezTo>
                    <a:pt x="10950" y="5924"/>
                    <a:pt x="11090" y="6121"/>
                    <a:pt x="11203" y="6233"/>
                  </a:cubicBezTo>
                  <a:cubicBezTo>
                    <a:pt x="11259" y="6317"/>
                    <a:pt x="11287" y="6374"/>
                    <a:pt x="11315" y="6402"/>
                  </a:cubicBezTo>
                  <a:cubicBezTo>
                    <a:pt x="11315" y="6458"/>
                    <a:pt x="11343" y="6486"/>
                    <a:pt x="11343" y="6514"/>
                  </a:cubicBezTo>
                  <a:cubicBezTo>
                    <a:pt x="11343" y="6542"/>
                    <a:pt x="11315" y="6570"/>
                    <a:pt x="11287" y="6654"/>
                  </a:cubicBezTo>
                  <a:cubicBezTo>
                    <a:pt x="11175" y="6879"/>
                    <a:pt x="11090" y="7019"/>
                    <a:pt x="11034" y="7104"/>
                  </a:cubicBezTo>
                  <a:cubicBezTo>
                    <a:pt x="11006" y="7132"/>
                    <a:pt x="10978" y="7160"/>
                    <a:pt x="10950" y="7188"/>
                  </a:cubicBezTo>
                  <a:lnTo>
                    <a:pt x="10950" y="7216"/>
                  </a:lnTo>
                  <a:cubicBezTo>
                    <a:pt x="10894" y="7244"/>
                    <a:pt x="10866" y="7300"/>
                    <a:pt x="10866" y="7356"/>
                  </a:cubicBezTo>
                  <a:cubicBezTo>
                    <a:pt x="10866" y="7356"/>
                    <a:pt x="10697" y="9771"/>
                    <a:pt x="10697" y="10585"/>
                  </a:cubicBezTo>
                  <a:cubicBezTo>
                    <a:pt x="10697" y="10753"/>
                    <a:pt x="10669" y="10894"/>
                    <a:pt x="10641" y="10950"/>
                  </a:cubicBezTo>
                  <a:cubicBezTo>
                    <a:pt x="10613" y="11062"/>
                    <a:pt x="10557" y="11118"/>
                    <a:pt x="10417" y="11146"/>
                  </a:cubicBezTo>
                  <a:cubicBezTo>
                    <a:pt x="10276" y="11202"/>
                    <a:pt x="10080" y="11231"/>
                    <a:pt x="9799" y="11259"/>
                  </a:cubicBezTo>
                  <a:lnTo>
                    <a:pt x="9546" y="11259"/>
                  </a:lnTo>
                  <a:cubicBezTo>
                    <a:pt x="9209" y="11259"/>
                    <a:pt x="8816" y="11202"/>
                    <a:pt x="8479" y="11174"/>
                  </a:cubicBezTo>
                  <a:cubicBezTo>
                    <a:pt x="8339" y="11146"/>
                    <a:pt x="8199" y="11118"/>
                    <a:pt x="8086" y="11118"/>
                  </a:cubicBezTo>
                  <a:cubicBezTo>
                    <a:pt x="8002" y="11090"/>
                    <a:pt x="7946" y="11090"/>
                    <a:pt x="7946" y="11090"/>
                  </a:cubicBezTo>
                  <a:cubicBezTo>
                    <a:pt x="7930" y="11082"/>
                    <a:pt x="7911" y="11079"/>
                    <a:pt x="7891" y="11079"/>
                  </a:cubicBezTo>
                  <a:cubicBezTo>
                    <a:pt x="7843" y="11079"/>
                    <a:pt x="7789" y="11098"/>
                    <a:pt x="7750" y="11118"/>
                  </a:cubicBezTo>
                  <a:cubicBezTo>
                    <a:pt x="7693" y="11174"/>
                    <a:pt x="7665" y="11231"/>
                    <a:pt x="7665" y="11315"/>
                  </a:cubicBezTo>
                  <a:lnTo>
                    <a:pt x="7566" y="13195"/>
                  </a:lnTo>
                  <a:lnTo>
                    <a:pt x="7566" y="13195"/>
                  </a:lnTo>
                  <a:cubicBezTo>
                    <a:pt x="7300" y="13163"/>
                    <a:pt x="6837" y="13109"/>
                    <a:pt x="6318" y="13055"/>
                  </a:cubicBezTo>
                  <a:cubicBezTo>
                    <a:pt x="5504" y="12971"/>
                    <a:pt x="4577" y="12887"/>
                    <a:pt x="4016" y="12887"/>
                  </a:cubicBezTo>
                  <a:lnTo>
                    <a:pt x="2170" y="12887"/>
                  </a:lnTo>
                  <a:lnTo>
                    <a:pt x="2275" y="9799"/>
                  </a:lnTo>
                  <a:lnTo>
                    <a:pt x="2247" y="9686"/>
                  </a:lnTo>
                  <a:cubicBezTo>
                    <a:pt x="2247" y="9686"/>
                    <a:pt x="2247" y="9658"/>
                    <a:pt x="2219" y="9630"/>
                  </a:cubicBezTo>
                  <a:cubicBezTo>
                    <a:pt x="2050" y="9321"/>
                    <a:pt x="1377" y="7946"/>
                    <a:pt x="703" y="5896"/>
                  </a:cubicBezTo>
                  <a:cubicBezTo>
                    <a:pt x="534" y="5419"/>
                    <a:pt x="478" y="4970"/>
                    <a:pt x="478" y="4521"/>
                  </a:cubicBezTo>
                  <a:cubicBezTo>
                    <a:pt x="478" y="3650"/>
                    <a:pt x="731" y="2836"/>
                    <a:pt x="1264" y="2190"/>
                  </a:cubicBezTo>
                  <a:cubicBezTo>
                    <a:pt x="1798" y="1517"/>
                    <a:pt x="2556" y="1039"/>
                    <a:pt x="3566" y="787"/>
                  </a:cubicBezTo>
                  <a:cubicBezTo>
                    <a:pt x="4605" y="534"/>
                    <a:pt x="5784" y="478"/>
                    <a:pt x="6767" y="478"/>
                  </a:cubicBezTo>
                  <a:close/>
                  <a:moveTo>
                    <a:pt x="6767" y="1"/>
                  </a:moveTo>
                  <a:cubicBezTo>
                    <a:pt x="5756" y="1"/>
                    <a:pt x="4549" y="85"/>
                    <a:pt x="3454" y="338"/>
                  </a:cubicBezTo>
                  <a:cubicBezTo>
                    <a:pt x="2359" y="590"/>
                    <a:pt x="1489" y="1152"/>
                    <a:pt x="899" y="1882"/>
                  </a:cubicBezTo>
                  <a:cubicBezTo>
                    <a:pt x="310" y="2640"/>
                    <a:pt x="1" y="3566"/>
                    <a:pt x="1" y="4521"/>
                  </a:cubicBezTo>
                  <a:cubicBezTo>
                    <a:pt x="1" y="5026"/>
                    <a:pt x="85" y="5531"/>
                    <a:pt x="254" y="6037"/>
                  </a:cubicBezTo>
                  <a:cubicBezTo>
                    <a:pt x="961" y="8185"/>
                    <a:pt x="1669" y="9583"/>
                    <a:pt x="1824" y="9861"/>
                  </a:cubicBezTo>
                  <a:lnTo>
                    <a:pt x="1824" y="9861"/>
                  </a:lnTo>
                  <a:lnTo>
                    <a:pt x="1713" y="13112"/>
                  </a:lnTo>
                  <a:cubicBezTo>
                    <a:pt x="1685" y="13168"/>
                    <a:pt x="1713" y="13224"/>
                    <a:pt x="1770" y="13280"/>
                  </a:cubicBezTo>
                  <a:cubicBezTo>
                    <a:pt x="1798" y="13336"/>
                    <a:pt x="1882" y="13336"/>
                    <a:pt x="1938" y="13336"/>
                  </a:cubicBezTo>
                  <a:lnTo>
                    <a:pt x="4016" y="13336"/>
                  </a:lnTo>
                  <a:cubicBezTo>
                    <a:pt x="4521" y="13336"/>
                    <a:pt x="5475" y="13420"/>
                    <a:pt x="6290" y="13505"/>
                  </a:cubicBezTo>
                  <a:cubicBezTo>
                    <a:pt x="7076" y="13589"/>
                    <a:pt x="7750" y="13673"/>
                    <a:pt x="7750" y="13673"/>
                  </a:cubicBezTo>
                  <a:cubicBezTo>
                    <a:pt x="7774" y="13681"/>
                    <a:pt x="7796" y="13685"/>
                    <a:pt x="7817" y="13685"/>
                  </a:cubicBezTo>
                  <a:cubicBezTo>
                    <a:pt x="7867" y="13685"/>
                    <a:pt x="7906" y="13665"/>
                    <a:pt x="7946" y="13645"/>
                  </a:cubicBezTo>
                  <a:cubicBezTo>
                    <a:pt x="7974" y="13589"/>
                    <a:pt x="8030" y="13533"/>
                    <a:pt x="8030" y="13476"/>
                  </a:cubicBezTo>
                  <a:lnTo>
                    <a:pt x="8128" y="11590"/>
                  </a:lnTo>
                  <a:lnTo>
                    <a:pt x="8128" y="11590"/>
                  </a:lnTo>
                  <a:cubicBezTo>
                    <a:pt x="8459" y="11648"/>
                    <a:pt x="9040" y="11736"/>
                    <a:pt x="9546" y="11736"/>
                  </a:cubicBezTo>
                  <a:cubicBezTo>
                    <a:pt x="9659" y="11736"/>
                    <a:pt x="9743" y="11736"/>
                    <a:pt x="9827" y="11708"/>
                  </a:cubicBezTo>
                  <a:cubicBezTo>
                    <a:pt x="10192" y="11680"/>
                    <a:pt x="10501" y="11680"/>
                    <a:pt x="10782" y="11511"/>
                  </a:cubicBezTo>
                  <a:cubicBezTo>
                    <a:pt x="10922" y="11427"/>
                    <a:pt x="11006" y="11287"/>
                    <a:pt x="11090" y="11146"/>
                  </a:cubicBezTo>
                  <a:cubicBezTo>
                    <a:pt x="11147" y="10978"/>
                    <a:pt x="11175" y="10809"/>
                    <a:pt x="11175" y="10585"/>
                  </a:cubicBezTo>
                  <a:cubicBezTo>
                    <a:pt x="11175" y="10192"/>
                    <a:pt x="11203" y="9406"/>
                    <a:pt x="11259" y="8704"/>
                  </a:cubicBezTo>
                  <a:cubicBezTo>
                    <a:pt x="11280" y="8167"/>
                    <a:pt x="11318" y="7679"/>
                    <a:pt x="11335" y="7480"/>
                  </a:cubicBezTo>
                  <a:lnTo>
                    <a:pt x="11335" y="7480"/>
                  </a:lnTo>
                  <a:cubicBezTo>
                    <a:pt x="11407" y="7383"/>
                    <a:pt x="11550" y="7186"/>
                    <a:pt x="11708" y="6851"/>
                  </a:cubicBezTo>
                  <a:cubicBezTo>
                    <a:pt x="11764" y="6739"/>
                    <a:pt x="11792" y="6626"/>
                    <a:pt x="11792" y="6514"/>
                  </a:cubicBezTo>
                  <a:cubicBezTo>
                    <a:pt x="11792" y="6402"/>
                    <a:pt x="11764" y="6289"/>
                    <a:pt x="11736" y="6205"/>
                  </a:cubicBezTo>
                  <a:cubicBezTo>
                    <a:pt x="11596" y="5924"/>
                    <a:pt x="11371" y="5756"/>
                    <a:pt x="11203" y="5447"/>
                  </a:cubicBezTo>
                  <a:cubicBezTo>
                    <a:pt x="10866" y="4914"/>
                    <a:pt x="10725" y="4408"/>
                    <a:pt x="10725" y="3763"/>
                  </a:cubicBezTo>
                  <a:cubicBezTo>
                    <a:pt x="10725" y="3538"/>
                    <a:pt x="10641" y="3257"/>
                    <a:pt x="10529" y="2892"/>
                  </a:cubicBezTo>
                  <a:cubicBezTo>
                    <a:pt x="10220" y="1825"/>
                    <a:pt x="9574" y="309"/>
                    <a:pt x="9574" y="309"/>
                  </a:cubicBezTo>
                  <a:cubicBezTo>
                    <a:pt x="9546" y="225"/>
                    <a:pt x="9490" y="169"/>
                    <a:pt x="9406" y="169"/>
                  </a:cubicBezTo>
                  <a:cubicBezTo>
                    <a:pt x="9378" y="169"/>
                    <a:pt x="8255" y="1"/>
                    <a:pt x="67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4" name="Google Shape;4214;p64">
              <a:extLst>
                <a:ext uri="{FF2B5EF4-FFF2-40B4-BE49-F238E27FC236}">
                  <a16:creationId xmlns:a16="http://schemas.microsoft.com/office/drawing/2014/main" id="{4D4DC6EE-F1BD-B992-72A7-29763C4D22AD}"/>
                </a:ext>
              </a:extLst>
            </p:cNvPr>
            <p:cNvSpPr/>
            <p:nvPr/>
          </p:nvSpPr>
          <p:spPr>
            <a:xfrm>
              <a:off x="3035125" y="2305125"/>
              <a:ext cx="402900" cy="383475"/>
            </a:xfrm>
            <a:custGeom>
              <a:avLst/>
              <a:gdLst/>
              <a:ahLst/>
              <a:cxnLst/>
              <a:rect l="l" t="t" r="r" b="b"/>
              <a:pathLst>
                <a:path w="16116" h="15339" extrusionOk="0">
                  <a:moveTo>
                    <a:pt x="10367" y="1"/>
                  </a:moveTo>
                  <a:cubicBezTo>
                    <a:pt x="10158" y="1"/>
                    <a:pt x="9948" y="42"/>
                    <a:pt x="9742" y="141"/>
                  </a:cubicBezTo>
                  <a:cubicBezTo>
                    <a:pt x="8451" y="758"/>
                    <a:pt x="8339" y="1544"/>
                    <a:pt x="8339" y="1544"/>
                  </a:cubicBezTo>
                  <a:cubicBezTo>
                    <a:pt x="8339" y="1544"/>
                    <a:pt x="3622" y="1769"/>
                    <a:pt x="1825" y="3678"/>
                  </a:cubicBezTo>
                  <a:cubicBezTo>
                    <a:pt x="0" y="5587"/>
                    <a:pt x="1545" y="10051"/>
                    <a:pt x="2780" y="11679"/>
                  </a:cubicBezTo>
                  <a:cubicBezTo>
                    <a:pt x="4015" y="13308"/>
                    <a:pt x="4970" y="15048"/>
                    <a:pt x="6093" y="15273"/>
                  </a:cubicBezTo>
                  <a:cubicBezTo>
                    <a:pt x="6311" y="15316"/>
                    <a:pt x="6565" y="15339"/>
                    <a:pt x="6839" y="15339"/>
                  </a:cubicBezTo>
                  <a:cubicBezTo>
                    <a:pt x="7974" y="15339"/>
                    <a:pt x="9446" y="14953"/>
                    <a:pt x="10079" y="14094"/>
                  </a:cubicBezTo>
                  <a:cubicBezTo>
                    <a:pt x="10865" y="13027"/>
                    <a:pt x="10472" y="11399"/>
                    <a:pt x="10472" y="11399"/>
                  </a:cubicBezTo>
                  <a:lnTo>
                    <a:pt x="10978" y="11174"/>
                  </a:lnTo>
                  <a:cubicBezTo>
                    <a:pt x="10978" y="11174"/>
                    <a:pt x="12157" y="10837"/>
                    <a:pt x="11932" y="9798"/>
                  </a:cubicBezTo>
                  <a:cubicBezTo>
                    <a:pt x="11708" y="8788"/>
                    <a:pt x="11315" y="8338"/>
                    <a:pt x="11371" y="8170"/>
                  </a:cubicBezTo>
                  <a:cubicBezTo>
                    <a:pt x="11427" y="8001"/>
                    <a:pt x="12325" y="7665"/>
                    <a:pt x="12325" y="6935"/>
                  </a:cubicBezTo>
                  <a:cubicBezTo>
                    <a:pt x="12325" y="6205"/>
                    <a:pt x="11371" y="5812"/>
                    <a:pt x="11371" y="5812"/>
                  </a:cubicBezTo>
                  <a:cubicBezTo>
                    <a:pt x="11371" y="5812"/>
                    <a:pt x="15554" y="4520"/>
                    <a:pt x="15835" y="3341"/>
                  </a:cubicBezTo>
                  <a:cubicBezTo>
                    <a:pt x="16115" y="2162"/>
                    <a:pt x="15554" y="983"/>
                    <a:pt x="14431" y="983"/>
                  </a:cubicBezTo>
                  <a:cubicBezTo>
                    <a:pt x="13308" y="983"/>
                    <a:pt x="12971" y="1151"/>
                    <a:pt x="12718" y="1151"/>
                  </a:cubicBezTo>
                  <a:cubicBezTo>
                    <a:pt x="12530" y="1151"/>
                    <a:pt x="11468" y="1"/>
                    <a:pt x="103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5" name="Google Shape;4215;p64">
              <a:extLst>
                <a:ext uri="{FF2B5EF4-FFF2-40B4-BE49-F238E27FC236}">
                  <a16:creationId xmlns:a16="http://schemas.microsoft.com/office/drawing/2014/main" id="{62D7FFD4-9F43-EF94-82AA-F72FD6C874EB}"/>
                </a:ext>
              </a:extLst>
            </p:cNvPr>
            <p:cNvSpPr/>
            <p:nvPr/>
          </p:nvSpPr>
          <p:spPr>
            <a:xfrm>
              <a:off x="3054075" y="2298800"/>
              <a:ext cx="384650" cy="395875"/>
            </a:xfrm>
            <a:custGeom>
              <a:avLst/>
              <a:gdLst/>
              <a:ahLst/>
              <a:cxnLst/>
              <a:rect l="l" t="t" r="r" b="b"/>
              <a:pathLst>
                <a:path w="15386" h="15835" extrusionOk="0">
                  <a:moveTo>
                    <a:pt x="9630" y="478"/>
                  </a:moveTo>
                  <a:cubicBezTo>
                    <a:pt x="10079" y="478"/>
                    <a:pt x="10585" y="730"/>
                    <a:pt x="11006" y="1011"/>
                  </a:cubicBezTo>
                  <a:cubicBezTo>
                    <a:pt x="11202" y="1152"/>
                    <a:pt x="11399" y="1292"/>
                    <a:pt x="11539" y="1404"/>
                  </a:cubicBezTo>
                  <a:cubicBezTo>
                    <a:pt x="11623" y="1460"/>
                    <a:pt x="11680" y="1517"/>
                    <a:pt x="11736" y="1545"/>
                  </a:cubicBezTo>
                  <a:lnTo>
                    <a:pt x="11820" y="1601"/>
                  </a:lnTo>
                  <a:cubicBezTo>
                    <a:pt x="11876" y="1601"/>
                    <a:pt x="11904" y="1629"/>
                    <a:pt x="11960" y="1629"/>
                  </a:cubicBezTo>
                  <a:cubicBezTo>
                    <a:pt x="12157" y="1629"/>
                    <a:pt x="12269" y="1573"/>
                    <a:pt x="12522" y="1545"/>
                  </a:cubicBezTo>
                  <a:cubicBezTo>
                    <a:pt x="12746" y="1517"/>
                    <a:pt x="13111" y="1460"/>
                    <a:pt x="13673" y="1460"/>
                  </a:cubicBezTo>
                  <a:cubicBezTo>
                    <a:pt x="14066" y="1460"/>
                    <a:pt x="14347" y="1629"/>
                    <a:pt x="14571" y="1910"/>
                  </a:cubicBezTo>
                  <a:cubicBezTo>
                    <a:pt x="14768" y="2162"/>
                    <a:pt x="14908" y="2555"/>
                    <a:pt x="14908" y="2976"/>
                  </a:cubicBezTo>
                  <a:cubicBezTo>
                    <a:pt x="14908" y="3173"/>
                    <a:pt x="14880" y="3341"/>
                    <a:pt x="14852" y="3538"/>
                  </a:cubicBezTo>
                  <a:cubicBezTo>
                    <a:pt x="14824" y="3622"/>
                    <a:pt x="14740" y="3734"/>
                    <a:pt x="14627" y="3875"/>
                  </a:cubicBezTo>
                  <a:cubicBezTo>
                    <a:pt x="14403" y="4099"/>
                    <a:pt x="14038" y="4352"/>
                    <a:pt x="13617" y="4577"/>
                  </a:cubicBezTo>
                  <a:cubicBezTo>
                    <a:pt x="12971" y="4942"/>
                    <a:pt x="12213" y="5250"/>
                    <a:pt x="11595" y="5475"/>
                  </a:cubicBezTo>
                  <a:cubicBezTo>
                    <a:pt x="11287" y="5587"/>
                    <a:pt x="11034" y="5700"/>
                    <a:pt x="10837" y="5756"/>
                  </a:cubicBezTo>
                  <a:cubicBezTo>
                    <a:pt x="10669" y="5812"/>
                    <a:pt x="10557" y="5840"/>
                    <a:pt x="10557" y="5840"/>
                  </a:cubicBezTo>
                  <a:cubicBezTo>
                    <a:pt x="10472" y="5868"/>
                    <a:pt x="10388" y="5952"/>
                    <a:pt x="10388" y="6065"/>
                  </a:cubicBezTo>
                  <a:cubicBezTo>
                    <a:pt x="10388" y="6149"/>
                    <a:pt x="10444" y="6261"/>
                    <a:pt x="10529" y="6289"/>
                  </a:cubicBezTo>
                  <a:cubicBezTo>
                    <a:pt x="10585" y="6317"/>
                    <a:pt x="10809" y="6402"/>
                    <a:pt x="11006" y="6570"/>
                  </a:cubicBezTo>
                  <a:cubicBezTo>
                    <a:pt x="11090" y="6654"/>
                    <a:pt x="11174" y="6767"/>
                    <a:pt x="11258" y="6851"/>
                  </a:cubicBezTo>
                  <a:cubicBezTo>
                    <a:pt x="11315" y="6963"/>
                    <a:pt x="11343" y="7075"/>
                    <a:pt x="11343" y="7188"/>
                  </a:cubicBezTo>
                  <a:cubicBezTo>
                    <a:pt x="11343" y="7328"/>
                    <a:pt x="11315" y="7440"/>
                    <a:pt x="11230" y="7553"/>
                  </a:cubicBezTo>
                  <a:cubicBezTo>
                    <a:pt x="11146" y="7721"/>
                    <a:pt x="10978" y="7861"/>
                    <a:pt x="10809" y="7974"/>
                  </a:cubicBezTo>
                  <a:cubicBezTo>
                    <a:pt x="10725" y="8030"/>
                    <a:pt x="10669" y="8086"/>
                    <a:pt x="10585" y="8142"/>
                  </a:cubicBezTo>
                  <a:lnTo>
                    <a:pt x="10500" y="8226"/>
                  </a:lnTo>
                  <a:cubicBezTo>
                    <a:pt x="10472" y="8254"/>
                    <a:pt x="10416" y="8283"/>
                    <a:pt x="10388" y="8367"/>
                  </a:cubicBezTo>
                  <a:lnTo>
                    <a:pt x="10403" y="8371"/>
                  </a:lnTo>
                  <a:lnTo>
                    <a:pt x="10403" y="8371"/>
                  </a:lnTo>
                  <a:cubicBezTo>
                    <a:pt x="10388" y="8415"/>
                    <a:pt x="10388" y="8456"/>
                    <a:pt x="10388" y="8479"/>
                  </a:cubicBezTo>
                  <a:cubicBezTo>
                    <a:pt x="10388" y="8591"/>
                    <a:pt x="10416" y="8676"/>
                    <a:pt x="10472" y="8760"/>
                  </a:cubicBezTo>
                  <a:cubicBezTo>
                    <a:pt x="10585" y="9041"/>
                    <a:pt x="10809" y="9434"/>
                    <a:pt x="10950" y="10107"/>
                  </a:cubicBezTo>
                  <a:cubicBezTo>
                    <a:pt x="10978" y="10192"/>
                    <a:pt x="10978" y="10248"/>
                    <a:pt x="10978" y="10304"/>
                  </a:cubicBezTo>
                  <a:cubicBezTo>
                    <a:pt x="10978" y="10472"/>
                    <a:pt x="10922" y="10585"/>
                    <a:pt x="10865" y="10697"/>
                  </a:cubicBezTo>
                  <a:cubicBezTo>
                    <a:pt x="10753" y="10865"/>
                    <a:pt x="10585" y="11006"/>
                    <a:pt x="10416" y="11090"/>
                  </a:cubicBezTo>
                  <a:cubicBezTo>
                    <a:pt x="10360" y="11118"/>
                    <a:pt x="10276" y="11146"/>
                    <a:pt x="10248" y="11174"/>
                  </a:cubicBezTo>
                  <a:lnTo>
                    <a:pt x="10192" y="11174"/>
                  </a:lnTo>
                  <a:lnTo>
                    <a:pt x="10164" y="11202"/>
                  </a:lnTo>
                  <a:lnTo>
                    <a:pt x="10135" y="11202"/>
                  </a:lnTo>
                  <a:lnTo>
                    <a:pt x="9630" y="11427"/>
                  </a:lnTo>
                  <a:cubicBezTo>
                    <a:pt x="9518" y="11483"/>
                    <a:pt x="9462" y="11595"/>
                    <a:pt x="9490" y="11708"/>
                  </a:cubicBezTo>
                  <a:cubicBezTo>
                    <a:pt x="9518" y="11792"/>
                    <a:pt x="9574" y="12129"/>
                    <a:pt x="9574" y="12578"/>
                  </a:cubicBezTo>
                  <a:cubicBezTo>
                    <a:pt x="9602" y="13111"/>
                    <a:pt x="9490" y="13729"/>
                    <a:pt x="9153" y="14206"/>
                  </a:cubicBezTo>
                  <a:cubicBezTo>
                    <a:pt x="8872" y="14571"/>
                    <a:pt x="8367" y="14880"/>
                    <a:pt x="7805" y="15077"/>
                  </a:cubicBezTo>
                  <a:cubicBezTo>
                    <a:pt x="7244" y="15273"/>
                    <a:pt x="6626" y="15357"/>
                    <a:pt x="6093" y="15357"/>
                  </a:cubicBezTo>
                  <a:cubicBezTo>
                    <a:pt x="5812" y="15357"/>
                    <a:pt x="5587" y="15329"/>
                    <a:pt x="5391" y="15301"/>
                  </a:cubicBezTo>
                  <a:cubicBezTo>
                    <a:pt x="4914" y="15217"/>
                    <a:pt x="4408" y="14768"/>
                    <a:pt x="3903" y="14094"/>
                  </a:cubicBezTo>
                  <a:cubicBezTo>
                    <a:pt x="3369" y="13448"/>
                    <a:pt x="2836" y="12606"/>
                    <a:pt x="2190" y="11792"/>
                  </a:cubicBezTo>
                  <a:cubicBezTo>
                    <a:pt x="1797" y="11258"/>
                    <a:pt x="1376" y="10416"/>
                    <a:pt x="1039" y="9462"/>
                  </a:cubicBezTo>
                  <a:cubicBezTo>
                    <a:pt x="702" y="8507"/>
                    <a:pt x="450" y="7440"/>
                    <a:pt x="450" y="6458"/>
                  </a:cubicBezTo>
                  <a:cubicBezTo>
                    <a:pt x="450" y="5503"/>
                    <a:pt x="702" y="4661"/>
                    <a:pt x="1236" y="4099"/>
                  </a:cubicBezTo>
                  <a:cubicBezTo>
                    <a:pt x="2050" y="3201"/>
                    <a:pt x="3650" y="2668"/>
                    <a:pt x="5054" y="2359"/>
                  </a:cubicBezTo>
                  <a:cubicBezTo>
                    <a:pt x="5728" y="2218"/>
                    <a:pt x="6373" y="2134"/>
                    <a:pt x="6851" y="2078"/>
                  </a:cubicBezTo>
                  <a:cubicBezTo>
                    <a:pt x="7075" y="2078"/>
                    <a:pt x="7272" y="2050"/>
                    <a:pt x="7384" y="2050"/>
                  </a:cubicBezTo>
                  <a:cubicBezTo>
                    <a:pt x="7525" y="2022"/>
                    <a:pt x="7581" y="2022"/>
                    <a:pt x="7609" y="2022"/>
                  </a:cubicBezTo>
                  <a:cubicBezTo>
                    <a:pt x="7693" y="2022"/>
                    <a:pt x="7805" y="1938"/>
                    <a:pt x="7805" y="1825"/>
                  </a:cubicBezTo>
                  <a:lnTo>
                    <a:pt x="7833" y="1797"/>
                  </a:lnTo>
                  <a:cubicBezTo>
                    <a:pt x="7861" y="1685"/>
                    <a:pt x="8058" y="1095"/>
                    <a:pt x="9097" y="590"/>
                  </a:cubicBezTo>
                  <a:cubicBezTo>
                    <a:pt x="9265" y="506"/>
                    <a:pt x="9434" y="478"/>
                    <a:pt x="9630" y="478"/>
                  </a:cubicBezTo>
                  <a:close/>
                  <a:moveTo>
                    <a:pt x="9630" y="0"/>
                  </a:moveTo>
                  <a:cubicBezTo>
                    <a:pt x="9377" y="0"/>
                    <a:pt x="9125" y="57"/>
                    <a:pt x="8900" y="169"/>
                  </a:cubicBezTo>
                  <a:cubicBezTo>
                    <a:pt x="7888" y="644"/>
                    <a:pt x="7529" y="1256"/>
                    <a:pt x="7410" y="1569"/>
                  </a:cubicBezTo>
                  <a:lnTo>
                    <a:pt x="7410" y="1569"/>
                  </a:lnTo>
                  <a:cubicBezTo>
                    <a:pt x="7031" y="1607"/>
                    <a:pt x="6064" y="1689"/>
                    <a:pt x="4942" y="1910"/>
                  </a:cubicBezTo>
                  <a:cubicBezTo>
                    <a:pt x="3510" y="2218"/>
                    <a:pt x="1853" y="2752"/>
                    <a:pt x="899" y="3763"/>
                  </a:cubicBezTo>
                  <a:cubicBezTo>
                    <a:pt x="225" y="4464"/>
                    <a:pt x="1" y="5447"/>
                    <a:pt x="1" y="6458"/>
                  </a:cubicBezTo>
                  <a:cubicBezTo>
                    <a:pt x="1" y="7496"/>
                    <a:pt x="253" y="8619"/>
                    <a:pt x="590" y="9602"/>
                  </a:cubicBezTo>
                  <a:cubicBezTo>
                    <a:pt x="927" y="10613"/>
                    <a:pt x="1376" y="11483"/>
                    <a:pt x="1825" y="12073"/>
                  </a:cubicBezTo>
                  <a:cubicBezTo>
                    <a:pt x="2443" y="12859"/>
                    <a:pt x="2976" y="13701"/>
                    <a:pt x="3538" y="14403"/>
                  </a:cubicBezTo>
                  <a:cubicBezTo>
                    <a:pt x="4071" y="15077"/>
                    <a:pt x="4633" y="15610"/>
                    <a:pt x="5279" y="15750"/>
                  </a:cubicBezTo>
                  <a:cubicBezTo>
                    <a:pt x="5531" y="15807"/>
                    <a:pt x="5784" y="15835"/>
                    <a:pt x="6093" y="15835"/>
                  </a:cubicBezTo>
                  <a:cubicBezTo>
                    <a:pt x="6682" y="15835"/>
                    <a:pt x="7356" y="15722"/>
                    <a:pt x="7974" y="15498"/>
                  </a:cubicBezTo>
                  <a:cubicBezTo>
                    <a:pt x="8591" y="15301"/>
                    <a:pt x="9153" y="14964"/>
                    <a:pt x="9518" y="14487"/>
                  </a:cubicBezTo>
                  <a:cubicBezTo>
                    <a:pt x="9967" y="13869"/>
                    <a:pt x="10051" y="13168"/>
                    <a:pt x="10051" y="12578"/>
                  </a:cubicBezTo>
                  <a:cubicBezTo>
                    <a:pt x="10051" y="12242"/>
                    <a:pt x="10011" y="11956"/>
                    <a:pt x="9979" y="11780"/>
                  </a:cubicBezTo>
                  <a:lnTo>
                    <a:pt x="9979" y="11780"/>
                  </a:lnTo>
                  <a:lnTo>
                    <a:pt x="10299" y="11638"/>
                  </a:lnTo>
                  <a:lnTo>
                    <a:pt x="10299" y="11638"/>
                  </a:lnTo>
                  <a:lnTo>
                    <a:pt x="10304" y="11652"/>
                  </a:lnTo>
                  <a:cubicBezTo>
                    <a:pt x="10304" y="11623"/>
                    <a:pt x="10585" y="11567"/>
                    <a:pt x="10865" y="11371"/>
                  </a:cubicBezTo>
                  <a:cubicBezTo>
                    <a:pt x="11006" y="11258"/>
                    <a:pt x="11146" y="11146"/>
                    <a:pt x="11258" y="10950"/>
                  </a:cubicBezTo>
                  <a:cubicBezTo>
                    <a:pt x="11371" y="10781"/>
                    <a:pt x="11455" y="10557"/>
                    <a:pt x="11455" y="10304"/>
                  </a:cubicBezTo>
                  <a:cubicBezTo>
                    <a:pt x="11455" y="10220"/>
                    <a:pt x="11427" y="10107"/>
                    <a:pt x="11427" y="10023"/>
                  </a:cubicBezTo>
                  <a:cubicBezTo>
                    <a:pt x="11315" y="9518"/>
                    <a:pt x="11146" y="9153"/>
                    <a:pt x="11034" y="8900"/>
                  </a:cubicBezTo>
                  <a:cubicBezTo>
                    <a:pt x="10978" y="8760"/>
                    <a:pt x="10922" y="8648"/>
                    <a:pt x="10894" y="8563"/>
                  </a:cubicBezTo>
                  <a:lnTo>
                    <a:pt x="10875" y="8508"/>
                  </a:lnTo>
                  <a:lnTo>
                    <a:pt x="10875" y="8508"/>
                  </a:lnTo>
                  <a:cubicBezTo>
                    <a:pt x="10908" y="8484"/>
                    <a:pt x="10957" y="8444"/>
                    <a:pt x="11006" y="8395"/>
                  </a:cubicBezTo>
                  <a:cubicBezTo>
                    <a:pt x="11146" y="8311"/>
                    <a:pt x="11343" y="8170"/>
                    <a:pt x="11511" y="7974"/>
                  </a:cubicBezTo>
                  <a:cubicBezTo>
                    <a:pt x="11680" y="7777"/>
                    <a:pt x="11820" y="7525"/>
                    <a:pt x="11820" y="7188"/>
                  </a:cubicBezTo>
                  <a:cubicBezTo>
                    <a:pt x="11820" y="6963"/>
                    <a:pt x="11736" y="6738"/>
                    <a:pt x="11623" y="6570"/>
                  </a:cubicBezTo>
                  <a:cubicBezTo>
                    <a:pt x="11493" y="6375"/>
                    <a:pt x="11329" y="6230"/>
                    <a:pt x="11184" y="6122"/>
                  </a:cubicBezTo>
                  <a:lnTo>
                    <a:pt x="11184" y="6122"/>
                  </a:lnTo>
                  <a:cubicBezTo>
                    <a:pt x="11590" y="5978"/>
                    <a:pt x="12201" y="5750"/>
                    <a:pt x="12831" y="5475"/>
                  </a:cubicBezTo>
                  <a:cubicBezTo>
                    <a:pt x="13392" y="5250"/>
                    <a:pt x="13926" y="4970"/>
                    <a:pt x="14375" y="4661"/>
                  </a:cubicBezTo>
                  <a:cubicBezTo>
                    <a:pt x="14599" y="4521"/>
                    <a:pt x="14796" y="4352"/>
                    <a:pt x="14964" y="4212"/>
                  </a:cubicBezTo>
                  <a:cubicBezTo>
                    <a:pt x="15133" y="4043"/>
                    <a:pt x="15245" y="3847"/>
                    <a:pt x="15301" y="3650"/>
                  </a:cubicBezTo>
                  <a:cubicBezTo>
                    <a:pt x="15357" y="3426"/>
                    <a:pt x="15385" y="3201"/>
                    <a:pt x="15385" y="2976"/>
                  </a:cubicBezTo>
                  <a:cubicBezTo>
                    <a:pt x="15385" y="2471"/>
                    <a:pt x="15217" y="1994"/>
                    <a:pt x="14936" y="1601"/>
                  </a:cubicBezTo>
                  <a:cubicBezTo>
                    <a:pt x="14656" y="1236"/>
                    <a:pt x="14206" y="983"/>
                    <a:pt x="13673" y="983"/>
                  </a:cubicBezTo>
                  <a:cubicBezTo>
                    <a:pt x="13083" y="983"/>
                    <a:pt x="12718" y="1039"/>
                    <a:pt x="12438" y="1095"/>
                  </a:cubicBezTo>
                  <a:cubicBezTo>
                    <a:pt x="12233" y="1118"/>
                    <a:pt x="12084" y="1159"/>
                    <a:pt x="12005" y="1159"/>
                  </a:cubicBezTo>
                  <a:cubicBezTo>
                    <a:pt x="12000" y="1159"/>
                    <a:pt x="11995" y="1159"/>
                    <a:pt x="11990" y="1159"/>
                  </a:cubicBezTo>
                  <a:lnTo>
                    <a:pt x="11990" y="1159"/>
                  </a:lnTo>
                  <a:cubicBezTo>
                    <a:pt x="11943" y="1121"/>
                    <a:pt x="11840" y="1038"/>
                    <a:pt x="11736" y="955"/>
                  </a:cubicBezTo>
                  <a:cubicBezTo>
                    <a:pt x="11511" y="787"/>
                    <a:pt x="11202" y="562"/>
                    <a:pt x="10837" y="365"/>
                  </a:cubicBezTo>
                  <a:cubicBezTo>
                    <a:pt x="10472" y="169"/>
                    <a:pt x="10051" y="0"/>
                    <a:pt x="96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6" name="Google Shape;4216;p64">
              <a:extLst>
                <a:ext uri="{FF2B5EF4-FFF2-40B4-BE49-F238E27FC236}">
                  <a16:creationId xmlns:a16="http://schemas.microsoft.com/office/drawing/2014/main" id="{78B3F058-550B-F38A-A493-F89874B7F843}"/>
                </a:ext>
              </a:extLst>
            </p:cNvPr>
            <p:cNvSpPr/>
            <p:nvPr/>
          </p:nvSpPr>
          <p:spPr>
            <a:xfrm>
              <a:off x="3253400" y="2545500"/>
              <a:ext cx="71625" cy="89550"/>
            </a:xfrm>
            <a:custGeom>
              <a:avLst/>
              <a:gdLst/>
              <a:ahLst/>
              <a:cxnLst/>
              <a:rect l="l" t="t" r="r" b="b"/>
              <a:pathLst>
                <a:path w="2865" h="3582" extrusionOk="0">
                  <a:moveTo>
                    <a:pt x="1093" y="1"/>
                  </a:moveTo>
                  <a:cubicBezTo>
                    <a:pt x="1007" y="1"/>
                    <a:pt x="924" y="23"/>
                    <a:pt x="843" y="71"/>
                  </a:cubicBezTo>
                  <a:cubicBezTo>
                    <a:pt x="1" y="604"/>
                    <a:pt x="618" y="2513"/>
                    <a:pt x="1180" y="3131"/>
                  </a:cubicBezTo>
                  <a:cubicBezTo>
                    <a:pt x="1479" y="3460"/>
                    <a:pt x="1809" y="3582"/>
                    <a:pt x="2095" y="3582"/>
                  </a:cubicBezTo>
                  <a:cubicBezTo>
                    <a:pt x="2347" y="3582"/>
                    <a:pt x="2564" y="3487"/>
                    <a:pt x="2696" y="3356"/>
                  </a:cubicBezTo>
                  <a:lnTo>
                    <a:pt x="2864" y="1952"/>
                  </a:lnTo>
                  <a:cubicBezTo>
                    <a:pt x="2864" y="1952"/>
                    <a:pt x="1900" y="1"/>
                    <a:pt x="1093" y="1"/>
                  </a:cubicBezTo>
                  <a:close/>
                </a:path>
              </a:pathLst>
            </a:custGeom>
            <a:solidFill>
              <a:srgbClr val="9C9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7" name="Google Shape;4217;p64">
              <a:extLst>
                <a:ext uri="{FF2B5EF4-FFF2-40B4-BE49-F238E27FC236}">
                  <a16:creationId xmlns:a16="http://schemas.microsoft.com/office/drawing/2014/main" id="{EE114923-6794-8B69-2DBC-859F86746314}"/>
                </a:ext>
              </a:extLst>
            </p:cNvPr>
            <p:cNvSpPr/>
            <p:nvPr/>
          </p:nvSpPr>
          <p:spPr>
            <a:xfrm>
              <a:off x="3258325" y="2540250"/>
              <a:ext cx="73725" cy="100375"/>
            </a:xfrm>
            <a:custGeom>
              <a:avLst/>
              <a:gdLst/>
              <a:ahLst/>
              <a:cxnLst/>
              <a:rect l="l" t="t" r="r" b="b"/>
              <a:pathLst>
                <a:path w="2949" h="4015" extrusionOk="0">
                  <a:moveTo>
                    <a:pt x="899" y="0"/>
                  </a:moveTo>
                  <a:cubicBezTo>
                    <a:pt x="786" y="0"/>
                    <a:pt x="646" y="28"/>
                    <a:pt x="534" y="84"/>
                  </a:cubicBezTo>
                  <a:cubicBezTo>
                    <a:pt x="337" y="225"/>
                    <a:pt x="197" y="393"/>
                    <a:pt x="113" y="590"/>
                  </a:cubicBezTo>
                  <a:cubicBezTo>
                    <a:pt x="28" y="786"/>
                    <a:pt x="0" y="1011"/>
                    <a:pt x="0" y="1236"/>
                  </a:cubicBezTo>
                  <a:cubicBezTo>
                    <a:pt x="0" y="1657"/>
                    <a:pt x="113" y="2106"/>
                    <a:pt x="253" y="2499"/>
                  </a:cubicBezTo>
                  <a:cubicBezTo>
                    <a:pt x="421" y="2892"/>
                    <a:pt x="590" y="3257"/>
                    <a:pt x="814" y="3481"/>
                  </a:cubicBezTo>
                  <a:cubicBezTo>
                    <a:pt x="1151" y="3875"/>
                    <a:pt x="1544" y="4015"/>
                    <a:pt x="1909" y="4015"/>
                  </a:cubicBezTo>
                  <a:cubicBezTo>
                    <a:pt x="2218" y="4015"/>
                    <a:pt x="2499" y="3903"/>
                    <a:pt x="2667" y="3734"/>
                  </a:cubicBezTo>
                  <a:cubicBezTo>
                    <a:pt x="2752" y="3622"/>
                    <a:pt x="2780" y="3481"/>
                    <a:pt x="2667" y="3397"/>
                  </a:cubicBezTo>
                  <a:cubicBezTo>
                    <a:pt x="2625" y="3355"/>
                    <a:pt x="2569" y="3334"/>
                    <a:pt x="2513" y="3334"/>
                  </a:cubicBezTo>
                  <a:cubicBezTo>
                    <a:pt x="2457" y="3334"/>
                    <a:pt x="2401" y="3355"/>
                    <a:pt x="2359" y="3397"/>
                  </a:cubicBezTo>
                  <a:cubicBezTo>
                    <a:pt x="2286" y="3470"/>
                    <a:pt x="2149" y="3543"/>
                    <a:pt x="1987" y="3543"/>
                  </a:cubicBezTo>
                  <a:cubicBezTo>
                    <a:pt x="1961" y="3543"/>
                    <a:pt x="1936" y="3541"/>
                    <a:pt x="1909" y="3538"/>
                  </a:cubicBezTo>
                  <a:cubicBezTo>
                    <a:pt x="1685" y="3538"/>
                    <a:pt x="1432" y="3453"/>
                    <a:pt x="1151" y="3173"/>
                  </a:cubicBezTo>
                  <a:cubicBezTo>
                    <a:pt x="1011" y="3004"/>
                    <a:pt x="843" y="2695"/>
                    <a:pt x="702" y="2330"/>
                  </a:cubicBezTo>
                  <a:cubicBezTo>
                    <a:pt x="562" y="1965"/>
                    <a:pt x="478" y="1572"/>
                    <a:pt x="478" y="1236"/>
                  </a:cubicBezTo>
                  <a:cubicBezTo>
                    <a:pt x="478" y="1067"/>
                    <a:pt x="506" y="899"/>
                    <a:pt x="562" y="758"/>
                  </a:cubicBezTo>
                  <a:cubicBezTo>
                    <a:pt x="590" y="646"/>
                    <a:pt x="674" y="562"/>
                    <a:pt x="786" y="506"/>
                  </a:cubicBezTo>
                  <a:cubicBezTo>
                    <a:pt x="814" y="477"/>
                    <a:pt x="871" y="449"/>
                    <a:pt x="899" y="449"/>
                  </a:cubicBezTo>
                  <a:cubicBezTo>
                    <a:pt x="1011" y="449"/>
                    <a:pt x="1179" y="534"/>
                    <a:pt x="1376" y="702"/>
                  </a:cubicBezTo>
                  <a:cubicBezTo>
                    <a:pt x="1657" y="955"/>
                    <a:pt x="1937" y="1348"/>
                    <a:pt x="2134" y="1657"/>
                  </a:cubicBezTo>
                  <a:cubicBezTo>
                    <a:pt x="2246" y="1825"/>
                    <a:pt x="2330" y="1965"/>
                    <a:pt x="2387" y="2078"/>
                  </a:cubicBezTo>
                  <a:cubicBezTo>
                    <a:pt x="2415" y="2134"/>
                    <a:pt x="2443" y="2190"/>
                    <a:pt x="2443" y="2218"/>
                  </a:cubicBezTo>
                  <a:lnTo>
                    <a:pt x="2471" y="2246"/>
                  </a:lnTo>
                  <a:cubicBezTo>
                    <a:pt x="2512" y="2328"/>
                    <a:pt x="2598" y="2381"/>
                    <a:pt x="2686" y="2381"/>
                  </a:cubicBezTo>
                  <a:cubicBezTo>
                    <a:pt x="2717" y="2381"/>
                    <a:pt x="2750" y="2374"/>
                    <a:pt x="2780" y="2358"/>
                  </a:cubicBezTo>
                  <a:cubicBezTo>
                    <a:pt x="2892" y="2302"/>
                    <a:pt x="2948" y="2162"/>
                    <a:pt x="2892" y="2050"/>
                  </a:cubicBezTo>
                  <a:cubicBezTo>
                    <a:pt x="2892" y="2050"/>
                    <a:pt x="2639" y="1544"/>
                    <a:pt x="2274" y="1039"/>
                  </a:cubicBezTo>
                  <a:cubicBezTo>
                    <a:pt x="2106" y="814"/>
                    <a:pt x="1909" y="562"/>
                    <a:pt x="1685" y="337"/>
                  </a:cubicBezTo>
                  <a:cubicBezTo>
                    <a:pt x="1460" y="141"/>
                    <a:pt x="1207" y="0"/>
                    <a:pt x="8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8" name="Google Shape;4218;p64">
              <a:extLst>
                <a:ext uri="{FF2B5EF4-FFF2-40B4-BE49-F238E27FC236}">
                  <a16:creationId xmlns:a16="http://schemas.microsoft.com/office/drawing/2014/main" id="{FD376BCF-F9A5-919D-56A9-B74F791CBB82}"/>
                </a:ext>
              </a:extLst>
            </p:cNvPr>
            <p:cNvSpPr/>
            <p:nvPr/>
          </p:nvSpPr>
          <p:spPr>
            <a:xfrm>
              <a:off x="3096175" y="2715150"/>
              <a:ext cx="256925" cy="96750"/>
            </a:xfrm>
            <a:custGeom>
              <a:avLst/>
              <a:gdLst/>
              <a:ahLst/>
              <a:cxnLst/>
              <a:rect l="l" t="t" r="r" b="b"/>
              <a:pathLst>
                <a:path w="10277" h="3870" extrusionOk="0">
                  <a:moveTo>
                    <a:pt x="5011" y="0"/>
                  </a:moveTo>
                  <a:cubicBezTo>
                    <a:pt x="3592" y="0"/>
                    <a:pt x="2176" y="434"/>
                    <a:pt x="1517" y="1006"/>
                  </a:cubicBezTo>
                  <a:cubicBezTo>
                    <a:pt x="675" y="1735"/>
                    <a:pt x="113" y="3195"/>
                    <a:pt x="113" y="3195"/>
                  </a:cubicBezTo>
                  <a:lnTo>
                    <a:pt x="1" y="3869"/>
                  </a:lnTo>
                  <a:cubicBezTo>
                    <a:pt x="1" y="3869"/>
                    <a:pt x="2247" y="3027"/>
                    <a:pt x="5447" y="3027"/>
                  </a:cubicBezTo>
                  <a:cubicBezTo>
                    <a:pt x="8648" y="3027"/>
                    <a:pt x="10276" y="3813"/>
                    <a:pt x="10276" y="3813"/>
                  </a:cubicBezTo>
                  <a:cubicBezTo>
                    <a:pt x="10276" y="3813"/>
                    <a:pt x="9996" y="2522"/>
                    <a:pt x="9659" y="1735"/>
                  </a:cubicBezTo>
                  <a:cubicBezTo>
                    <a:pt x="9322" y="949"/>
                    <a:pt x="7918" y="444"/>
                    <a:pt x="6177" y="107"/>
                  </a:cubicBezTo>
                  <a:cubicBezTo>
                    <a:pt x="5799" y="34"/>
                    <a:pt x="5405" y="0"/>
                    <a:pt x="50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9" name="Google Shape;4219;p64">
              <a:extLst>
                <a:ext uri="{FF2B5EF4-FFF2-40B4-BE49-F238E27FC236}">
                  <a16:creationId xmlns:a16="http://schemas.microsoft.com/office/drawing/2014/main" id="{A943DAD3-E62B-AF5B-6C2D-0C2CC8842C6F}"/>
                </a:ext>
              </a:extLst>
            </p:cNvPr>
            <p:cNvSpPr/>
            <p:nvPr/>
          </p:nvSpPr>
          <p:spPr>
            <a:xfrm>
              <a:off x="3089875" y="2709400"/>
              <a:ext cx="269550" cy="108575"/>
            </a:xfrm>
            <a:custGeom>
              <a:avLst/>
              <a:gdLst/>
              <a:ahLst/>
              <a:cxnLst/>
              <a:rect l="l" t="t" r="r" b="b"/>
              <a:pathLst>
                <a:path w="10782" h="4343" extrusionOk="0">
                  <a:moveTo>
                    <a:pt x="5250" y="478"/>
                  </a:moveTo>
                  <a:cubicBezTo>
                    <a:pt x="5643" y="478"/>
                    <a:pt x="6036" y="506"/>
                    <a:pt x="6401" y="562"/>
                  </a:cubicBezTo>
                  <a:cubicBezTo>
                    <a:pt x="7244" y="730"/>
                    <a:pt x="8030" y="955"/>
                    <a:pt x="8619" y="1207"/>
                  </a:cubicBezTo>
                  <a:cubicBezTo>
                    <a:pt x="9209" y="1460"/>
                    <a:pt x="9574" y="1769"/>
                    <a:pt x="9714" y="2050"/>
                  </a:cubicBezTo>
                  <a:cubicBezTo>
                    <a:pt x="9855" y="2443"/>
                    <a:pt x="10023" y="2948"/>
                    <a:pt x="10135" y="3369"/>
                  </a:cubicBezTo>
                  <a:cubicBezTo>
                    <a:pt x="10165" y="3473"/>
                    <a:pt x="10195" y="3578"/>
                    <a:pt x="10220" y="3673"/>
                  </a:cubicBezTo>
                  <a:lnTo>
                    <a:pt x="10220" y="3673"/>
                  </a:lnTo>
                  <a:cubicBezTo>
                    <a:pt x="9538" y="3434"/>
                    <a:pt x="8028" y="3032"/>
                    <a:pt x="5699" y="3032"/>
                  </a:cubicBezTo>
                  <a:cubicBezTo>
                    <a:pt x="3223" y="3032"/>
                    <a:pt x="1315" y="3519"/>
                    <a:pt x="543" y="3765"/>
                  </a:cubicBezTo>
                  <a:lnTo>
                    <a:pt x="543" y="3765"/>
                  </a:lnTo>
                  <a:lnTo>
                    <a:pt x="590" y="3481"/>
                  </a:lnTo>
                  <a:lnTo>
                    <a:pt x="577" y="3478"/>
                  </a:lnTo>
                  <a:lnTo>
                    <a:pt x="577" y="3478"/>
                  </a:lnTo>
                  <a:lnTo>
                    <a:pt x="590" y="3453"/>
                  </a:lnTo>
                  <a:cubicBezTo>
                    <a:pt x="702" y="3173"/>
                    <a:pt x="1236" y="1994"/>
                    <a:pt x="1909" y="1404"/>
                  </a:cubicBezTo>
                  <a:cubicBezTo>
                    <a:pt x="2218" y="1151"/>
                    <a:pt x="2695" y="927"/>
                    <a:pt x="3285" y="758"/>
                  </a:cubicBezTo>
                  <a:cubicBezTo>
                    <a:pt x="3875" y="562"/>
                    <a:pt x="4576" y="478"/>
                    <a:pt x="5250" y="478"/>
                  </a:cubicBezTo>
                  <a:close/>
                  <a:moveTo>
                    <a:pt x="5250" y="0"/>
                  </a:moveTo>
                  <a:cubicBezTo>
                    <a:pt x="4520" y="0"/>
                    <a:pt x="3790" y="113"/>
                    <a:pt x="3173" y="309"/>
                  </a:cubicBezTo>
                  <a:cubicBezTo>
                    <a:pt x="2527" y="478"/>
                    <a:pt x="1994" y="730"/>
                    <a:pt x="1601" y="1067"/>
                  </a:cubicBezTo>
                  <a:cubicBezTo>
                    <a:pt x="1151" y="1460"/>
                    <a:pt x="786" y="2022"/>
                    <a:pt x="534" y="2499"/>
                  </a:cubicBezTo>
                  <a:cubicBezTo>
                    <a:pt x="281" y="2976"/>
                    <a:pt x="141" y="3341"/>
                    <a:pt x="141" y="3341"/>
                  </a:cubicBezTo>
                  <a:lnTo>
                    <a:pt x="113" y="3397"/>
                  </a:lnTo>
                  <a:lnTo>
                    <a:pt x="0" y="4071"/>
                  </a:lnTo>
                  <a:cubicBezTo>
                    <a:pt x="0" y="4155"/>
                    <a:pt x="28" y="4240"/>
                    <a:pt x="85" y="4296"/>
                  </a:cubicBezTo>
                  <a:cubicBezTo>
                    <a:pt x="134" y="4329"/>
                    <a:pt x="183" y="4342"/>
                    <a:pt x="233" y="4342"/>
                  </a:cubicBezTo>
                  <a:cubicBezTo>
                    <a:pt x="267" y="4342"/>
                    <a:pt x="302" y="4335"/>
                    <a:pt x="337" y="4324"/>
                  </a:cubicBezTo>
                  <a:cubicBezTo>
                    <a:pt x="590" y="4240"/>
                    <a:pt x="2724" y="3510"/>
                    <a:pt x="5699" y="3510"/>
                  </a:cubicBezTo>
                  <a:cubicBezTo>
                    <a:pt x="7300" y="3510"/>
                    <a:pt x="8479" y="3706"/>
                    <a:pt x="9265" y="3875"/>
                  </a:cubicBezTo>
                  <a:cubicBezTo>
                    <a:pt x="9658" y="3987"/>
                    <a:pt x="9967" y="4071"/>
                    <a:pt x="10163" y="4155"/>
                  </a:cubicBezTo>
                  <a:cubicBezTo>
                    <a:pt x="10248" y="4183"/>
                    <a:pt x="10332" y="4211"/>
                    <a:pt x="10388" y="4240"/>
                  </a:cubicBezTo>
                  <a:lnTo>
                    <a:pt x="10416" y="4268"/>
                  </a:lnTo>
                  <a:lnTo>
                    <a:pt x="10444" y="4268"/>
                  </a:lnTo>
                  <a:cubicBezTo>
                    <a:pt x="10479" y="4279"/>
                    <a:pt x="10514" y="4286"/>
                    <a:pt x="10549" y="4286"/>
                  </a:cubicBezTo>
                  <a:cubicBezTo>
                    <a:pt x="10598" y="4286"/>
                    <a:pt x="10647" y="4272"/>
                    <a:pt x="10697" y="4240"/>
                  </a:cubicBezTo>
                  <a:cubicBezTo>
                    <a:pt x="10753" y="4183"/>
                    <a:pt x="10781" y="4099"/>
                    <a:pt x="10781" y="4015"/>
                  </a:cubicBezTo>
                  <a:cubicBezTo>
                    <a:pt x="10781" y="3987"/>
                    <a:pt x="10500" y="2695"/>
                    <a:pt x="10135" y="1881"/>
                  </a:cubicBezTo>
                  <a:cubicBezTo>
                    <a:pt x="9911" y="1404"/>
                    <a:pt x="9433" y="1039"/>
                    <a:pt x="8788" y="758"/>
                  </a:cubicBezTo>
                  <a:cubicBezTo>
                    <a:pt x="8170" y="506"/>
                    <a:pt x="7356" y="281"/>
                    <a:pt x="6486" y="113"/>
                  </a:cubicBezTo>
                  <a:cubicBezTo>
                    <a:pt x="6093" y="28"/>
                    <a:pt x="5671" y="0"/>
                    <a:pt x="52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0" name="Google Shape;4220;p64">
              <a:extLst>
                <a:ext uri="{FF2B5EF4-FFF2-40B4-BE49-F238E27FC236}">
                  <a16:creationId xmlns:a16="http://schemas.microsoft.com/office/drawing/2014/main" id="{C609813C-990A-091A-4558-B4163B46BD71}"/>
                </a:ext>
              </a:extLst>
            </p:cNvPr>
            <p:cNvSpPr/>
            <p:nvPr/>
          </p:nvSpPr>
          <p:spPr>
            <a:xfrm>
              <a:off x="2812625" y="5107575"/>
              <a:ext cx="230250" cy="130200"/>
            </a:xfrm>
            <a:custGeom>
              <a:avLst/>
              <a:gdLst/>
              <a:ahLst/>
              <a:cxnLst/>
              <a:rect l="l" t="t" r="r" b="b"/>
              <a:pathLst>
                <a:path w="9210" h="5208" extrusionOk="0">
                  <a:moveTo>
                    <a:pt x="2579" y="0"/>
                  </a:moveTo>
                  <a:cubicBezTo>
                    <a:pt x="2040" y="0"/>
                    <a:pt x="1483" y="27"/>
                    <a:pt x="1124" y="117"/>
                  </a:cubicBezTo>
                  <a:cubicBezTo>
                    <a:pt x="225" y="342"/>
                    <a:pt x="1" y="1128"/>
                    <a:pt x="394" y="1689"/>
                  </a:cubicBezTo>
                  <a:cubicBezTo>
                    <a:pt x="787" y="2251"/>
                    <a:pt x="1629" y="3261"/>
                    <a:pt x="2191" y="3711"/>
                  </a:cubicBezTo>
                  <a:cubicBezTo>
                    <a:pt x="2752" y="4160"/>
                    <a:pt x="4549" y="4384"/>
                    <a:pt x="5335" y="4777"/>
                  </a:cubicBezTo>
                  <a:cubicBezTo>
                    <a:pt x="5783" y="5002"/>
                    <a:pt x="6287" y="5208"/>
                    <a:pt x="6835" y="5208"/>
                  </a:cubicBezTo>
                  <a:cubicBezTo>
                    <a:pt x="7247" y="5208"/>
                    <a:pt x="7684" y="5091"/>
                    <a:pt x="8142" y="4777"/>
                  </a:cubicBezTo>
                  <a:cubicBezTo>
                    <a:pt x="9209" y="4047"/>
                    <a:pt x="8592" y="1296"/>
                    <a:pt x="8592" y="1296"/>
                  </a:cubicBezTo>
                  <a:lnTo>
                    <a:pt x="8592" y="1296"/>
                  </a:lnTo>
                  <a:cubicBezTo>
                    <a:pt x="8592" y="1296"/>
                    <a:pt x="8272" y="1350"/>
                    <a:pt x="7780" y="1350"/>
                  </a:cubicBezTo>
                  <a:cubicBezTo>
                    <a:pt x="6858" y="1350"/>
                    <a:pt x="5328" y="1159"/>
                    <a:pt x="4156" y="61"/>
                  </a:cubicBezTo>
                  <a:cubicBezTo>
                    <a:pt x="4156" y="61"/>
                    <a:pt x="3388" y="0"/>
                    <a:pt x="257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1" name="Google Shape;4221;p64">
              <a:extLst>
                <a:ext uri="{FF2B5EF4-FFF2-40B4-BE49-F238E27FC236}">
                  <a16:creationId xmlns:a16="http://schemas.microsoft.com/office/drawing/2014/main" id="{321C8F43-AB92-602F-700E-54323766ADCA}"/>
                </a:ext>
              </a:extLst>
            </p:cNvPr>
            <p:cNvSpPr/>
            <p:nvPr/>
          </p:nvSpPr>
          <p:spPr>
            <a:xfrm>
              <a:off x="2811925" y="5102075"/>
              <a:ext cx="226025" cy="141800"/>
            </a:xfrm>
            <a:custGeom>
              <a:avLst/>
              <a:gdLst/>
              <a:ahLst/>
              <a:cxnLst/>
              <a:rect l="l" t="t" r="r" b="b"/>
              <a:pathLst>
                <a:path w="9041" h="5672" extrusionOk="0">
                  <a:moveTo>
                    <a:pt x="2612" y="449"/>
                  </a:moveTo>
                  <a:cubicBezTo>
                    <a:pt x="3005" y="449"/>
                    <a:pt x="3398" y="477"/>
                    <a:pt x="3679" y="477"/>
                  </a:cubicBezTo>
                  <a:cubicBezTo>
                    <a:pt x="3863" y="494"/>
                    <a:pt x="3998" y="501"/>
                    <a:pt x="4076" y="504"/>
                  </a:cubicBezTo>
                  <a:lnTo>
                    <a:pt x="4076" y="504"/>
                  </a:lnTo>
                  <a:cubicBezTo>
                    <a:pt x="5329" y="1607"/>
                    <a:pt x="6866" y="1797"/>
                    <a:pt x="7805" y="1797"/>
                  </a:cubicBezTo>
                  <a:cubicBezTo>
                    <a:pt x="8075" y="1797"/>
                    <a:pt x="8287" y="1783"/>
                    <a:pt x="8435" y="1768"/>
                  </a:cubicBezTo>
                  <a:lnTo>
                    <a:pt x="8435" y="1768"/>
                  </a:lnTo>
                  <a:cubicBezTo>
                    <a:pt x="8490" y="2045"/>
                    <a:pt x="8564" y="2597"/>
                    <a:pt x="8564" y="3173"/>
                  </a:cubicBezTo>
                  <a:cubicBezTo>
                    <a:pt x="8564" y="3509"/>
                    <a:pt x="8535" y="3874"/>
                    <a:pt x="8451" y="4155"/>
                  </a:cubicBezTo>
                  <a:cubicBezTo>
                    <a:pt x="8367" y="4464"/>
                    <a:pt x="8227" y="4689"/>
                    <a:pt x="8058" y="4801"/>
                  </a:cubicBezTo>
                  <a:cubicBezTo>
                    <a:pt x="7609" y="5110"/>
                    <a:pt x="7244" y="5194"/>
                    <a:pt x="6879" y="5194"/>
                  </a:cubicBezTo>
                  <a:cubicBezTo>
                    <a:pt x="6374" y="5194"/>
                    <a:pt x="5896" y="5025"/>
                    <a:pt x="5475" y="4801"/>
                  </a:cubicBezTo>
                  <a:cubicBezTo>
                    <a:pt x="5026" y="4576"/>
                    <a:pt x="4380" y="4436"/>
                    <a:pt x="3763" y="4267"/>
                  </a:cubicBezTo>
                  <a:cubicBezTo>
                    <a:pt x="3454" y="4183"/>
                    <a:pt x="3173" y="4099"/>
                    <a:pt x="2920" y="4015"/>
                  </a:cubicBezTo>
                  <a:cubicBezTo>
                    <a:pt x="2668" y="3931"/>
                    <a:pt x="2471" y="3846"/>
                    <a:pt x="2359" y="3762"/>
                  </a:cubicBezTo>
                  <a:cubicBezTo>
                    <a:pt x="1826" y="3341"/>
                    <a:pt x="983" y="2330"/>
                    <a:pt x="618" y="1769"/>
                  </a:cubicBezTo>
                  <a:cubicBezTo>
                    <a:pt x="506" y="1628"/>
                    <a:pt x="478" y="1488"/>
                    <a:pt x="478" y="1348"/>
                  </a:cubicBezTo>
                  <a:cubicBezTo>
                    <a:pt x="478" y="1179"/>
                    <a:pt x="506" y="1011"/>
                    <a:pt x="646" y="898"/>
                  </a:cubicBezTo>
                  <a:cubicBezTo>
                    <a:pt x="759" y="758"/>
                    <a:pt x="927" y="618"/>
                    <a:pt x="1208" y="562"/>
                  </a:cubicBezTo>
                  <a:cubicBezTo>
                    <a:pt x="1517" y="477"/>
                    <a:pt x="2078" y="449"/>
                    <a:pt x="2612" y="449"/>
                  </a:cubicBezTo>
                  <a:close/>
                  <a:moveTo>
                    <a:pt x="2612" y="0"/>
                  </a:moveTo>
                  <a:cubicBezTo>
                    <a:pt x="2050" y="0"/>
                    <a:pt x="1489" y="0"/>
                    <a:pt x="1096" y="112"/>
                  </a:cubicBezTo>
                  <a:cubicBezTo>
                    <a:pt x="731" y="197"/>
                    <a:pt x="478" y="365"/>
                    <a:pt x="281" y="590"/>
                  </a:cubicBezTo>
                  <a:cubicBezTo>
                    <a:pt x="85" y="814"/>
                    <a:pt x="1" y="1067"/>
                    <a:pt x="1" y="1348"/>
                  </a:cubicBezTo>
                  <a:cubicBezTo>
                    <a:pt x="1" y="1600"/>
                    <a:pt x="85" y="1825"/>
                    <a:pt x="225" y="2050"/>
                  </a:cubicBezTo>
                  <a:cubicBezTo>
                    <a:pt x="646" y="2639"/>
                    <a:pt x="1461" y="3650"/>
                    <a:pt x="2078" y="4127"/>
                  </a:cubicBezTo>
                  <a:cubicBezTo>
                    <a:pt x="2247" y="4267"/>
                    <a:pt x="2499" y="4352"/>
                    <a:pt x="2752" y="4464"/>
                  </a:cubicBezTo>
                  <a:cubicBezTo>
                    <a:pt x="3173" y="4604"/>
                    <a:pt x="3650" y="4717"/>
                    <a:pt x="4128" y="4829"/>
                  </a:cubicBezTo>
                  <a:cubicBezTo>
                    <a:pt x="4577" y="4969"/>
                    <a:pt x="4998" y="5082"/>
                    <a:pt x="5251" y="5222"/>
                  </a:cubicBezTo>
                  <a:cubicBezTo>
                    <a:pt x="5728" y="5447"/>
                    <a:pt x="6261" y="5671"/>
                    <a:pt x="6879" y="5671"/>
                  </a:cubicBezTo>
                  <a:cubicBezTo>
                    <a:pt x="7328" y="5671"/>
                    <a:pt x="7805" y="5531"/>
                    <a:pt x="8311" y="5194"/>
                  </a:cubicBezTo>
                  <a:cubicBezTo>
                    <a:pt x="8620" y="4997"/>
                    <a:pt x="8788" y="4660"/>
                    <a:pt x="8900" y="4296"/>
                  </a:cubicBezTo>
                  <a:cubicBezTo>
                    <a:pt x="9013" y="3931"/>
                    <a:pt x="9041" y="3538"/>
                    <a:pt x="9041" y="3173"/>
                  </a:cubicBezTo>
                  <a:cubicBezTo>
                    <a:pt x="9041" y="2274"/>
                    <a:pt x="8872" y="1488"/>
                    <a:pt x="8844" y="1460"/>
                  </a:cubicBezTo>
                  <a:cubicBezTo>
                    <a:pt x="8844" y="1362"/>
                    <a:pt x="8738" y="1286"/>
                    <a:pt x="8637" y="1286"/>
                  </a:cubicBezTo>
                  <a:cubicBezTo>
                    <a:pt x="8622" y="1286"/>
                    <a:pt x="8606" y="1288"/>
                    <a:pt x="8592" y="1292"/>
                  </a:cubicBezTo>
                  <a:lnTo>
                    <a:pt x="8535" y="1292"/>
                  </a:lnTo>
                  <a:cubicBezTo>
                    <a:pt x="8423" y="1320"/>
                    <a:pt x="8170" y="1348"/>
                    <a:pt x="7805" y="1348"/>
                  </a:cubicBezTo>
                  <a:cubicBezTo>
                    <a:pt x="6935" y="1348"/>
                    <a:pt x="5447" y="1151"/>
                    <a:pt x="4352" y="112"/>
                  </a:cubicBezTo>
                  <a:cubicBezTo>
                    <a:pt x="4296" y="84"/>
                    <a:pt x="4268" y="56"/>
                    <a:pt x="4212" y="56"/>
                  </a:cubicBezTo>
                  <a:cubicBezTo>
                    <a:pt x="4212" y="56"/>
                    <a:pt x="3426" y="0"/>
                    <a:pt x="26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2" name="Google Shape;4222;p64">
              <a:extLst>
                <a:ext uri="{FF2B5EF4-FFF2-40B4-BE49-F238E27FC236}">
                  <a16:creationId xmlns:a16="http://schemas.microsoft.com/office/drawing/2014/main" id="{63419C9F-4883-AD6C-5E29-6AB19EAE8677}"/>
                </a:ext>
              </a:extLst>
            </p:cNvPr>
            <p:cNvSpPr/>
            <p:nvPr/>
          </p:nvSpPr>
          <p:spPr>
            <a:xfrm>
              <a:off x="2816150" y="5125225"/>
              <a:ext cx="209875" cy="112550"/>
            </a:xfrm>
            <a:custGeom>
              <a:avLst/>
              <a:gdLst/>
              <a:ahLst/>
              <a:cxnLst/>
              <a:rect l="l" t="t" r="r" b="b"/>
              <a:pathLst>
                <a:path w="8395" h="4502" extrusionOk="0">
                  <a:moveTo>
                    <a:pt x="169" y="1"/>
                  </a:moveTo>
                  <a:lnTo>
                    <a:pt x="169" y="1"/>
                  </a:lnTo>
                  <a:cubicBezTo>
                    <a:pt x="0" y="309"/>
                    <a:pt x="28" y="674"/>
                    <a:pt x="253" y="983"/>
                  </a:cubicBezTo>
                  <a:cubicBezTo>
                    <a:pt x="646" y="1545"/>
                    <a:pt x="1488" y="2555"/>
                    <a:pt x="2050" y="3005"/>
                  </a:cubicBezTo>
                  <a:cubicBezTo>
                    <a:pt x="2611" y="3454"/>
                    <a:pt x="4408" y="3678"/>
                    <a:pt x="5194" y="4071"/>
                  </a:cubicBezTo>
                  <a:cubicBezTo>
                    <a:pt x="5642" y="4296"/>
                    <a:pt x="6146" y="4502"/>
                    <a:pt x="6694" y="4502"/>
                  </a:cubicBezTo>
                  <a:cubicBezTo>
                    <a:pt x="7106" y="4502"/>
                    <a:pt x="7543" y="4385"/>
                    <a:pt x="8001" y="4071"/>
                  </a:cubicBezTo>
                  <a:cubicBezTo>
                    <a:pt x="8170" y="3959"/>
                    <a:pt x="8310" y="3791"/>
                    <a:pt x="8395" y="3594"/>
                  </a:cubicBezTo>
                  <a:lnTo>
                    <a:pt x="8395" y="3594"/>
                  </a:lnTo>
                  <a:cubicBezTo>
                    <a:pt x="8001" y="3734"/>
                    <a:pt x="7608" y="3847"/>
                    <a:pt x="7272" y="3903"/>
                  </a:cubicBezTo>
                  <a:cubicBezTo>
                    <a:pt x="7141" y="3925"/>
                    <a:pt x="6996" y="3935"/>
                    <a:pt x="6840" y="3935"/>
                  </a:cubicBezTo>
                  <a:cubicBezTo>
                    <a:pt x="5786" y="3935"/>
                    <a:pt x="4198" y="3457"/>
                    <a:pt x="2780" y="2724"/>
                  </a:cubicBezTo>
                  <a:cubicBezTo>
                    <a:pt x="1629" y="2134"/>
                    <a:pt x="646" y="759"/>
                    <a:pt x="1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3" name="Google Shape;4223;p64">
              <a:extLst>
                <a:ext uri="{FF2B5EF4-FFF2-40B4-BE49-F238E27FC236}">
                  <a16:creationId xmlns:a16="http://schemas.microsoft.com/office/drawing/2014/main" id="{4A811EBB-7949-E5A7-F84E-2BDA3AC3870F}"/>
                </a:ext>
              </a:extLst>
            </p:cNvPr>
            <p:cNvSpPr/>
            <p:nvPr/>
          </p:nvSpPr>
          <p:spPr>
            <a:xfrm>
              <a:off x="2811925" y="5119425"/>
              <a:ext cx="220425" cy="124450"/>
            </a:xfrm>
            <a:custGeom>
              <a:avLst/>
              <a:gdLst/>
              <a:ahLst/>
              <a:cxnLst/>
              <a:rect l="l" t="t" r="r" b="b"/>
              <a:pathLst>
                <a:path w="8817" h="4978" extrusionOk="0">
                  <a:moveTo>
                    <a:pt x="527" y="923"/>
                  </a:moveTo>
                  <a:lnTo>
                    <a:pt x="527" y="923"/>
                  </a:lnTo>
                  <a:cubicBezTo>
                    <a:pt x="1069" y="1699"/>
                    <a:pt x="1866" y="2673"/>
                    <a:pt x="2836" y="3180"/>
                  </a:cubicBezTo>
                  <a:cubicBezTo>
                    <a:pt x="3071" y="3298"/>
                    <a:pt x="3309" y="3409"/>
                    <a:pt x="3548" y="3514"/>
                  </a:cubicBezTo>
                  <a:lnTo>
                    <a:pt x="3548" y="3514"/>
                  </a:lnTo>
                  <a:cubicBezTo>
                    <a:pt x="3323" y="3449"/>
                    <a:pt x="3113" y="3385"/>
                    <a:pt x="2920" y="3321"/>
                  </a:cubicBezTo>
                  <a:cubicBezTo>
                    <a:pt x="2668" y="3237"/>
                    <a:pt x="2471" y="3152"/>
                    <a:pt x="2359" y="3068"/>
                  </a:cubicBezTo>
                  <a:cubicBezTo>
                    <a:pt x="1826" y="2647"/>
                    <a:pt x="983" y="1636"/>
                    <a:pt x="618" y="1075"/>
                  </a:cubicBezTo>
                  <a:cubicBezTo>
                    <a:pt x="578" y="1024"/>
                    <a:pt x="548" y="974"/>
                    <a:pt x="527" y="923"/>
                  </a:cubicBezTo>
                  <a:close/>
                  <a:moveTo>
                    <a:pt x="5819" y="4271"/>
                  </a:moveTo>
                  <a:cubicBezTo>
                    <a:pt x="6254" y="4364"/>
                    <a:pt x="6661" y="4416"/>
                    <a:pt x="7019" y="4416"/>
                  </a:cubicBezTo>
                  <a:cubicBezTo>
                    <a:pt x="7188" y="4416"/>
                    <a:pt x="7328" y="4388"/>
                    <a:pt x="7497" y="4388"/>
                  </a:cubicBezTo>
                  <a:cubicBezTo>
                    <a:pt x="7528" y="4380"/>
                    <a:pt x="7560" y="4372"/>
                    <a:pt x="7593" y="4363"/>
                  </a:cubicBezTo>
                  <a:lnTo>
                    <a:pt x="7593" y="4363"/>
                  </a:lnTo>
                  <a:cubicBezTo>
                    <a:pt x="7341" y="4466"/>
                    <a:pt x="7110" y="4500"/>
                    <a:pt x="6879" y="4500"/>
                  </a:cubicBezTo>
                  <a:cubicBezTo>
                    <a:pt x="6507" y="4500"/>
                    <a:pt x="6150" y="4408"/>
                    <a:pt x="5819" y="4271"/>
                  </a:cubicBezTo>
                  <a:close/>
                  <a:moveTo>
                    <a:pt x="382" y="1"/>
                  </a:moveTo>
                  <a:cubicBezTo>
                    <a:pt x="367" y="1"/>
                    <a:pt x="353" y="3"/>
                    <a:pt x="338" y="8"/>
                  </a:cubicBezTo>
                  <a:cubicBezTo>
                    <a:pt x="253" y="8"/>
                    <a:pt x="169" y="36"/>
                    <a:pt x="141" y="120"/>
                  </a:cubicBezTo>
                  <a:cubicBezTo>
                    <a:pt x="57" y="289"/>
                    <a:pt x="1" y="485"/>
                    <a:pt x="1" y="654"/>
                  </a:cubicBezTo>
                  <a:cubicBezTo>
                    <a:pt x="1" y="906"/>
                    <a:pt x="85" y="1131"/>
                    <a:pt x="225" y="1356"/>
                  </a:cubicBezTo>
                  <a:cubicBezTo>
                    <a:pt x="646" y="1945"/>
                    <a:pt x="1461" y="2956"/>
                    <a:pt x="2078" y="3433"/>
                  </a:cubicBezTo>
                  <a:cubicBezTo>
                    <a:pt x="2247" y="3573"/>
                    <a:pt x="2499" y="3658"/>
                    <a:pt x="2752" y="3770"/>
                  </a:cubicBezTo>
                  <a:cubicBezTo>
                    <a:pt x="3173" y="3910"/>
                    <a:pt x="3650" y="4023"/>
                    <a:pt x="4128" y="4135"/>
                  </a:cubicBezTo>
                  <a:cubicBezTo>
                    <a:pt x="4577" y="4275"/>
                    <a:pt x="4998" y="4388"/>
                    <a:pt x="5251" y="4528"/>
                  </a:cubicBezTo>
                  <a:cubicBezTo>
                    <a:pt x="5728" y="4753"/>
                    <a:pt x="6261" y="4977"/>
                    <a:pt x="6879" y="4977"/>
                  </a:cubicBezTo>
                  <a:cubicBezTo>
                    <a:pt x="7328" y="4977"/>
                    <a:pt x="7805" y="4837"/>
                    <a:pt x="8311" y="4500"/>
                  </a:cubicBezTo>
                  <a:cubicBezTo>
                    <a:pt x="8535" y="4360"/>
                    <a:pt x="8676" y="4163"/>
                    <a:pt x="8760" y="3938"/>
                  </a:cubicBezTo>
                  <a:cubicBezTo>
                    <a:pt x="8816" y="3854"/>
                    <a:pt x="8788" y="3742"/>
                    <a:pt x="8732" y="3686"/>
                  </a:cubicBezTo>
                  <a:cubicBezTo>
                    <a:pt x="8696" y="3631"/>
                    <a:pt x="8636" y="3600"/>
                    <a:pt x="8576" y="3600"/>
                  </a:cubicBezTo>
                  <a:cubicBezTo>
                    <a:pt x="8542" y="3600"/>
                    <a:pt x="8509" y="3610"/>
                    <a:pt x="8479" y="3630"/>
                  </a:cubicBezTo>
                  <a:cubicBezTo>
                    <a:pt x="8114" y="3742"/>
                    <a:pt x="7721" y="3854"/>
                    <a:pt x="7412" y="3910"/>
                  </a:cubicBezTo>
                  <a:cubicBezTo>
                    <a:pt x="7300" y="3938"/>
                    <a:pt x="7160" y="3938"/>
                    <a:pt x="7019" y="3938"/>
                  </a:cubicBezTo>
                  <a:cubicBezTo>
                    <a:pt x="6037" y="3938"/>
                    <a:pt x="4437" y="3489"/>
                    <a:pt x="3061" y="2759"/>
                  </a:cubicBezTo>
                  <a:cubicBezTo>
                    <a:pt x="1994" y="2198"/>
                    <a:pt x="1011" y="850"/>
                    <a:pt x="534" y="120"/>
                  </a:cubicBezTo>
                  <a:cubicBezTo>
                    <a:pt x="511" y="51"/>
                    <a:pt x="450" y="1"/>
                    <a:pt x="3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4" name="Google Shape;4224;p64">
              <a:extLst>
                <a:ext uri="{FF2B5EF4-FFF2-40B4-BE49-F238E27FC236}">
                  <a16:creationId xmlns:a16="http://schemas.microsoft.com/office/drawing/2014/main" id="{133BD8A0-A04E-110E-1E2F-D22C0175CCED}"/>
                </a:ext>
              </a:extLst>
            </p:cNvPr>
            <p:cNvSpPr/>
            <p:nvPr/>
          </p:nvSpPr>
          <p:spPr>
            <a:xfrm>
              <a:off x="3328500" y="5107575"/>
              <a:ext cx="230250" cy="130200"/>
            </a:xfrm>
            <a:custGeom>
              <a:avLst/>
              <a:gdLst/>
              <a:ahLst/>
              <a:cxnLst/>
              <a:rect l="l" t="t" r="r" b="b"/>
              <a:pathLst>
                <a:path w="9210" h="5208" extrusionOk="0">
                  <a:moveTo>
                    <a:pt x="6631" y="0"/>
                  </a:moveTo>
                  <a:cubicBezTo>
                    <a:pt x="5822" y="0"/>
                    <a:pt x="5054" y="61"/>
                    <a:pt x="5054" y="61"/>
                  </a:cubicBezTo>
                  <a:cubicBezTo>
                    <a:pt x="3882" y="1159"/>
                    <a:pt x="2352" y="1350"/>
                    <a:pt x="1430" y="1350"/>
                  </a:cubicBezTo>
                  <a:cubicBezTo>
                    <a:pt x="938" y="1350"/>
                    <a:pt x="618" y="1296"/>
                    <a:pt x="618" y="1296"/>
                  </a:cubicBezTo>
                  <a:lnTo>
                    <a:pt x="618" y="1296"/>
                  </a:lnTo>
                  <a:cubicBezTo>
                    <a:pt x="618" y="1296"/>
                    <a:pt x="1" y="4047"/>
                    <a:pt x="1068" y="4777"/>
                  </a:cubicBezTo>
                  <a:cubicBezTo>
                    <a:pt x="1526" y="5091"/>
                    <a:pt x="1963" y="5208"/>
                    <a:pt x="2376" y="5208"/>
                  </a:cubicBezTo>
                  <a:cubicBezTo>
                    <a:pt x="2923" y="5208"/>
                    <a:pt x="3427" y="5002"/>
                    <a:pt x="3875" y="4777"/>
                  </a:cubicBezTo>
                  <a:cubicBezTo>
                    <a:pt x="4661" y="4384"/>
                    <a:pt x="6458" y="4160"/>
                    <a:pt x="7019" y="3711"/>
                  </a:cubicBezTo>
                  <a:cubicBezTo>
                    <a:pt x="7581" y="3261"/>
                    <a:pt x="8423" y="2251"/>
                    <a:pt x="8816" y="1689"/>
                  </a:cubicBezTo>
                  <a:cubicBezTo>
                    <a:pt x="9209" y="1128"/>
                    <a:pt x="8985" y="342"/>
                    <a:pt x="8086" y="117"/>
                  </a:cubicBezTo>
                  <a:cubicBezTo>
                    <a:pt x="7727" y="27"/>
                    <a:pt x="7170" y="0"/>
                    <a:pt x="663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5" name="Google Shape;4225;p64">
              <a:extLst>
                <a:ext uri="{FF2B5EF4-FFF2-40B4-BE49-F238E27FC236}">
                  <a16:creationId xmlns:a16="http://schemas.microsoft.com/office/drawing/2014/main" id="{827EC913-0C72-9675-5D1E-A766700A8303}"/>
                </a:ext>
              </a:extLst>
            </p:cNvPr>
            <p:cNvSpPr/>
            <p:nvPr/>
          </p:nvSpPr>
          <p:spPr>
            <a:xfrm>
              <a:off x="3333425" y="5102075"/>
              <a:ext cx="226025" cy="141800"/>
            </a:xfrm>
            <a:custGeom>
              <a:avLst/>
              <a:gdLst/>
              <a:ahLst/>
              <a:cxnLst/>
              <a:rect l="l" t="t" r="r" b="b"/>
              <a:pathLst>
                <a:path w="9041" h="5672" extrusionOk="0">
                  <a:moveTo>
                    <a:pt x="6429" y="449"/>
                  </a:moveTo>
                  <a:cubicBezTo>
                    <a:pt x="6963" y="449"/>
                    <a:pt x="7524" y="477"/>
                    <a:pt x="7833" y="562"/>
                  </a:cubicBezTo>
                  <a:cubicBezTo>
                    <a:pt x="8114" y="618"/>
                    <a:pt x="8282" y="758"/>
                    <a:pt x="8423" y="898"/>
                  </a:cubicBezTo>
                  <a:cubicBezTo>
                    <a:pt x="8535" y="1011"/>
                    <a:pt x="8591" y="1179"/>
                    <a:pt x="8591" y="1348"/>
                  </a:cubicBezTo>
                  <a:cubicBezTo>
                    <a:pt x="8591" y="1488"/>
                    <a:pt x="8535" y="1628"/>
                    <a:pt x="8451" y="1769"/>
                  </a:cubicBezTo>
                  <a:cubicBezTo>
                    <a:pt x="8058" y="2330"/>
                    <a:pt x="7215" y="3341"/>
                    <a:pt x="6682" y="3762"/>
                  </a:cubicBezTo>
                  <a:cubicBezTo>
                    <a:pt x="6570" y="3846"/>
                    <a:pt x="6373" y="3931"/>
                    <a:pt x="6121" y="4015"/>
                  </a:cubicBezTo>
                  <a:cubicBezTo>
                    <a:pt x="5756" y="4155"/>
                    <a:pt x="5278" y="4267"/>
                    <a:pt x="4801" y="4380"/>
                  </a:cubicBezTo>
                  <a:cubicBezTo>
                    <a:pt x="4352" y="4520"/>
                    <a:pt x="3903" y="4632"/>
                    <a:pt x="3566" y="4801"/>
                  </a:cubicBezTo>
                  <a:cubicBezTo>
                    <a:pt x="3145" y="5025"/>
                    <a:pt x="2667" y="5194"/>
                    <a:pt x="2190" y="5194"/>
                  </a:cubicBezTo>
                  <a:cubicBezTo>
                    <a:pt x="1797" y="5194"/>
                    <a:pt x="1432" y="5110"/>
                    <a:pt x="1011" y="4801"/>
                  </a:cubicBezTo>
                  <a:cubicBezTo>
                    <a:pt x="814" y="4689"/>
                    <a:pt x="674" y="4464"/>
                    <a:pt x="590" y="4155"/>
                  </a:cubicBezTo>
                  <a:cubicBezTo>
                    <a:pt x="506" y="3874"/>
                    <a:pt x="478" y="3509"/>
                    <a:pt x="478" y="3173"/>
                  </a:cubicBezTo>
                  <a:cubicBezTo>
                    <a:pt x="478" y="2751"/>
                    <a:pt x="506" y="2358"/>
                    <a:pt x="562" y="2050"/>
                  </a:cubicBezTo>
                  <a:cubicBezTo>
                    <a:pt x="584" y="1938"/>
                    <a:pt x="589" y="1843"/>
                    <a:pt x="604" y="1767"/>
                  </a:cubicBezTo>
                  <a:lnTo>
                    <a:pt x="604" y="1767"/>
                  </a:lnTo>
                  <a:cubicBezTo>
                    <a:pt x="756" y="1782"/>
                    <a:pt x="973" y="1797"/>
                    <a:pt x="1236" y="1797"/>
                  </a:cubicBezTo>
                  <a:cubicBezTo>
                    <a:pt x="2175" y="1797"/>
                    <a:pt x="3739" y="1607"/>
                    <a:pt x="4966" y="504"/>
                  </a:cubicBezTo>
                  <a:lnTo>
                    <a:pt x="4966" y="504"/>
                  </a:lnTo>
                  <a:cubicBezTo>
                    <a:pt x="5049" y="501"/>
                    <a:pt x="5190" y="495"/>
                    <a:pt x="5363" y="477"/>
                  </a:cubicBezTo>
                  <a:cubicBezTo>
                    <a:pt x="5643" y="477"/>
                    <a:pt x="6036" y="449"/>
                    <a:pt x="6429" y="449"/>
                  </a:cubicBezTo>
                  <a:close/>
                  <a:moveTo>
                    <a:pt x="6429" y="0"/>
                  </a:moveTo>
                  <a:cubicBezTo>
                    <a:pt x="5615" y="0"/>
                    <a:pt x="4857" y="56"/>
                    <a:pt x="4829" y="56"/>
                  </a:cubicBezTo>
                  <a:cubicBezTo>
                    <a:pt x="4801" y="56"/>
                    <a:pt x="4745" y="84"/>
                    <a:pt x="4689" y="112"/>
                  </a:cubicBezTo>
                  <a:cubicBezTo>
                    <a:pt x="3594" y="1151"/>
                    <a:pt x="2134" y="1348"/>
                    <a:pt x="1236" y="1348"/>
                  </a:cubicBezTo>
                  <a:cubicBezTo>
                    <a:pt x="983" y="1348"/>
                    <a:pt x="786" y="1320"/>
                    <a:pt x="674" y="1320"/>
                  </a:cubicBezTo>
                  <a:cubicBezTo>
                    <a:pt x="590" y="1320"/>
                    <a:pt x="534" y="1292"/>
                    <a:pt x="506" y="1292"/>
                  </a:cubicBezTo>
                  <a:lnTo>
                    <a:pt x="449" y="1292"/>
                  </a:lnTo>
                  <a:cubicBezTo>
                    <a:pt x="435" y="1288"/>
                    <a:pt x="420" y="1286"/>
                    <a:pt x="405" y="1286"/>
                  </a:cubicBezTo>
                  <a:cubicBezTo>
                    <a:pt x="309" y="1286"/>
                    <a:pt x="221" y="1362"/>
                    <a:pt x="197" y="1460"/>
                  </a:cubicBezTo>
                  <a:cubicBezTo>
                    <a:pt x="197" y="1488"/>
                    <a:pt x="0" y="2274"/>
                    <a:pt x="0" y="3173"/>
                  </a:cubicBezTo>
                  <a:cubicBezTo>
                    <a:pt x="0" y="3538"/>
                    <a:pt x="28" y="3931"/>
                    <a:pt x="141" y="4296"/>
                  </a:cubicBezTo>
                  <a:cubicBezTo>
                    <a:pt x="253" y="4660"/>
                    <a:pt x="421" y="4997"/>
                    <a:pt x="730" y="5194"/>
                  </a:cubicBezTo>
                  <a:cubicBezTo>
                    <a:pt x="1236" y="5531"/>
                    <a:pt x="1713" y="5671"/>
                    <a:pt x="2190" y="5671"/>
                  </a:cubicBezTo>
                  <a:cubicBezTo>
                    <a:pt x="2780" y="5671"/>
                    <a:pt x="3313" y="5447"/>
                    <a:pt x="3790" y="5222"/>
                  </a:cubicBezTo>
                  <a:cubicBezTo>
                    <a:pt x="4127" y="5025"/>
                    <a:pt x="4773" y="4885"/>
                    <a:pt x="5391" y="4717"/>
                  </a:cubicBezTo>
                  <a:cubicBezTo>
                    <a:pt x="5699" y="4632"/>
                    <a:pt x="6008" y="4548"/>
                    <a:pt x="6289" y="4464"/>
                  </a:cubicBezTo>
                  <a:cubicBezTo>
                    <a:pt x="6570" y="4352"/>
                    <a:pt x="6794" y="4267"/>
                    <a:pt x="6963" y="4127"/>
                  </a:cubicBezTo>
                  <a:cubicBezTo>
                    <a:pt x="7580" y="3650"/>
                    <a:pt x="8423" y="2639"/>
                    <a:pt x="8816" y="2050"/>
                  </a:cubicBezTo>
                  <a:cubicBezTo>
                    <a:pt x="8956" y="1825"/>
                    <a:pt x="9040" y="1600"/>
                    <a:pt x="9040" y="1348"/>
                  </a:cubicBezTo>
                  <a:cubicBezTo>
                    <a:pt x="9040" y="1067"/>
                    <a:pt x="8956" y="814"/>
                    <a:pt x="8760" y="590"/>
                  </a:cubicBezTo>
                  <a:cubicBezTo>
                    <a:pt x="8591" y="365"/>
                    <a:pt x="8310" y="197"/>
                    <a:pt x="7945" y="112"/>
                  </a:cubicBezTo>
                  <a:cubicBezTo>
                    <a:pt x="7552" y="0"/>
                    <a:pt x="6991" y="0"/>
                    <a:pt x="64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6" name="Google Shape;4226;p64">
              <a:extLst>
                <a:ext uri="{FF2B5EF4-FFF2-40B4-BE49-F238E27FC236}">
                  <a16:creationId xmlns:a16="http://schemas.microsoft.com/office/drawing/2014/main" id="{568F1151-7A5B-C1B2-5584-072EF5676B40}"/>
                </a:ext>
              </a:extLst>
            </p:cNvPr>
            <p:cNvSpPr/>
            <p:nvPr/>
          </p:nvSpPr>
          <p:spPr>
            <a:xfrm>
              <a:off x="3345350" y="5125225"/>
              <a:ext cx="209875" cy="112550"/>
            </a:xfrm>
            <a:custGeom>
              <a:avLst/>
              <a:gdLst/>
              <a:ahLst/>
              <a:cxnLst/>
              <a:rect l="l" t="t" r="r" b="b"/>
              <a:pathLst>
                <a:path w="8395" h="4502" extrusionOk="0">
                  <a:moveTo>
                    <a:pt x="8226" y="1"/>
                  </a:moveTo>
                  <a:lnTo>
                    <a:pt x="8226" y="1"/>
                  </a:lnTo>
                  <a:cubicBezTo>
                    <a:pt x="7749" y="759"/>
                    <a:pt x="6767" y="2134"/>
                    <a:pt x="5615" y="2724"/>
                  </a:cubicBezTo>
                  <a:cubicBezTo>
                    <a:pt x="4197" y="3457"/>
                    <a:pt x="2609" y="3935"/>
                    <a:pt x="1555" y="3935"/>
                  </a:cubicBezTo>
                  <a:cubicBezTo>
                    <a:pt x="1399" y="3935"/>
                    <a:pt x="1254" y="3925"/>
                    <a:pt x="1124" y="3903"/>
                  </a:cubicBezTo>
                  <a:cubicBezTo>
                    <a:pt x="787" y="3847"/>
                    <a:pt x="394" y="3734"/>
                    <a:pt x="1" y="3594"/>
                  </a:cubicBezTo>
                  <a:lnTo>
                    <a:pt x="1" y="3594"/>
                  </a:lnTo>
                  <a:cubicBezTo>
                    <a:pt x="113" y="3791"/>
                    <a:pt x="225" y="3959"/>
                    <a:pt x="394" y="4071"/>
                  </a:cubicBezTo>
                  <a:cubicBezTo>
                    <a:pt x="852" y="4385"/>
                    <a:pt x="1289" y="4502"/>
                    <a:pt x="1702" y="4502"/>
                  </a:cubicBezTo>
                  <a:cubicBezTo>
                    <a:pt x="2249" y="4502"/>
                    <a:pt x="2753" y="4296"/>
                    <a:pt x="3201" y="4071"/>
                  </a:cubicBezTo>
                  <a:cubicBezTo>
                    <a:pt x="3987" y="3678"/>
                    <a:pt x="5784" y="3454"/>
                    <a:pt x="6345" y="3005"/>
                  </a:cubicBezTo>
                  <a:cubicBezTo>
                    <a:pt x="6907" y="2555"/>
                    <a:pt x="7749" y="1545"/>
                    <a:pt x="8142" y="983"/>
                  </a:cubicBezTo>
                  <a:cubicBezTo>
                    <a:pt x="8367" y="674"/>
                    <a:pt x="8395" y="309"/>
                    <a:pt x="822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7" name="Google Shape;4227;p64">
              <a:extLst>
                <a:ext uri="{FF2B5EF4-FFF2-40B4-BE49-F238E27FC236}">
                  <a16:creationId xmlns:a16="http://schemas.microsoft.com/office/drawing/2014/main" id="{5F69AD5F-26B1-A5C6-A594-BEE747EA67D0}"/>
                </a:ext>
              </a:extLst>
            </p:cNvPr>
            <p:cNvSpPr/>
            <p:nvPr/>
          </p:nvSpPr>
          <p:spPr>
            <a:xfrm>
              <a:off x="3339025" y="5119425"/>
              <a:ext cx="220425" cy="124450"/>
            </a:xfrm>
            <a:custGeom>
              <a:avLst/>
              <a:gdLst/>
              <a:ahLst/>
              <a:cxnLst/>
              <a:rect l="l" t="t" r="r" b="b"/>
              <a:pathLst>
                <a:path w="8817" h="4978" extrusionOk="0">
                  <a:moveTo>
                    <a:pt x="8293" y="934"/>
                  </a:moveTo>
                  <a:cubicBezTo>
                    <a:pt x="8277" y="981"/>
                    <a:pt x="8255" y="1028"/>
                    <a:pt x="8227" y="1075"/>
                  </a:cubicBezTo>
                  <a:cubicBezTo>
                    <a:pt x="7834" y="1636"/>
                    <a:pt x="6991" y="2647"/>
                    <a:pt x="6458" y="3068"/>
                  </a:cubicBezTo>
                  <a:cubicBezTo>
                    <a:pt x="6346" y="3152"/>
                    <a:pt x="6149" y="3237"/>
                    <a:pt x="5897" y="3321"/>
                  </a:cubicBezTo>
                  <a:cubicBezTo>
                    <a:pt x="5707" y="3394"/>
                    <a:pt x="5487" y="3459"/>
                    <a:pt x="5253" y="3521"/>
                  </a:cubicBezTo>
                  <a:lnTo>
                    <a:pt x="5253" y="3521"/>
                  </a:lnTo>
                  <a:cubicBezTo>
                    <a:pt x="5497" y="3414"/>
                    <a:pt x="5741" y="3300"/>
                    <a:pt x="5981" y="3180"/>
                  </a:cubicBezTo>
                  <a:cubicBezTo>
                    <a:pt x="6946" y="2676"/>
                    <a:pt x="7757" y="1708"/>
                    <a:pt x="8293" y="934"/>
                  </a:cubicBezTo>
                  <a:close/>
                  <a:moveTo>
                    <a:pt x="2999" y="4270"/>
                  </a:moveTo>
                  <a:lnTo>
                    <a:pt x="2999" y="4270"/>
                  </a:lnTo>
                  <a:cubicBezTo>
                    <a:pt x="2670" y="4408"/>
                    <a:pt x="2318" y="4500"/>
                    <a:pt x="1966" y="4500"/>
                  </a:cubicBezTo>
                  <a:cubicBezTo>
                    <a:pt x="1712" y="4500"/>
                    <a:pt x="1470" y="4465"/>
                    <a:pt x="1216" y="4356"/>
                  </a:cubicBezTo>
                  <a:lnTo>
                    <a:pt x="1216" y="4356"/>
                  </a:lnTo>
                  <a:cubicBezTo>
                    <a:pt x="1261" y="4367"/>
                    <a:pt x="1305" y="4378"/>
                    <a:pt x="1348" y="4388"/>
                  </a:cubicBezTo>
                  <a:cubicBezTo>
                    <a:pt x="1489" y="4388"/>
                    <a:pt x="1629" y="4416"/>
                    <a:pt x="1798" y="4416"/>
                  </a:cubicBezTo>
                  <a:cubicBezTo>
                    <a:pt x="2156" y="4416"/>
                    <a:pt x="2563" y="4364"/>
                    <a:pt x="2999" y="4270"/>
                  </a:cubicBezTo>
                  <a:close/>
                  <a:moveTo>
                    <a:pt x="8453" y="1"/>
                  </a:moveTo>
                  <a:cubicBezTo>
                    <a:pt x="8375" y="1"/>
                    <a:pt x="8329" y="51"/>
                    <a:pt x="8283" y="120"/>
                  </a:cubicBezTo>
                  <a:cubicBezTo>
                    <a:pt x="7806" y="850"/>
                    <a:pt x="6851" y="2198"/>
                    <a:pt x="5756" y="2759"/>
                  </a:cubicBezTo>
                  <a:cubicBezTo>
                    <a:pt x="4381" y="3489"/>
                    <a:pt x="2808" y="3938"/>
                    <a:pt x="1798" y="3938"/>
                  </a:cubicBezTo>
                  <a:cubicBezTo>
                    <a:pt x="1657" y="3938"/>
                    <a:pt x="1517" y="3938"/>
                    <a:pt x="1405" y="3910"/>
                  </a:cubicBezTo>
                  <a:cubicBezTo>
                    <a:pt x="1096" y="3854"/>
                    <a:pt x="703" y="3742"/>
                    <a:pt x="338" y="3630"/>
                  </a:cubicBezTo>
                  <a:cubicBezTo>
                    <a:pt x="308" y="3610"/>
                    <a:pt x="275" y="3600"/>
                    <a:pt x="241" y="3600"/>
                  </a:cubicBezTo>
                  <a:cubicBezTo>
                    <a:pt x="181" y="3600"/>
                    <a:pt x="121" y="3631"/>
                    <a:pt x="85" y="3686"/>
                  </a:cubicBezTo>
                  <a:cubicBezTo>
                    <a:pt x="29" y="3742"/>
                    <a:pt x="1" y="3854"/>
                    <a:pt x="57" y="3938"/>
                  </a:cubicBezTo>
                  <a:cubicBezTo>
                    <a:pt x="169" y="4163"/>
                    <a:pt x="310" y="4360"/>
                    <a:pt x="506" y="4500"/>
                  </a:cubicBezTo>
                  <a:cubicBezTo>
                    <a:pt x="1012" y="4837"/>
                    <a:pt x="1489" y="4977"/>
                    <a:pt x="1966" y="4977"/>
                  </a:cubicBezTo>
                  <a:cubicBezTo>
                    <a:pt x="2556" y="4977"/>
                    <a:pt x="3089" y="4753"/>
                    <a:pt x="3566" y="4528"/>
                  </a:cubicBezTo>
                  <a:cubicBezTo>
                    <a:pt x="3903" y="4331"/>
                    <a:pt x="4549" y="4191"/>
                    <a:pt x="5167" y="4023"/>
                  </a:cubicBezTo>
                  <a:cubicBezTo>
                    <a:pt x="5475" y="3938"/>
                    <a:pt x="5784" y="3854"/>
                    <a:pt x="6065" y="3770"/>
                  </a:cubicBezTo>
                  <a:cubicBezTo>
                    <a:pt x="6346" y="3658"/>
                    <a:pt x="6570" y="3573"/>
                    <a:pt x="6739" y="3433"/>
                  </a:cubicBezTo>
                  <a:cubicBezTo>
                    <a:pt x="7356" y="2956"/>
                    <a:pt x="8199" y="1945"/>
                    <a:pt x="8592" y="1356"/>
                  </a:cubicBezTo>
                  <a:cubicBezTo>
                    <a:pt x="8732" y="1131"/>
                    <a:pt x="8816" y="906"/>
                    <a:pt x="8816" y="654"/>
                  </a:cubicBezTo>
                  <a:cubicBezTo>
                    <a:pt x="8816" y="485"/>
                    <a:pt x="8788" y="289"/>
                    <a:pt x="8704" y="120"/>
                  </a:cubicBezTo>
                  <a:cubicBezTo>
                    <a:pt x="8648" y="36"/>
                    <a:pt x="8592" y="8"/>
                    <a:pt x="8508" y="8"/>
                  </a:cubicBezTo>
                  <a:cubicBezTo>
                    <a:pt x="8488" y="3"/>
                    <a:pt x="8469" y="1"/>
                    <a:pt x="84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8" name="Google Shape;4228;p64">
              <a:extLst>
                <a:ext uri="{FF2B5EF4-FFF2-40B4-BE49-F238E27FC236}">
                  <a16:creationId xmlns:a16="http://schemas.microsoft.com/office/drawing/2014/main" id="{96B728DC-E7A2-C366-9B2D-0D9A7199CA20}"/>
                </a:ext>
              </a:extLst>
            </p:cNvPr>
            <p:cNvSpPr/>
            <p:nvPr/>
          </p:nvSpPr>
          <p:spPr>
            <a:xfrm>
              <a:off x="2910200" y="3517250"/>
              <a:ext cx="615550" cy="1665775"/>
            </a:xfrm>
            <a:custGeom>
              <a:avLst/>
              <a:gdLst/>
              <a:ahLst/>
              <a:cxnLst/>
              <a:rect l="l" t="t" r="r" b="b"/>
              <a:pathLst>
                <a:path w="24622" h="66631" extrusionOk="0">
                  <a:moveTo>
                    <a:pt x="23078" y="0"/>
                  </a:moveTo>
                  <a:cubicBezTo>
                    <a:pt x="23078" y="0"/>
                    <a:pt x="17443" y="2118"/>
                    <a:pt x="10088" y="2118"/>
                  </a:cubicBezTo>
                  <a:cubicBezTo>
                    <a:pt x="8012" y="2118"/>
                    <a:pt x="5799" y="1949"/>
                    <a:pt x="3538" y="1516"/>
                  </a:cubicBezTo>
                  <a:cubicBezTo>
                    <a:pt x="3538" y="1516"/>
                    <a:pt x="3088" y="6738"/>
                    <a:pt x="3032" y="9097"/>
                  </a:cubicBezTo>
                  <a:cubicBezTo>
                    <a:pt x="2976" y="11483"/>
                    <a:pt x="3313" y="13673"/>
                    <a:pt x="3313" y="13673"/>
                  </a:cubicBezTo>
                  <a:lnTo>
                    <a:pt x="2190" y="35290"/>
                  </a:lnTo>
                  <a:cubicBezTo>
                    <a:pt x="2190" y="35290"/>
                    <a:pt x="506" y="49187"/>
                    <a:pt x="506" y="51939"/>
                  </a:cubicBezTo>
                  <a:cubicBezTo>
                    <a:pt x="506" y="54690"/>
                    <a:pt x="730" y="61905"/>
                    <a:pt x="730" y="61905"/>
                  </a:cubicBezTo>
                  <a:cubicBezTo>
                    <a:pt x="730" y="61905"/>
                    <a:pt x="112" y="63140"/>
                    <a:pt x="56" y="63421"/>
                  </a:cubicBezTo>
                  <a:cubicBezTo>
                    <a:pt x="0" y="63702"/>
                    <a:pt x="169" y="65386"/>
                    <a:pt x="169" y="65386"/>
                  </a:cubicBezTo>
                  <a:cubicBezTo>
                    <a:pt x="169" y="65386"/>
                    <a:pt x="1629" y="66285"/>
                    <a:pt x="3032" y="66397"/>
                  </a:cubicBezTo>
                  <a:cubicBezTo>
                    <a:pt x="3106" y="66403"/>
                    <a:pt x="3177" y="66406"/>
                    <a:pt x="3245" y="66406"/>
                  </a:cubicBezTo>
                  <a:cubicBezTo>
                    <a:pt x="4482" y="66406"/>
                    <a:pt x="4891" y="65490"/>
                    <a:pt x="4997" y="65330"/>
                  </a:cubicBezTo>
                  <a:cubicBezTo>
                    <a:pt x="5110" y="65162"/>
                    <a:pt x="5334" y="62860"/>
                    <a:pt x="5391" y="62074"/>
                  </a:cubicBezTo>
                  <a:cubicBezTo>
                    <a:pt x="5447" y="61287"/>
                    <a:pt x="5334" y="60108"/>
                    <a:pt x="5334" y="60108"/>
                  </a:cubicBezTo>
                  <a:cubicBezTo>
                    <a:pt x="5334" y="60108"/>
                    <a:pt x="7833" y="48008"/>
                    <a:pt x="9012" y="43881"/>
                  </a:cubicBezTo>
                  <a:cubicBezTo>
                    <a:pt x="10191" y="39782"/>
                    <a:pt x="12325" y="28637"/>
                    <a:pt x="12437" y="27177"/>
                  </a:cubicBezTo>
                  <a:cubicBezTo>
                    <a:pt x="12550" y="25717"/>
                    <a:pt x="13841" y="18895"/>
                    <a:pt x="13841" y="18895"/>
                  </a:cubicBezTo>
                  <a:cubicBezTo>
                    <a:pt x="13841" y="18895"/>
                    <a:pt x="14964" y="31107"/>
                    <a:pt x="15245" y="33409"/>
                  </a:cubicBezTo>
                  <a:cubicBezTo>
                    <a:pt x="15526" y="35739"/>
                    <a:pt x="14852" y="42140"/>
                    <a:pt x="14852" y="45566"/>
                  </a:cubicBezTo>
                  <a:cubicBezTo>
                    <a:pt x="14852" y="49019"/>
                    <a:pt x="16901" y="62410"/>
                    <a:pt x="16901" y="62410"/>
                  </a:cubicBezTo>
                  <a:cubicBezTo>
                    <a:pt x="16901" y="62410"/>
                    <a:pt x="16901" y="64067"/>
                    <a:pt x="17013" y="64516"/>
                  </a:cubicBezTo>
                  <a:cubicBezTo>
                    <a:pt x="17126" y="64965"/>
                    <a:pt x="17800" y="66509"/>
                    <a:pt x="17800" y="66509"/>
                  </a:cubicBezTo>
                  <a:cubicBezTo>
                    <a:pt x="17800" y="66509"/>
                    <a:pt x="18396" y="66631"/>
                    <a:pt x="19043" y="66631"/>
                  </a:cubicBezTo>
                  <a:cubicBezTo>
                    <a:pt x="19474" y="66631"/>
                    <a:pt x="19928" y="66577"/>
                    <a:pt x="20242" y="66397"/>
                  </a:cubicBezTo>
                  <a:cubicBezTo>
                    <a:pt x="21028" y="65948"/>
                    <a:pt x="22235" y="65190"/>
                    <a:pt x="22348" y="63842"/>
                  </a:cubicBezTo>
                  <a:cubicBezTo>
                    <a:pt x="22460" y="62495"/>
                    <a:pt x="21955" y="59800"/>
                    <a:pt x="21842" y="59041"/>
                  </a:cubicBezTo>
                  <a:cubicBezTo>
                    <a:pt x="21730" y="58255"/>
                    <a:pt x="23751" y="43235"/>
                    <a:pt x="23751" y="37901"/>
                  </a:cubicBezTo>
                  <a:cubicBezTo>
                    <a:pt x="23751" y="32567"/>
                    <a:pt x="24622" y="21000"/>
                    <a:pt x="24622" y="18558"/>
                  </a:cubicBezTo>
                  <a:cubicBezTo>
                    <a:pt x="24622" y="16115"/>
                    <a:pt x="24088" y="7889"/>
                    <a:pt x="24088" y="7889"/>
                  </a:cubicBezTo>
                  <a:lnTo>
                    <a:pt x="2307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9" name="Google Shape;4229;p64">
              <a:extLst>
                <a:ext uri="{FF2B5EF4-FFF2-40B4-BE49-F238E27FC236}">
                  <a16:creationId xmlns:a16="http://schemas.microsoft.com/office/drawing/2014/main" id="{63ED2C8E-7E6A-722E-3FE6-C313BC780925}"/>
                </a:ext>
              </a:extLst>
            </p:cNvPr>
            <p:cNvSpPr/>
            <p:nvPr/>
          </p:nvSpPr>
          <p:spPr>
            <a:xfrm>
              <a:off x="2905275" y="3511100"/>
              <a:ext cx="626800" cy="1678025"/>
            </a:xfrm>
            <a:custGeom>
              <a:avLst/>
              <a:gdLst/>
              <a:ahLst/>
              <a:cxnLst/>
              <a:rect l="l" t="t" r="r" b="b"/>
              <a:pathLst>
                <a:path w="25072" h="67121" extrusionOk="0">
                  <a:moveTo>
                    <a:pt x="23084" y="546"/>
                  </a:moveTo>
                  <a:lnTo>
                    <a:pt x="24033" y="8163"/>
                  </a:lnTo>
                  <a:lnTo>
                    <a:pt x="24034" y="8163"/>
                  </a:lnTo>
                  <a:lnTo>
                    <a:pt x="24034" y="8163"/>
                  </a:lnTo>
                  <a:cubicBezTo>
                    <a:pt x="24041" y="8282"/>
                    <a:pt x="24068" y="8774"/>
                    <a:pt x="24117" y="9455"/>
                  </a:cubicBezTo>
                  <a:cubicBezTo>
                    <a:pt x="24285" y="11897"/>
                    <a:pt x="24594" y="16979"/>
                    <a:pt x="24594" y="18804"/>
                  </a:cubicBezTo>
                  <a:cubicBezTo>
                    <a:pt x="24594" y="20011"/>
                    <a:pt x="24370" y="23520"/>
                    <a:pt x="24145" y="27395"/>
                  </a:cubicBezTo>
                  <a:cubicBezTo>
                    <a:pt x="23920" y="31241"/>
                    <a:pt x="23696" y="35480"/>
                    <a:pt x="23696" y="38147"/>
                  </a:cubicBezTo>
                  <a:cubicBezTo>
                    <a:pt x="23696" y="40730"/>
                    <a:pt x="23247" y="45615"/>
                    <a:pt x="22769" y="50023"/>
                  </a:cubicBezTo>
                  <a:cubicBezTo>
                    <a:pt x="22517" y="52241"/>
                    <a:pt x="22292" y="54346"/>
                    <a:pt x="22095" y="55975"/>
                  </a:cubicBezTo>
                  <a:cubicBezTo>
                    <a:pt x="22011" y="56789"/>
                    <a:pt x="21955" y="57491"/>
                    <a:pt x="21899" y="58052"/>
                  </a:cubicBezTo>
                  <a:cubicBezTo>
                    <a:pt x="21843" y="58586"/>
                    <a:pt x="21815" y="58979"/>
                    <a:pt x="21815" y="59175"/>
                  </a:cubicBezTo>
                  <a:cubicBezTo>
                    <a:pt x="21815" y="59231"/>
                    <a:pt x="21815" y="59259"/>
                    <a:pt x="21815" y="59316"/>
                  </a:cubicBezTo>
                  <a:cubicBezTo>
                    <a:pt x="21871" y="59681"/>
                    <a:pt x="22011" y="60410"/>
                    <a:pt x="22124" y="61225"/>
                  </a:cubicBezTo>
                  <a:cubicBezTo>
                    <a:pt x="22236" y="62067"/>
                    <a:pt x="22348" y="62965"/>
                    <a:pt x="22348" y="63667"/>
                  </a:cubicBezTo>
                  <a:cubicBezTo>
                    <a:pt x="22348" y="63808"/>
                    <a:pt x="22320" y="63948"/>
                    <a:pt x="22320" y="64060"/>
                  </a:cubicBezTo>
                  <a:cubicBezTo>
                    <a:pt x="22264" y="64678"/>
                    <a:pt x="21983" y="65155"/>
                    <a:pt x="21590" y="65548"/>
                  </a:cubicBezTo>
                  <a:cubicBezTo>
                    <a:pt x="21197" y="65913"/>
                    <a:pt x="20720" y="66222"/>
                    <a:pt x="20327" y="66447"/>
                  </a:cubicBezTo>
                  <a:cubicBezTo>
                    <a:pt x="20074" y="66587"/>
                    <a:pt x="19653" y="66643"/>
                    <a:pt x="19260" y="66643"/>
                  </a:cubicBezTo>
                  <a:cubicBezTo>
                    <a:pt x="18923" y="66643"/>
                    <a:pt x="18642" y="66615"/>
                    <a:pt x="18418" y="66587"/>
                  </a:cubicBezTo>
                  <a:cubicBezTo>
                    <a:pt x="18326" y="66564"/>
                    <a:pt x="18234" y="66560"/>
                    <a:pt x="18173" y="66559"/>
                  </a:cubicBezTo>
                  <a:lnTo>
                    <a:pt x="18173" y="66559"/>
                  </a:lnTo>
                  <a:cubicBezTo>
                    <a:pt x="18109" y="66411"/>
                    <a:pt x="17989" y="66133"/>
                    <a:pt x="17856" y="65829"/>
                  </a:cubicBezTo>
                  <a:cubicBezTo>
                    <a:pt x="17688" y="65408"/>
                    <a:pt x="17491" y="64874"/>
                    <a:pt x="17435" y="64706"/>
                  </a:cubicBezTo>
                  <a:cubicBezTo>
                    <a:pt x="17435" y="64622"/>
                    <a:pt x="17407" y="64425"/>
                    <a:pt x="17379" y="64229"/>
                  </a:cubicBezTo>
                  <a:cubicBezTo>
                    <a:pt x="17379" y="63892"/>
                    <a:pt x="17351" y="63499"/>
                    <a:pt x="17351" y="63190"/>
                  </a:cubicBezTo>
                  <a:cubicBezTo>
                    <a:pt x="17351" y="62881"/>
                    <a:pt x="17351" y="62656"/>
                    <a:pt x="17351" y="62656"/>
                  </a:cubicBezTo>
                  <a:lnTo>
                    <a:pt x="17351" y="62600"/>
                  </a:lnTo>
                  <a:cubicBezTo>
                    <a:pt x="17351" y="62600"/>
                    <a:pt x="17210" y="61786"/>
                    <a:pt x="17014" y="60467"/>
                  </a:cubicBezTo>
                  <a:cubicBezTo>
                    <a:pt x="16733" y="58501"/>
                    <a:pt x="16284" y="55497"/>
                    <a:pt x="15919" y="52634"/>
                  </a:cubicBezTo>
                  <a:cubicBezTo>
                    <a:pt x="15554" y="49770"/>
                    <a:pt x="15273" y="47103"/>
                    <a:pt x="15273" y="45812"/>
                  </a:cubicBezTo>
                  <a:cubicBezTo>
                    <a:pt x="15273" y="42976"/>
                    <a:pt x="15751" y="38091"/>
                    <a:pt x="15751" y="35171"/>
                  </a:cubicBezTo>
                  <a:cubicBezTo>
                    <a:pt x="15751" y="34554"/>
                    <a:pt x="15723" y="34048"/>
                    <a:pt x="15694" y="33627"/>
                  </a:cubicBezTo>
                  <a:cubicBezTo>
                    <a:pt x="15554" y="32504"/>
                    <a:pt x="15189" y="28854"/>
                    <a:pt x="14880" y="25514"/>
                  </a:cubicBezTo>
                  <a:cubicBezTo>
                    <a:pt x="14712" y="23857"/>
                    <a:pt x="14571" y="22257"/>
                    <a:pt x="14459" y="21078"/>
                  </a:cubicBezTo>
                  <a:cubicBezTo>
                    <a:pt x="14347" y="19899"/>
                    <a:pt x="14263" y="19113"/>
                    <a:pt x="14263" y="19113"/>
                  </a:cubicBezTo>
                  <a:cubicBezTo>
                    <a:pt x="14263" y="19000"/>
                    <a:pt x="14178" y="18916"/>
                    <a:pt x="14066" y="18916"/>
                  </a:cubicBezTo>
                  <a:cubicBezTo>
                    <a:pt x="13926" y="18916"/>
                    <a:pt x="13842" y="19000"/>
                    <a:pt x="13813" y="19113"/>
                  </a:cubicBezTo>
                  <a:cubicBezTo>
                    <a:pt x="13813" y="19113"/>
                    <a:pt x="13477" y="20797"/>
                    <a:pt x="13140" y="22706"/>
                  </a:cubicBezTo>
                  <a:cubicBezTo>
                    <a:pt x="12803" y="24587"/>
                    <a:pt x="12466" y="26637"/>
                    <a:pt x="12410" y="27395"/>
                  </a:cubicBezTo>
                  <a:cubicBezTo>
                    <a:pt x="12382" y="27731"/>
                    <a:pt x="12213" y="28714"/>
                    <a:pt x="11989" y="30034"/>
                  </a:cubicBezTo>
                  <a:cubicBezTo>
                    <a:pt x="11287" y="33964"/>
                    <a:pt x="9855" y="41011"/>
                    <a:pt x="8985" y="44071"/>
                  </a:cubicBezTo>
                  <a:cubicBezTo>
                    <a:pt x="7777" y="48198"/>
                    <a:pt x="5307" y="60298"/>
                    <a:pt x="5307" y="60298"/>
                  </a:cubicBezTo>
                  <a:lnTo>
                    <a:pt x="5307" y="60354"/>
                  </a:lnTo>
                  <a:cubicBezTo>
                    <a:pt x="5307" y="60354"/>
                    <a:pt x="5335" y="60551"/>
                    <a:pt x="5335" y="60832"/>
                  </a:cubicBezTo>
                  <a:cubicBezTo>
                    <a:pt x="5363" y="61084"/>
                    <a:pt x="5391" y="61449"/>
                    <a:pt x="5391" y="61814"/>
                  </a:cubicBezTo>
                  <a:cubicBezTo>
                    <a:pt x="5391" y="61983"/>
                    <a:pt x="5391" y="62151"/>
                    <a:pt x="5363" y="62291"/>
                  </a:cubicBezTo>
                  <a:cubicBezTo>
                    <a:pt x="5335" y="62685"/>
                    <a:pt x="5279" y="63471"/>
                    <a:pt x="5194" y="64144"/>
                  </a:cubicBezTo>
                  <a:cubicBezTo>
                    <a:pt x="5166" y="64509"/>
                    <a:pt x="5110" y="64818"/>
                    <a:pt x="5082" y="65071"/>
                  </a:cubicBezTo>
                  <a:cubicBezTo>
                    <a:pt x="5054" y="65183"/>
                    <a:pt x="5054" y="65295"/>
                    <a:pt x="5026" y="65380"/>
                  </a:cubicBezTo>
                  <a:lnTo>
                    <a:pt x="4998" y="65464"/>
                  </a:lnTo>
                  <a:lnTo>
                    <a:pt x="5005" y="65468"/>
                  </a:lnTo>
                  <a:lnTo>
                    <a:pt x="5005" y="65468"/>
                  </a:lnTo>
                  <a:cubicBezTo>
                    <a:pt x="4962" y="65536"/>
                    <a:pt x="4931" y="65591"/>
                    <a:pt x="4858" y="65689"/>
                  </a:cubicBezTo>
                  <a:cubicBezTo>
                    <a:pt x="4773" y="65829"/>
                    <a:pt x="4605" y="66025"/>
                    <a:pt x="4380" y="66166"/>
                  </a:cubicBezTo>
                  <a:cubicBezTo>
                    <a:pt x="4156" y="66306"/>
                    <a:pt x="3875" y="66418"/>
                    <a:pt x="3454" y="66418"/>
                  </a:cubicBezTo>
                  <a:lnTo>
                    <a:pt x="3257" y="66418"/>
                  </a:lnTo>
                  <a:cubicBezTo>
                    <a:pt x="2584" y="66362"/>
                    <a:pt x="1910" y="66110"/>
                    <a:pt x="1376" y="65885"/>
                  </a:cubicBezTo>
                  <a:cubicBezTo>
                    <a:pt x="1096" y="65773"/>
                    <a:pt x="871" y="65660"/>
                    <a:pt x="731" y="65576"/>
                  </a:cubicBezTo>
                  <a:cubicBezTo>
                    <a:pt x="661" y="65530"/>
                    <a:pt x="610" y="65502"/>
                    <a:pt x="579" y="65479"/>
                  </a:cubicBezTo>
                  <a:lnTo>
                    <a:pt x="579" y="65479"/>
                  </a:lnTo>
                  <a:cubicBezTo>
                    <a:pt x="568" y="65355"/>
                    <a:pt x="551" y="65153"/>
                    <a:pt x="534" y="64931"/>
                  </a:cubicBezTo>
                  <a:cubicBezTo>
                    <a:pt x="506" y="64566"/>
                    <a:pt x="478" y="64116"/>
                    <a:pt x="478" y="63864"/>
                  </a:cubicBezTo>
                  <a:cubicBezTo>
                    <a:pt x="478" y="63779"/>
                    <a:pt x="478" y="63723"/>
                    <a:pt x="478" y="63695"/>
                  </a:cubicBezTo>
                  <a:cubicBezTo>
                    <a:pt x="478" y="63667"/>
                    <a:pt x="534" y="63555"/>
                    <a:pt x="590" y="63386"/>
                  </a:cubicBezTo>
                  <a:cubicBezTo>
                    <a:pt x="703" y="63162"/>
                    <a:pt x="843" y="62881"/>
                    <a:pt x="955" y="62656"/>
                  </a:cubicBezTo>
                  <a:cubicBezTo>
                    <a:pt x="1039" y="62432"/>
                    <a:pt x="1152" y="62235"/>
                    <a:pt x="1152" y="62235"/>
                  </a:cubicBezTo>
                  <a:lnTo>
                    <a:pt x="1152" y="62123"/>
                  </a:lnTo>
                  <a:cubicBezTo>
                    <a:pt x="1152" y="62123"/>
                    <a:pt x="1152" y="61674"/>
                    <a:pt x="1124" y="60972"/>
                  </a:cubicBezTo>
                  <a:cubicBezTo>
                    <a:pt x="1067" y="58810"/>
                    <a:pt x="927" y="54234"/>
                    <a:pt x="927" y="52185"/>
                  </a:cubicBezTo>
                  <a:cubicBezTo>
                    <a:pt x="927" y="51511"/>
                    <a:pt x="1039" y="50135"/>
                    <a:pt x="1208" y="48423"/>
                  </a:cubicBezTo>
                  <a:cubicBezTo>
                    <a:pt x="1432" y="45896"/>
                    <a:pt x="1797" y="42667"/>
                    <a:pt x="2078" y="40084"/>
                  </a:cubicBezTo>
                  <a:cubicBezTo>
                    <a:pt x="2247" y="38793"/>
                    <a:pt x="2359" y="37670"/>
                    <a:pt x="2471" y="36856"/>
                  </a:cubicBezTo>
                  <a:cubicBezTo>
                    <a:pt x="2555" y="36042"/>
                    <a:pt x="2612" y="35564"/>
                    <a:pt x="2612" y="35564"/>
                  </a:cubicBezTo>
                  <a:lnTo>
                    <a:pt x="2640" y="35536"/>
                  </a:lnTo>
                  <a:lnTo>
                    <a:pt x="3763" y="13919"/>
                  </a:lnTo>
                  <a:lnTo>
                    <a:pt x="3763" y="13863"/>
                  </a:lnTo>
                  <a:cubicBezTo>
                    <a:pt x="3763" y="13863"/>
                    <a:pt x="3735" y="13750"/>
                    <a:pt x="3707" y="13554"/>
                  </a:cubicBezTo>
                  <a:cubicBezTo>
                    <a:pt x="3622" y="12936"/>
                    <a:pt x="3454" y="11504"/>
                    <a:pt x="3454" y="9904"/>
                  </a:cubicBezTo>
                  <a:cubicBezTo>
                    <a:pt x="3454" y="9707"/>
                    <a:pt x="3454" y="9539"/>
                    <a:pt x="3482" y="9371"/>
                  </a:cubicBezTo>
                  <a:cubicBezTo>
                    <a:pt x="3510" y="8191"/>
                    <a:pt x="3622" y="6282"/>
                    <a:pt x="3735" y="4682"/>
                  </a:cubicBezTo>
                  <a:cubicBezTo>
                    <a:pt x="3791" y="3896"/>
                    <a:pt x="3875" y="3166"/>
                    <a:pt x="3903" y="2633"/>
                  </a:cubicBezTo>
                  <a:cubicBezTo>
                    <a:pt x="3930" y="2381"/>
                    <a:pt x="3950" y="2179"/>
                    <a:pt x="3964" y="2034"/>
                  </a:cubicBezTo>
                  <a:lnTo>
                    <a:pt x="3964" y="2034"/>
                  </a:lnTo>
                  <a:cubicBezTo>
                    <a:pt x="6148" y="2423"/>
                    <a:pt x="8277" y="2605"/>
                    <a:pt x="10276" y="2605"/>
                  </a:cubicBezTo>
                  <a:cubicBezTo>
                    <a:pt x="16746" y="2580"/>
                    <a:pt x="21867" y="973"/>
                    <a:pt x="23084" y="546"/>
                  </a:cubicBezTo>
                  <a:close/>
                  <a:moveTo>
                    <a:pt x="23289" y="1"/>
                  </a:moveTo>
                  <a:cubicBezTo>
                    <a:pt x="23254" y="1"/>
                    <a:pt x="23218" y="8"/>
                    <a:pt x="23190" y="22"/>
                  </a:cubicBezTo>
                  <a:cubicBezTo>
                    <a:pt x="23190" y="22"/>
                    <a:pt x="23106" y="50"/>
                    <a:pt x="22938" y="106"/>
                  </a:cubicBezTo>
                  <a:cubicBezTo>
                    <a:pt x="21787" y="499"/>
                    <a:pt x="16677" y="2127"/>
                    <a:pt x="10276" y="2127"/>
                  </a:cubicBezTo>
                  <a:cubicBezTo>
                    <a:pt x="8227" y="2127"/>
                    <a:pt x="6037" y="1959"/>
                    <a:pt x="3791" y="1538"/>
                  </a:cubicBezTo>
                  <a:cubicBezTo>
                    <a:pt x="3774" y="1529"/>
                    <a:pt x="3755" y="1526"/>
                    <a:pt x="3736" y="1526"/>
                  </a:cubicBezTo>
                  <a:cubicBezTo>
                    <a:pt x="3688" y="1526"/>
                    <a:pt x="3634" y="1546"/>
                    <a:pt x="3594" y="1566"/>
                  </a:cubicBezTo>
                  <a:cubicBezTo>
                    <a:pt x="3538" y="1622"/>
                    <a:pt x="3510" y="1678"/>
                    <a:pt x="3510" y="1734"/>
                  </a:cubicBezTo>
                  <a:cubicBezTo>
                    <a:pt x="3510" y="1734"/>
                    <a:pt x="3061" y="6956"/>
                    <a:pt x="3005" y="9343"/>
                  </a:cubicBezTo>
                  <a:cubicBezTo>
                    <a:pt x="3005" y="9539"/>
                    <a:pt x="3005" y="9707"/>
                    <a:pt x="3005" y="9904"/>
                  </a:cubicBezTo>
                  <a:cubicBezTo>
                    <a:pt x="3005" y="11955"/>
                    <a:pt x="3257" y="13752"/>
                    <a:pt x="3283" y="13932"/>
                  </a:cubicBezTo>
                  <a:lnTo>
                    <a:pt x="3283" y="13932"/>
                  </a:lnTo>
                  <a:lnTo>
                    <a:pt x="2164" y="35480"/>
                  </a:lnTo>
                  <a:lnTo>
                    <a:pt x="2162" y="35480"/>
                  </a:lnTo>
                  <a:cubicBezTo>
                    <a:pt x="2162" y="35508"/>
                    <a:pt x="1741" y="38961"/>
                    <a:pt x="1320" y="42780"/>
                  </a:cubicBezTo>
                  <a:cubicBezTo>
                    <a:pt x="1096" y="44717"/>
                    <a:pt x="899" y="46710"/>
                    <a:pt x="731" y="48394"/>
                  </a:cubicBezTo>
                  <a:cubicBezTo>
                    <a:pt x="590" y="50079"/>
                    <a:pt x="478" y="51483"/>
                    <a:pt x="478" y="52185"/>
                  </a:cubicBezTo>
                  <a:cubicBezTo>
                    <a:pt x="478" y="54793"/>
                    <a:pt x="680" y="61411"/>
                    <a:pt x="701" y="62094"/>
                  </a:cubicBezTo>
                  <a:lnTo>
                    <a:pt x="701" y="62094"/>
                  </a:lnTo>
                  <a:cubicBezTo>
                    <a:pt x="645" y="62198"/>
                    <a:pt x="519" y="62433"/>
                    <a:pt x="394" y="62685"/>
                  </a:cubicBezTo>
                  <a:cubicBezTo>
                    <a:pt x="309" y="62881"/>
                    <a:pt x="225" y="63050"/>
                    <a:pt x="169" y="63218"/>
                  </a:cubicBezTo>
                  <a:cubicBezTo>
                    <a:pt x="113" y="63386"/>
                    <a:pt x="57" y="63499"/>
                    <a:pt x="29" y="63611"/>
                  </a:cubicBezTo>
                  <a:cubicBezTo>
                    <a:pt x="1" y="63695"/>
                    <a:pt x="1" y="63751"/>
                    <a:pt x="1" y="63864"/>
                  </a:cubicBezTo>
                  <a:cubicBezTo>
                    <a:pt x="1" y="64425"/>
                    <a:pt x="141" y="65660"/>
                    <a:pt x="141" y="65660"/>
                  </a:cubicBezTo>
                  <a:cubicBezTo>
                    <a:pt x="141" y="65717"/>
                    <a:pt x="169" y="65801"/>
                    <a:pt x="253" y="65829"/>
                  </a:cubicBezTo>
                  <a:cubicBezTo>
                    <a:pt x="253" y="65829"/>
                    <a:pt x="1741" y="66755"/>
                    <a:pt x="3229" y="66868"/>
                  </a:cubicBezTo>
                  <a:cubicBezTo>
                    <a:pt x="3285" y="66896"/>
                    <a:pt x="3370" y="66896"/>
                    <a:pt x="3454" y="66896"/>
                  </a:cubicBezTo>
                  <a:cubicBezTo>
                    <a:pt x="4128" y="66896"/>
                    <a:pt x="4605" y="66615"/>
                    <a:pt x="4914" y="66334"/>
                  </a:cubicBezTo>
                  <a:cubicBezTo>
                    <a:pt x="5054" y="66194"/>
                    <a:pt x="5166" y="66054"/>
                    <a:pt x="5251" y="65941"/>
                  </a:cubicBezTo>
                  <a:cubicBezTo>
                    <a:pt x="5335" y="65829"/>
                    <a:pt x="5391" y="65717"/>
                    <a:pt x="5391" y="65717"/>
                  </a:cubicBezTo>
                  <a:cubicBezTo>
                    <a:pt x="5447" y="65660"/>
                    <a:pt x="5447" y="65632"/>
                    <a:pt x="5447" y="65576"/>
                  </a:cubicBezTo>
                  <a:cubicBezTo>
                    <a:pt x="5503" y="65464"/>
                    <a:pt x="5531" y="65267"/>
                    <a:pt x="5559" y="64987"/>
                  </a:cubicBezTo>
                  <a:cubicBezTo>
                    <a:pt x="5672" y="64201"/>
                    <a:pt x="5784" y="62881"/>
                    <a:pt x="5840" y="62320"/>
                  </a:cubicBezTo>
                  <a:cubicBezTo>
                    <a:pt x="5840" y="62151"/>
                    <a:pt x="5840" y="61983"/>
                    <a:pt x="5840" y="61814"/>
                  </a:cubicBezTo>
                  <a:cubicBezTo>
                    <a:pt x="5840" y="61184"/>
                    <a:pt x="5798" y="60534"/>
                    <a:pt x="5787" y="60367"/>
                  </a:cubicBezTo>
                  <a:lnTo>
                    <a:pt x="5787" y="60367"/>
                  </a:lnTo>
                  <a:cubicBezTo>
                    <a:pt x="5808" y="60254"/>
                    <a:pt x="5945" y="59527"/>
                    <a:pt x="6177" y="58445"/>
                  </a:cubicBezTo>
                  <a:cubicBezTo>
                    <a:pt x="6935" y="54852"/>
                    <a:pt x="8535" y="47272"/>
                    <a:pt x="9434" y="44211"/>
                  </a:cubicBezTo>
                  <a:cubicBezTo>
                    <a:pt x="10023" y="42134"/>
                    <a:pt x="10866" y="38316"/>
                    <a:pt x="11539" y="34834"/>
                  </a:cubicBezTo>
                  <a:cubicBezTo>
                    <a:pt x="11904" y="33094"/>
                    <a:pt x="12213" y="31437"/>
                    <a:pt x="12438" y="30118"/>
                  </a:cubicBezTo>
                  <a:cubicBezTo>
                    <a:pt x="12690" y="28798"/>
                    <a:pt x="12831" y="27816"/>
                    <a:pt x="12859" y="27451"/>
                  </a:cubicBezTo>
                  <a:cubicBezTo>
                    <a:pt x="12915" y="26721"/>
                    <a:pt x="13280" y="24643"/>
                    <a:pt x="13617" y="22762"/>
                  </a:cubicBezTo>
                  <a:cubicBezTo>
                    <a:pt x="13741" y="22078"/>
                    <a:pt x="13866" y="21409"/>
                    <a:pt x="13967" y="20835"/>
                  </a:cubicBezTo>
                  <a:lnTo>
                    <a:pt x="13967" y="20835"/>
                  </a:lnTo>
                  <a:cubicBezTo>
                    <a:pt x="14285" y="24258"/>
                    <a:pt x="15001" y="31910"/>
                    <a:pt x="15217" y="33683"/>
                  </a:cubicBezTo>
                  <a:cubicBezTo>
                    <a:pt x="15273" y="34076"/>
                    <a:pt x="15273" y="34582"/>
                    <a:pt x="15273" y="35171"/>
                  </a:cubicBezTo>
                  <a:cubicBezTo>
                    <a:pt x="15273" y="38035"/>
                    <a:pt x="14824" y="42948"/>
                    <a:pt x="14796" y="45812"/>
                  </a:cubicBezTo>
                  <a:cubicBezTo>
                    <a:pt x="14824" y="47580"/>
                    <a:pt x="15329" y="51792"/>
                    <a:pt x="15835" y="55554"/>
                  </a:cubicBezTo>
                  <a:cubicBezTo>
                    <a:pt x="16368" y="59344"/>
                    <a:pt x="16874" y="62685"/>
                    <a:pt x="16874" y="62685"/>
                  </a:cubicBezTo>
                  <a:lnTo>
                    <a:pt x="16874" y="62685"/>
                  </a:lnTo>
                  <a:lnTo>
                    <a:pt x="16874" y="62685"/>
                  </a:lnTo>
                  <a:cubicBezTo>
                    <a:pt x="16874" y="62782"/>
                    <a:pt x="16878" y="63125"/>
                    <a:pt x="16902" y="63527"/>
                  </a:cubicBezTo>
                  <a:cubicBezTo>
                    <a:pt x="16902" y="63779"/>
                    <a:pt x="16902" y="64032"/>
                    <a:pt x="16930" y="64257"/>
                  </a:cubicBezTo>
                  <a:cubicBezTo>
                    <a:pt x="16930" y="64481"/>
                    <a:pt x="16958" y="64678"/>
                    <a:pt x="16986" y="64818"/>
                  </a:cubicBezTo>
                  <a:cubicBezTo>
                    <a:pt x="17070" y="65071"/>
                    <a:pt x="17239" y="65548"/>
                    <a:pt x="17435" y="65997"/>
                  </a:cubicBezTo>
                  <a:cubicBezTo>
                    <a:pt x="17604" y="66447"/>
                    <a:pt x="17772" y="66840"/>
                    <a:pt x="17772" y="66840"/>
                  </a:cubicBezTo>
                  <a:cubicBezTo>
                    <a:pt x="17800" y="66924"/>
                    <a:pt x="17884" y="66980"/>
                    <a:pt x="17940" y="66980"/>
                  </a:cubicBezTo>
                  <a:cubicBezTo>
                    <a:pt x="17968" y="66980"/>
                    <a:pt x="18558" y="67120"/>
                    <a:pt x="19260" y="67120"/>
                  </a:cubicBezTo>
                  <a:cubicBezTo>
                    <a:pt x="19709" y="67120"/>
                    <a:pt x="20186" y="67064"/>
                    <a:pt x="20551" y="66840"/>
                  </a:cubicBezTo>
                  <a:cubicBezTo>
                    <a:pt x="20944" y="66615"/>
                    <a:pt x="21478" y="66306"/>
                    <a:pt x="21927" y="65857"/>
                  </a:cubicBezTo>
                  <a:cubicBezTo>
                    <a:pt x="22348" y="65436"/>
                    <a:pt x="22741" y="64846"/>
                    <a:pt x="22797" y="64116"/>
                  </a:cubicBezTo>
                  <a:cubicBezTo>
                    <a:pt x="22797" y="63976"/>
                    <a:pt x="22797" y="63808"/>
                    <a:pt x="22797" y="63667"/>
                  </a:cubicBezTo>
                  <a:cubicBezTo>
                    <a:pt x="22797" y="62937"/>
                    <a:pt x="22685" y="62011"/>
                    <a:pt x="22573" y="61169"/>
                  </a:cubicBezTo>
                  <a:cubicBezTo>
                    <a:pt x="22460" y="60326"/>
                    <a:pt x="22320" y="59596"/>
                    <a:pt x="22292" y="59259"/>
                  </a:cubicBezTo>
                  <a:lnTo>
                    <a:pt x="22292" y="59231"/>
                  </a:lnTo>
                  <a:lnTo>
                    <a:pt x="22292" y="59175"/>
                  </a:lnTo>
                  <a:cubicBezTo>
                    <a:pt x="22292" y="59035"/>
                    <a:pt x="22320" y="58642"/>
                    <a:pt x="22348" y="58080"/>
                  </a:cubicBezTo>
                  <a:cubicBezTo>
                    <a:pt x="22545" y="56199"/>
                    <a:pt x="22994" y="52353"/>
                    <a:pt x="23415" y="48394"/>
                  </a:cubicBezTo>
                  <a:cubicBezTo>
                    <a:pt x="23808" y="44464"/>
                    <a:pt x="24173" y="40449"/>
                    <a:pt x="24173" y="38147"/>
                  </a:cubicBezTo>
                  <a:cubicBezTo>
                    <a:pt x="24173" y="35508"/>
                    <a:pt x="24398" y="31269"/>
                    <a:pt x="24622" y="27395"/>
                  </a:cubicBezTo>
                  <a:cubicBezTo>
                    <a:pt x="24847" y="23548"/>
                    <a:pt x="25071" y="20039"/>
                    <a:pt x="25071" y="18804"/>
                  </a:cubicBezTo>
                  <a:cubicBezTo>
                    <a:pt x="25071" y="16333"/>
                    <a:pt x="24510" y="8107"/>
                    <a:pt x="24510" y="8107"/>
                  </a:cubicBezTo>
                  <a:lnTo>
                    <a:pt x="23499" y="218"/>
                  </a:lnTo>
                  <a:cubicBezTo>
                    <a:pt x="23499" y="134"/>
                    <a:pt x="23443" y="78"/>
                    <a:pt x="23387" y="22"/>
                  </a:cubicBezTo>
                  <a:cubicBezTo>
                    <a:pt x="23359" y="8"/>
                    <a:pt x="23324" y="1"/>
                    <a:pt x="232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0" name="Google Shape;4230;p64">
              <a:extLst>
                <a:ext uri="{FF2B5EF4-FFF2-40B4-BE49-F238E27FC236}">
                  <a16:creationId xmlns:a16="http://schemas.microsoft.com/office/drawing/2014/main" id="{671769B0-5338-B18E-D797-C276112633A5}"/>
                </a:ext>
              </a:extLst>
            </p:cNvPr>
            <p:cNvSpPr/>
            <p:nvPr/>
          </p:nvSpPr>
          <p:spPr>
            <a:xfrm>
              <a:off x="3183925" y="3855550"/>
              <a:ext cx="78625" cy="139825"/>
            </a:xfrm>
            <a:custGeom>
              <a:avLst/>
              <a:gdLst/>
              <a:ahLst/>
              <a:cxnLst/>
              <a:rect l="l" t="t" r="r" b="b"/>
              <a:pathLst>
                <a:path w="3145" h="5593" extrusionOk="0">
                  <a:moveTo>
                    <a:pt x="225" y="0"/>
                  </a:moveTo>
                  <a:cubicBezTo>
                    <a:pt x="113" y="0"/>
                    <a:pt x="0" y="113"/>
                    <a:pt x="0" y="253"/>
                  </a:cubicBezTo>
                  <a:cubicBezTo>
                    <a:pt x="0" y="365"/>
                    <a:pt x="113" y="478"/>
                    <a:pt x="225" y="478"/>
                  </a:cubicBezTo>
                  <a:lnTo>
                    <a:pt x="1909" y="478"/>
                  </a:lnTo>
                  <a:lnTo>
                    <a:pt x="2667" y="5391"/>
                  </a:lnTo>
                  <a:cubicBezTo>
                    <a:pt x="2692" y="5513"/>
                    <a:pt x="2780" y="5593"/>
                    <a:pt x="2877" y="5593"/>
                  </a:cubicBezTo>
                  <a:cubicBezTo>
                    <a:pt x="2891" y="5593"/>
                    <a:pt x="2906" y="5591"/>
                    <a:pt x="2920" y="5587"/>
                  </a:cubicBezTo>
                  <a:cubicBezTo>
                    <a:pt x="3060" y="5587"/>
                    <a:pt x="3145" y="5447"/>
                    <a:pt x="3117" y="5335"/>
                  </a:cubicBezTo>
                  <a:lnTo>
                    <a:pt x="2359" y="197"/>
                  </a:lnTo>
                  <a:cubicBezTo>
                    <a:pt x="2331" y="85"/>
                    <a:pt x="2246" y="0"/>
                    <a:pt x="210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1" name="Google Shape;4231;p64">
              <a:extLst>
                <a:ext uri="{FF2B5EF4-FFF2-40B4-BE49-F238E27FC236}">
                  <a16:creationId xmlns:a16="http://schemas.microsoft.com/office/drawing/2014/main" id="{E4CA3CD3-7A06-2CB8-B186-E47155A065A4}"/>
                </a:ext>
              </a:extLst>
            </p:cNvPr>
            <p:cNvSpPr/>
            <p:nvPr/>
          </p:nvSpPr>
          <p:spPr>
            <a:xfrm>
              <a:off x="2589450" y="2878550"/>
              <a:ext cx="361475" cy="677325"/>
            </a:xfrm>
            <a:custGeom>
              <a:avLst/>
              <a:gdLst/>
              <a:ahLst/>
              <a:cxnLst/>
              <a:rect l="l" t="t" r="r" b="b"/>
              <a:pathLst>
                <a:path w="14459" h="27093" extrusionOk="0">
                  <a:moveTo>
                    <a:pt x="12718" y="0"/>
                  </a:moveTo>
                  <a:cubicBezTo>
                    <a:pt x="12718" y="0"/>
                    <a:pt x="0" y="19091"/>
                    <a:pt x="225" y="19877"/>
                  </a:cubicBezTo>
                  <a:cubicBezTo>
                    <a:pt x="421" y="20635"/>
                    <a:pt x="12662" y="27092"/>
                    <a:pt x="12662" y="27092"/>
                  </a:cubicBezTo>
                  <a:lnTo>
                    <a:pt x="12549" y="24650"/>
                  </a:lnTo>
                  <a:lnTo>
                    <a:pt x="7889" y="18417"/>
                  </a:lnTo>
                  <a:lnTo>
                    <a:pt x="14459" y="11539"/>
                  </a:lnTo>
                  <a:lnTo>
                    <a:pt x="127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2" name="Google Shape;4232;p64">
              <a:extLst>
                <a:ext uri="{FF2B5EF4-FFF2-40B4-BE49-F238E27FC236}">
                  <a16:creationId xmlns:a16="http://schemas.microsoft.com/office/drawing/2014/main" id="{A6892856-643D-FEDD-9F04-61FD05E31845}"/>
                </a:ext>
              </a:extLst>
            </p:cNvPr>
            <p:cNvSpPr/>
            <p:nvPr/>
          </p:nvSpPr>
          <p:spPr>
            <a:xfrm>
              <a:off x="2588725" y="2872225"/>
              <a:ext cx="367825" cy="689625"/>
            </a:xfrm>
            <a:custGeom>
              <a:avLst/>
              <a:gdLst/>
              <a:ahLst/>
              <a:cxnLst/>
              <a:rect l="l" t="t" r="r" b="b"/>
              <a:pathLst>
                <a:path w="14713" h="27585" extrusionOk="0">
                  <a:moveTo>
                    <a:pt x="12608" y="856"/>
                  </a:moveTo>
                  <a:lnTo>
                    <a:pt x="14235" y="11708"/>
                  </a:lnTo>
                  <a:lnTo>
                    <a:pt x="7750" y="18502"/>
                  </a:lnTo>
                  <a:cubicBezTo>
                    <a:pt x="7665" y="18586"/>
                    <a:pt x="7665" y="18726"/>
                    <a:pt x="7722" y="18811"/>
                  </a:cubicBezTo>
                  <a:lnTo>
                    <a:pt x="12354" y="24987"/>
                  </a:lnTo>
                  <a:lnTo>
                    <a:pt x="12448" y="26959"/>
                  </a:lnTo>
                  <a:lnTo>
                    <a:pt x="12448" y="26959"/>
                  </a:lnTo>
                  <a:cubicBezTo>
                    <a:pt x="12394" y="26931"/>
                    <a:pt x="12334" y="26900"/>
                    <a:pt x="12270" y="26868"/>
                  </a:cubicBezTo>
                  <a:cubicBezTo>
                    <a:pt x="11119" y="26250"/>
                    <a:pt x="8171" y="24678"/>
                    <a:pt x="5504" y="23190"/>
                  </a:cubicBezTo>
                  <a:cubicBezTo>
                    <a:pt x="4184" y="22432"/>
                    <a:pt x="2921" y="21702"/>
                    <a:pt x="1966" y="21113"/>
                  </a:cubicBezTo>
                  <a:cubicBezTo>
                    <a:pt x="1517" y="20832"/>
                    <a:pt x="1124" y="20579"/>
                    <a:pt x="843" y="20383"/>
                  </a:cubicBezTo>
                  <a:cubicBezTo>
                    <a:pt x="703" y="20271"/>
                    <a:pt x="619" y="20186"/>
                    <a:pt x="534" y="20130"/>
                  </a:cubicBezTo>
                  <a:lnTo>
                    <a:pt x="488" y="20061"/>
                  </a:lnTo>
                  <a:lnTo>
                    <a:pt x="488" y="20061"/>
                  </a:lnTo>
                  <a:cubicBezTo>
                    <a:pt x="508" y="19999"/>
                    <a:pt x="555" y="19878"/>
                    <a:pt x="619" y="19709"/>
                  </a:cubicBezTo>
                  <a:cubicBezTo>
                    <a:pt x="984" y="18951"/>
                    <a:pt x="1938" y="17351"/>
                    <a:pt x="3173" y="15386"/>
                  </a:cubicBezTo>
                  <a:cubicBezTo>
                    <a:pt x="5026" y="12438"/>
                    <a:pt x="7469" y="8704"/>
                    <a:pt x="9434" y="5672"/>
                  </a:cubicBezTo>
                  <a:cubicBezTo>
                    <a:pt x="10417" y="4156"/>
                    <a:pt x="11315" y="2836"/>
                    <a:pt x="11933" y="1882"/>
                  </a:cubicBezTo>
                  <a:cubicBezTo>
                    <a:pt x="12207" y="1457"/>
                    <a:pt x="12437" y="1111"/>
                    <a:pt x="12608" y="856"/>
                  </a:cubicBezTo>
                  <a:close/>
                  <a:moveTo>
                    <a:pt x="12803" y="1"/>
                  </a:moveTo>
                  <a:cubicBezTo>
                    <a:pt x="12691" y="1"/>
                    <a:pt x="12607" y="29"/>
                    <a:pt x="12550" y="113"/>
                  </a:cubicBezTo>
                  <a:cubicBezTo>
                    <a:pt x="12550" y="113"/>
                    <a:pt x="9434" y="4801"/>
                    <a:pt x="6290" y="9630"/>
                  </a:cubicBezTo>
                  <a:cubicBezTo>
                    <a:pt x="4718" y="12045"/>
                    <a:pt x="3173" y="14487"/>
                    <a:pt x="1994" y="16424"/>
                  </a:cubicBezTo>
                  <a:cubicBezTo>
                    <a:pt x="1405" y="17379"/>
                    <a:pt x="927" y="18193"/>
                    <a:pt x="562" y="18811"/>
                  </a:cubicBezTo>
                  <a:cubicBezTo>
                    <a:pt x="394" y="19119"/>
                    <a:pt x="254" y="19400"/>
                    <a:pt x="169" y="19597"/>
                  </a:cubicBezTo>
                  <a:cubicBezTo>
                    <a:pt x="113" y="19709"/>
                    <a:pt x="85" y="19793"/>
                    <a:pt x="57" y="19878"/>
                  </a:cubicBezTo>
                  <a:cubicBezTo>
                    <a:pt x="29" y="19934"/>
                    <a:pt x="1" y="20018"/>
                    <a:pt x="1" y="20102"/>
                  </a:cubicBezTo>
                  <a:cubicBezTo>
                    <a:pt x="1" y="20102"/>
                    <a:pt x="1" y="20158"/>
                    <a:pt x="29" y="20186"/>
                  </a:cubicBezTo>
                  <a:cubicBezTo>
                    <a:pt x="29" y="20271"/>
                    <a:pt x="85" y="20299"/>
                    <a:pt x="113" y="20355"/>
                  </a:cubicBezTo>
                  <a:cubicBezTo>
                    <a:pt x="197" y="20439"/>
                    <a:pt x="310" y="20551"/>
                    <a:pt x="450" y="20664"/>
                  </a:cubicBezTo>
                  <a:cubicBezTo>
                    <a:pt x="955" y="21057"/>
                    <a:pt x="1966" y="21674"/>
                    <a:pt x="3201" y="22404"/>
                  </a:cubicBezTo>
                  <a:cubicBezTo>
                    <a:pt x="6907" y="24566"/>
                    <a:pt x="12578" y="27542"/>
                    <a:pt x="12578" y="27542"/>
                  </a:cubicBezTo>
                  <a:cubicBezTo>
                    <a:pt x="12621" y="27570"/>
                    <a:pt x="12663" y="27584"/>
                    <a:pt x="12705" y="27584"/>
                  </a:cubicBezTo>
                  <a:cubicBezTo>
                    <a:pt x="12747" y="27584"/>
                    <a:pt x="12789" y="27570"/>
                    <a:pt x="12831" y="27542"/>
                  </a:cubicBezTo>
                  <a:cubicBezTo>
                    <a:pt x="12887" y="27486"/>
                    <a:pt x="12943" y="27430"/>
                    <a:pt x="12915" y="27345"/>
                  </a:cubicBezTo>
                  <a:lnTo>
                    <a:pt x="12803" y="24903"/>
                  </a:lnTo>
                  <a:cubicBezTo>
                    <a:pt x="12803" y="24847"/>
                    <a:pt x="12803" y="24791"/>
                    <a:pt x="12775" y="24763"/>
                  </a:cubicBezTo>
                  <a:lnTo>
                    <a:pt x="8227" y="18698"/>
                  </a:lnTo>
                  <a:lnTo>
                    <a:pt x="14656" y="11932"/>
                  </a:lnTo>
                  <a:cubicBezTo>
                    <a:pt x="14684" y="11876"/>
                    <a:pt x="14712" y="11820"/>
                    <a:pt x="14712" y="11736"/>
                  </a:cubicBezTo>
                  <a:lnTo>
                    <a:pt x="12971" y="197"/>
                  </a:lnTo>
                  <a:cubicBezTo>
                    <a:pt x="12971" y="113"/>
                    <a:pt x="12887" y="29"/>
                    <a:pt x="128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3" name="Google Shape;4233;p64">
              <a:extLst>
                <a:ext uri="{FF2B5EF4-FFF2-40B4-BE49-F238E27FC236}">
                  <a16:creationId xmlns:a16="http://schemas.microsoft.com/office/drawing/2014/main" id="{1DB0AA9D-7FB1-BCBC-977E-3E1B5041760F}"/>
                </a:ext>
              </a:extLst>
            </p:cNvPr>
            <p:cNvSpPr/>
            <p:nvPr/>
          </p:nvSpPr>
          <p:spPr>
            <a:xfrm>
              <a:off x="2888425" y="3476525"/>
              <a:ext cx="122150" cy="126200"/>
            </a:xfrm>
            <a:custGeom>
              <a:avLst/>
              <a:gdLst/>
              <a:ahLst/>
              <a:cxnLst/>
              <a:rect l="l" t="t" r="r" b="b"/>
              <a:pathLst>
                <a:path w="4886" h="5048" extrusionOk="0">
                  <a:moveTo>
                    <a:pt x="2359" y="1"/>
                  </a:moveTo>
                  <a:lnTo>
                    <a:pt x="590" y="731"/>
                  </a:lnTo>
                  <a:lnTo>
                    <a:pt x="1" y="2808"/>
                  </a:lnTo>
                  <a:cubicBezTo>
                    <a:pt x="1" y="2808"/>
                    <a:pt x="534" y="3931"/>
                    <a:pt x="1068" y="4381"/>
                  </a:cubicBezTo>
                  <a:cubicBezTo>
                    <a:pt x="1464" y="4714"/>
                    <a:pt x="2232" y="5048"/>
                    <a:pt x="2946" y="5048"/>
                  </a:cubicBezTo>
                  <a:cubicBezTo>
                    <a:pt x="3193" y="5048"/>
                    <a:pt x="3434" y="5008"/>
                    <a:pt x="3651" y="4914"/>
                  </a:cubicBezTo>
                  <a:cubicBezTo>
                    <a:pt x="4465" y="4521"/>
                    <a:pt x="3931" y="3258"/>
                    <a:pt x="3931" y="3258"/>
                  </a:cubicBezTo>
                  <a:lnTo>
                    <a:pt x="4409" y="3145"/>
                  </a:lnTo>
                  <a:cubicBezTo>
                    <a:pt x="4886" y="3033"/>
                    <a:pt x="4240" y="1657"/>
                    <a:pt x="4240" y="1657"/>
                  </a:cubicBezTo>
                  <a:lnTo>
                    <a:pt x="2359" y="1"/>
                  </a:lnTo>
                  <a:close/>
                </a:path>
              </a:pathLst>
            </a:custGeom>
            <a:solidFill>
              <a:srgbClr val="9C9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4" name="Google Shape;4234;p64">
              <a:extLst>
                <a:ext uri="{FF2B5EF4-FFF2-40B4-BE49-F238E27FC236}">
                  <a16:creationId xmlns:a16="http://schemas.microsoft.com/office/drawing/2014/main" id="{9BF1B678-34E9-8E44-2981-9262FBA85E93}"/>
                </a:ext>
              </a:extLst>
            </p:cNvPr>
            <p:cNvSpPr/>
            <p:nvPr/>
          </p:nvSpPr>
          <p:spPr>
            <a:xfrm>
              <a:off x="2882825" y="3470650"/>
              <a:ext cx="126350" cy="137850"/>
            </a:xfrm>
            <a:custGeom>
              <a:avLst/>
              <a:gdLst/>
              <a:ahLst/>
              <a:cxnLst/>
              <a:rect l="l" t="t" r="r" b="b"/>
              <a:pathLst>
                <a:path w="5054" h="5514" extrusionOk="0">
                  <a:moveTo>
                    <a:pt x="2527" y="517"/>
                  </a:moveTo>
                  <a:lnTo>
                    <a:pt x="4274" y="2045"/>
                  </a:lnTo>
                  <a:lnTo>
                    <a:pt x="4274" y="2045"/>
                  </a:lnTo>
                  <a:cubicBezTo>
                    <a:pt x="4306" y="2114"/>
                    <a:pt x="4385" y="2298"/>
                    <a:pt x="4464" y="2482"/>
                  </a:cubicBezTo>
                  <a:cubicBezTo>
                    <a:pt x="4520" y="2678"/>
                    <a:pt x="4576" y="2931"/>
                    <a:pt x="4576" y="3071"/>
                  </a:cubicBezTo>
                  <a:cubicBezTo>
                    <a:pt x="4576" y="3128"/>
                    <a:pt x="4576" y="3156"/>
                    <a:pt x="4576" y="3156"/>
                  </a:cubicBezTo>
                  <a:lnTo>
                    <a:pt x="4099" y="3268"/>
                  </a:lnTo>
                  <a:cubicBezTo>
                    <a:pt x="4043" y="3268"/>
                    <a:pt x="3987" y="3324"/>
                    <a:pt x="3959" y="3380"/>
                  </a:cubicBezTo>
                  <a:cubicBezTo>
                    <a:pt x="3931" y="3436"/>
                    <a:pt x="3931" y="3521"/>
                    <a:pt x="3959" y="3577"/>
                  </a:cubicBezTo>
                  <a:cubicBezTo>
                    <a:pt x="3987" y="3661"/>
                    <a:pt x="4099" y="3998"/>
                    <a:pt x="4099" y="4307"/>
                  </a:cubicBezTo>
                  <a:cubicBezTo>
                    <a:pt x="4099" y="4447"/>
                    <a:pt x="4071" y="4588"/>
                    <a:pt x="4015" y="4700"/>
                  </a:cubicBezTo>
                  <a:cubicBezTo>
                    <a:pt x="3959" y="4784"/>
                    <a:pt x="3903" y="4868"/>
                    <a:pt x="3762" y="4924"/>
                  </a:cubicBezTo>
                  <a:cubicBezTo>
                    <a:pt x="3594" y="5009"/>
                    <a:pt x="3369" y="5065"/>
                    <a:pt x="3145" y="5065"/>
                  </a:cubicBezTo>
                  <a:cubicBezTo>
                    <a:pt x="2527" y="5065"/>
                    <a:pt x="1769" y="4728"/>
                    <a:pt x="1460" y="4447"/>
                  </a:cubicBezTo>
                  <a:cubicBezTo>
                    <a:pt x="1236" y="4251"/>
                    <a:pt x="955" y="3858"/>
                    <a:pt x="758" y="3549"/>
                  </a:cubicBezTo>
                  <a:cubicBezTo>
                    <a:pt x="674" y="3380"/>
                    <a:pt x="590" y="3212"/>
                    <a:pt x="534" y="3100"/>
                  </a:cubicBezTo>
                  <a:cubicBezTo>
                    <a:pt x="509" y="3050"/>
                    <a:pt x="484" y="3022"/>
                    <a:pt x="479" y="2997"/>
                  </a:cubicBezTo>
                  <a:lnTo>
                    <a:pt x="479" y="2997"/>
                  </a:lnTo>
                  <a:lnTo>
                    <a:pt x="1004" y="1147"/>
                  </a:lnTo>
                  <a:lnTo>
                    <a:pt x="2527" y="517"/>
                  </a:lnTo>
                  <a:close/>
                  <a:moveTo>
                    <a:pt x="2566" y="0"/>
                  </a:moveTo>
                  <a:cubicBezTo>
                    <a:pt x="2544" y="0"/>
                    <a:pt x="2521" y="4"/>
                    <a:pt x="2499" y="11"/>
                  </a:cubicBezTo>
                  <a:lnTo>
                    <a:pt x="730" y="741"/>
                  </a:lnTo>
                  <a:cubicBezTo>
                    <a:pt x="674" y="769"/>
                    <a:pt x="618" y="826"/>
                    <a:pt x="590" y="910"/>
                  </a:cubicBezTo>
                  <a:lnTo>
                    <a:pt x="0" y="2959"/>
                  </a:lnTo>
                  <a:cubicBezTo>
                    <a:pt x="0" y="3015"/>
                    <a:pt x="0" y="3071"/>
                    <a:pt x="28" y="3128"/>
                  </a:cubicBezTo>
                  <a:cubicBezTo>
                    <a:pt x="28" y="3128"/>
                    <a:pt x="169" y="3436"/>
                    <a:pt x="365" y="3773"/>
                  </a:cubicBezTo>
                  <a:cubicBezTo>
                    <a:pt x="562" y="4110"/>
                    <a:pt x="843" y="4531"/>
                    <a:pt x="1151" y="4784"/>
                  </a:cubicBezTo>
                  <a:cubicBezTo>
                    <a:pt x="1572" y="5177"/>
                    <a:pt x="2359" y="5514"/>
                    <a:pt x="3145" y="5514"/>
                  </a:cubicBezTo>
                  <a:cubicBezTo>
                    <a:pt x="3425" y="5514"/>
                    <a:pt x="3706" y="5486"/>
                    <a:pt x="3959" y="5346"/>
                  </a:cubicBezTo>
                  <a:cubicBezTo>
                    <a:pt x="4183" y="5261"/>
                    <a:pt x="4352" y="5093"/>
                    <a:pt x="4436" y="4896"/>
                  </a:cubicBezTo>
                  <a:cubicBezTo>
                    <a:pt x="4548" y="4700"/>
                    <a:pt x="4576" y="4503"/>
                    <a:pt x="4576" y="4307"/>
                  </a:cubicBezTo>
                  <a:cubicBezTo>
                    <a:pt x="4562" y="4058"/>
                    <a:pt x="4509" y="3825"/>
                    <a:pt x="4462" y="3658"/>
                  </a:cubicBezTo>
                  <a:lnTo>
                    <a:pt x="4462" y="3658"/>
                  </a:lnTo>
                  <a:lnTo>
                    <a:pt x="4689" y="3605"/>
                  </a:lnTo>
                  <a:cubicBezTo>
                    <a:pt x="4829" y="3577"/>
                    <a:pt x="4941" y="3493"/>
                    <a:pt x="4998" y="3380"/>
                  </a:cubicBezTo>
                  <a:cubicBezTo>
                    <a:pt x="5026" y="3268"/>
                    <a:pt x="5054" y="3156"/>
                    <a:pt x="5054" y="3071"/>
                  </a:cubicBezTo>
                  <a:cubicBezTo>
                    <a:pt x="5054" y="2791"/>
                    <a:pt x="4941" y="2482"/>
                    <a:pt x="4857" y="2229"/>
                  </a:cubicBezTo>
                  <a:cubicBezTo>
                    <a:pt x="4773" y="2005"/>
                    <a:pt x="4689" y="1808"/>
                    <a:pt x="4689" y="1808"/>
                  </a:cubicBezTo>
                  <a:lnTo>
                    <a:pt x="4633" y="1724"/>
                  </a:lnTo>
                  <a:lnTo>
                    <a:pt x="2724" y="67"/>
                  </a:lnTo>
                  <a:cubicBezTo>
                    <a:pt x="2682" y="26"/>
                    <a:pt x="2626" y="0"/>
                    <a:pt x="25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5" name="Google Shape;4235;p64">
              <a:extLst>
                <a:ext uri="{FF2B5EF4-FFF2-40B4-BE49-F238E27FC236}">
                  <a16:creationId xmlns:a16="http://schemas.microsoft.com/office/drawing/2014/main" id="{2F1667A1-0602-2D9E-6BBB-A4B06C68A586}"/>
                </a:ext>
              </a:extLst>
            </p:cNvPr>
            <p:cNvSpPr/>
            <p:nvPr/>
          </p:nvSpPr>
          <p:spPr>
            <a:xfrm>
              <a:off x="2922825" y="3491975"/>
              <a:ext cx="54775" cy="71700"/>
            </a:xfrm>
            <a:custGeom>
              <a:avLst/>
              <a:gdLst/>
              <a:ahLst/>
              <a:cxnLst/>
              <a:rect l="l" t="t" r="r" b="b"/>
              <a:pathLst>
                <a:path w="2191" h="2868" extrusionOk="0">
                  <a:moveTo>
                    <a:pt x="1517" y="1"/>
                  </a:moveTo>
                  <a:lnTo>
                    <a:pt x="1" y="1657"/>
                  </a:lnTo>
                  <a:cubicBezTo>
                    <a:pt x="82" y="1726"/>
                    <a:pt x="181" y="1753"/>
                    <a:pt x="286" y="1753"/>
                  </a:cubicBezTo>
                  <a:cubicBezTo>
                    <a:pt x="645" y="1753"/>
                    <a:pt x="1067" y="1432"/>
                    <a:pt x="1067" y="1432"/>
                  </a:cubicBezTo>
                  <a:lnTo>
                    <a:pt x="1067" y="1432"/>
                  </a:lnTo>
                  <a:cubicBezTo>
                    <a:pt x="1067" y="1432"/>
                    <a:pt x="983" y="1882"/>
                    <a:pt x="899" y="2106"/>
                  </a:cubicBezTo>
                  <a:cubicBezTo>
                    <a:pt x="818" y="2321"/>
                    <a:pt x="1096" y="2868"/>
                    <a:pt x="1391" y="2868"/>
                  </a:cubicBezTo>
                  <a:cubicBezTo>
                    <a:pt x="1405" y="2868"/>
                    <a:pt x="1418" y="2867"/>
                    <a:pt x="1432" y="2864"/>
                  </a:cubicBezTo>
                  <a:cubicBezTo>
                    <a:pt x="1741" y="2780"/>
                    <a:pt x="2022" y="1489"/>
                    <a:pt x="2106" y="1124"/>
                  </a:cubicBezTo>
                  <a:cubicBezTo>
                    <a:pt x="2190" y="759"/>
                    <a:pt x="1517" y="1"/>
                    <a:pt x="1517" y="1"/>
                  </a:cubicBezTo>
                  <a:close/>
                </a:path>
              </a:pathLst>
            </a:custGeom>
            <a:solidFill>
              <a:srgbClr val="9C9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6" name="Google Shape;4236;p64">
              <a:extLst>
                <a:ext uri="{FF2B5EF4-FFF2-40B4-BE49-F238E27FC236}">
                  <a16:creationId xmlns:a16="http://schemas.microsoft.com/office/drawing/2014/main" id="{B0D84E44-30BB-4F29-26B6-1A8BE7446829}"/>
                </a:ext>
              </a:extLst>
            </p:cNvPr>
            <p:cNvSpPr/>
            <p:nvPr/>
          </p:nvSpPr>
          <p:spPr>
            <a:xfrm>
              <a:off x="2916500" y="3485800"/>
              <a:ext cx="65300" cy="83400"/>
            </a:xfrm>
            <a:custGeom>
              <a:avLst/>
              <a:gdLst/>
              <a:ahLst/>
              <a:cxnLst/>
              <a:rect l="l" t="t" r="r" b="b"/>
              <a:pathLst>
                <a:path w="2612" h="3336" extrusionOk="0">
                  <a:moveTo>
                    <a:pt x="1751" y="0"/>
                  </a:moveTo>
                  <a:cubicBezTo>
                    <a:pt x="1700" y="0"/>
                    <a:pt x="1648" y="16"/>
                    <a:pt x="1601" y="51"/>
                  </a:cubicBezTo>
                  <a:cubicBezTo>
                    <a:pt x="1517" y="135"/>
                    <a:pt x="1489" y="304"/>
                    <a:pt x="1573" y="388"/>
                  </a:cubicBezTo>
                  <a:lnTo>
                    <a:pt x="1601" y="416"/>
                  </a:lnTo>
                  <a:cubicBezTo>
                    <a:pt x="1657" y="472"/>
                    <a:pt x="1798" y="641"/>
                    <a:pt x="1938" y="837"/>
                  </a:cubicBezTo>
                  <a:cubicBezTo>
                    <a:pt x="1994" y="921"/>
                    <a:pt x="2050" y="1034"/>
                    <a:pt x="2078" y="1118"/>
                  </a:cubicBezTo>
                  <a:cubicBezTo>
                    <a:pt x="2106" y="1202"/>
                    <a:pt x="2135" y="1286"/>
                    <a:pt x="2135" y="1314"/>
                  </a:cubicBezTo>
                  <a:cubicBezTo>
                    <a:pt x="2106" y="1511"/>
                    <a:pt x="1994" y="1904"/>
                    <a:pt x="1882" y="2269"/>
                  </a:cubicBezTo>
                  <a:cubicBezTo>
                    <a:pt x="1826" y="2465"/>
                    <a:pt x="1770" y="2634"/>
                    <a:pt x="1713" y="2746"/>
                  </a:cubicBezTo>
                  <a:cubicBezTo>
                    <a:pt x="1657" y="2802"/>
                    <a:pt x="1629" y="2859"/>
                    <a:pt x="1629" y="2859"/>
                  </a:cubicBezTo>
                  <a:lnTo>
                    <a:pt x="1615" y="2873"/>
                  </a:lnTo>
                  <a:lnTo>
                    <a:pt x="1615" y="2873"/>
                  </a:lnTo>
                  <a:lnTo>
                    <a:pt x="1573" y="2830"/>
                  </a:lnTo>
                  <a:cubicBezTo>
                    <a:pt x="1517" y="2802"/>
                    <a:pt x="1461" y="2718"/>
                    <a:pt x="1433" y="2634"/>
                  </a:cubicBezTo>
                  <a:cubicBezTo>
                    <a:pt x="1405" y="2550"/>
                    <a:pt x="1377" y="2465"/>
                    <a:pt x="1377" y="2437"/>
                  </a:cubicBezTo>
                  <a:cubicBezTo>
                    <a:pt x="1433" y="2297"/>
                    <a:pt x="1461" y="2129"/>
                    <a:pt x="1489" y="1960"/>
                  </a:cubicBezTo>
                  <a:cubicBezTo>
                    <a:pt x="1517" y="1820"/>
                    <a:pt x="1545" y="1707"/>
                    <a:pt x="1545" y="1707"/>
                  </a:cubicBezTo>
                  <a:cubicBezTo>
                    <a:pt x="1545" y="1623"/>
                    <a:pt x="1517" y="1511"/>
                    <a:pt x="1433" y="1483"/>
                  </a:cubicBezTo>
                  <a:cubicBezTo>
                    <a:pt x="1391" y="1455"/>
                    <a:pt x="1341" y="1441"/>
                    <a:pt x="1292" y="1441"/>
                  </a:cubicBezTo>
                  <a:cubicBezTo>
                    <a:pt x="1243" y="1441"/>
                    <a:pt x="1194" y="1455"/>
                    <a:pt x="1152" y="1483"/>
                  </a:cubicBezTo>
                  <a:cubicBezTo>
                    <a:pt x="1124" y="1511"/>
                    <a:pt x="1012" y="1595"/>
                    <a:pt x="899" y="1651"/>
                  </a:cubicBezTo>
                  <a:cubicBezTo>
                    <a:pt x="787" y="1707"/>
                    <a:pt x="647" y="1764"/>
                    <a:pt x="534" y="1764"/>
                  </a:cubicBezTo>
                  <a:cubicBezTo>
                    <a:pt x="478" y="1764"/>
                    <a:pt x="422" y="1736"/>
                    <a:pt x="394" y="1707"/>
                  </a:cubicBezTo>
                  <a:cubicBezTo>
                    <a:pt x="361" y="1674"/>
                    <a:pt x="314" y="1659"/>
                    <a:pt x="265" y="1659"/>
                  </a:cubicBezTo>
                  <a:cubicBezTo>
                    <a:pt x="190" y="1659"/>
                    <a:pt x="108" y="1696"/>
                    <a:pt x="57" y="1764"/>
                  </a:cubicBezTo>
                  <a:cubicBezTo>
                    <a:pt x="1" y="1848"/>
                    <a:pt x="1" y="1988"/>
                    <a:pt x="113" y="2072"/>
                  </a:cubicBezTo>
                  <a:cubicBezTo>
                    <a:pt x="225" y="2185"/>
                    <a:pt x="394" y="2213"/>
                    <a:pt x="534" y="2213"/>
                  </a:cubicBezTo>
                  <a:cubicBezTo>
                    <a:pt x="693" y="2213"/>
                    <a:pt x="841" y="2179"/>
                    <a:pt x="971" y="2134"/>
                  </a:cubicBezTo>
                  <a:lnTo>
                    <a:pt x="971" y="2134"/>
                  </a:lnTo>
                  <a:cubicBezTo>
                    <a:pt x="954" y="2188"/>
                    <a:pt x="939" y="2235"/>
                    <a:pt x="927" y="2269"/>
                  </a:cubicBezTo>
                  <a:cubicBezTo>
                    <a:pt x="927" y="2325"/>
                    <a:pt x="899" y="2381"/>
                    <a:pt x="899" y="2437"/>
                  </a:cubicBezTo>
                  <a:cubicBezTo>
                    <a:pt x="899" y="2634"/>
                    <a:pt x="983" y="2830"/>
                    <a:pt x="1096" y="2999"/>
                  </a:cubicBezTo>
                  <a:cubicBezTo>
                    <a:pt x="1152" y="3083"/>
                    <a:pt x="1208" y="3167"/>
                    <a:pt x="1292" y="3224"/>
                  </a:cubicBezTo>
                  <a:cubicBezTo>
                    <a:pt x="1377" y="3280"/>
                    <a:pt x="1489" y="3336"/>
                    <a:pt x="1629" y="3336"/>
                  </a:cubicBezTo>
                  <a:lnTo>
                    <a:pt x="1741" y="3336"/>
                  </a:lnTo>
                  <a:cubicBezTo>
                    <a:pt x="1854" y="3308"/>
                    <a:pt x="1910" y="3252"/>
                    <a:pt x="1966" y="3167"/>
                  </a:cubicBezTo>
                  <a:cubicBezTo>
                    <a:pt x="2078" y="3055"/>
                    <a:pt x="2135" y="2943"/>
                    <a:pt x="2191" y="2774"/>
                  </a:cubicBezTo>
                  <a:cubicBezTo>
                    <a:pt x="2387" y="2325"/>
                    <a:pt x="2528" y="1679"/>
                    <a:pt x="2584" y="1427"/>
                  </a:cubicBezTo>
                  <a:lnTo>
                    <a:pt x="2584" y="1399"/>
                  </a:lnTo>
                  <a:lnTo>
                    <a:pt x="2612" y="1314"/>
                  </a:lnTo>
                  <a:cubicBezTo>
                    <a:pt x="2612" y="1146"/>
                    <a:pt x="2556" y="1006"/>
                    <a:pt x="2471" y="865"/>
                  </a:cubicBezTo>
                  <a:cubicBezTo>
                    <a:pt x="2303" y="472"/>
                    <a:pt x="1938" y="79"/>
                    <a:pt x="1938" y="79"/>
                  </a:cubicBezTo>
                  <a:cubicBezTo>
                    <a:pt x="1889" y="30"/>
                    <a:pt x="1821" y="0"/>
                    <a:pt x="17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7" name="Google Shape;4237;p64">
              <a:extLst>
                <a:ext uri="{FF2B5EF4-FFF2-40B4-BE49-F238E27FC236}">
                  <a16:creationId xmlns:a16="http://schemas.microsoft.com/office/drawing/2014/main" id="{89DD01CC-E2CC-8753-ED7F-9EB89538B640}"/>
                </a:ext>
              </a:extLst>
            </p:cNvPr>
            <p:cNvSpPr/>
            <p:nvPr/>
          </p:nvSpPr>
          <p:spPr>
            <a:xfrm>
              <a:off x="2907375" y="2774425"/>
              <a:ext cx="602250" cy="818975"/>
            </a:xfrm>
            <a:custGeom>
              <a:avLst/>
              <a:gdLst/>
              <a:ahLst/>
              <a:cxnLst/>
              <a:rect l="l" t="t" r="r" b="b"/>
              <a:pathLst>
                <a:path w="24090" h="32759" extrusionOk="0">
                  <a:moveTo>
                    <a:pt x="13169" y="1"/>
                  </a:moveTo>
                  <a:cubicBezTo>
                    <a:pt x="12425" y="1"/>
                    <a:pt x="11602" y="41"/>
                    <a:pt x="10754" y="151"/>
                  </a:cubicBezTo>
                  <a:cubicBezTo>
                    <a:pt x="7721" y="544"/>
                    <a:pt x="5110" y="1554"/>
                    <a:pt x="3707" y="2228"/>
                  </a:cubicBezTo>
                  <a:cubicBezTo>
                    <a:pt x="2303" y="2902"/>
                    <a:pt x="1" y="3941"/>
                    <a:pt x="1" y="4165"/>
                  </a:cubicBezTo>
                  <a:cubicBezTo>
                    <a:pt x="1" y="4390"/>
                    <a:pt x="3258" y="25249"/>
                    <a:pt x="3258" y="25249"/>
                  </a:cubicBezTo>
                  <a:cubicBezTo>
                    <a:pt x="3258" y="25249"/>
                    <a:pt x="3258" y="30668"/>
                    <a:pt x="3594" y="31454"/>
                  </a:cubicBezTo>
                  <a:cubicBezTo>
                    <a:pt x="3931" y="32240"/>
                    <a:pt x="4942" y="32352"/>
                    <a:pt x="7441" y="32633"/>
                  </a:cubicBezTo>
                  <a:cubicBezTo>
                    <a:pt x="8206" y="32720"/>
                    <a:pt x="9354" y="32758"/>
                    <a:pt x="10640" y="32758"/>
                  </a:cubicBezTo>
                  <a:cubicBezTo>
                    <a:pt x="13505" y="32758"/>
                    <a:pt x="17055" y="32567"/>
                    <a:pt x="18586" y="32296"/>
                  </a:cubicBezTo>
                  <a:cubicBezTo>
                    <a:pt x="20776" y="31903"/>
                    <a:pt x="22685" y="31566"/>
                    <a:pt x="23022" y="30556"/>
                  </a:cubicBezTo>
                  <a:cubicBezTo>
                    <a:pt x="23359" y="29545"/>
                    <a:pt x="22910" y="26822"/>
                    <a:pt x="22910" y="26822"/>
                  </a:cubicBezTo>
                  <a:lnTo>
                    <a:pt x="24089" y="4951"/>
                  </a:lnTo>
                  <a:cubicBezTo>
                    <a:pt x="24089" y="4951"/>
                    <a:pt x="22910" y="3351"/>
                    <a:pt x="20552" y="2116"/>
                  </a:cubicBezTo>
                  <a:cubicBezTo>
                    <a:pt x="18193" y="880"/>
                    <a:pt x="16481" y="263"/>
                    <a:pt x="16481" y="263"/>
                  </a:cubicBezTo>
                  <a:cubicBezTo>
                    <a:pt x="16481" y="263"/>
                    <a:pt x="15084" y="1"/>
                    <a:pt x="131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8" name="Google Shape;4238;p64">
              <a:extLst>
                <a:ext uri="{FF2B5EF4-FFF2-40B4-BE49-F238E27FC236}">
                  <a16:creationId xmlns:a16="http://schemas.microsoft.com/office/drawing/2014/main" id="{A463384F-48DF-5772-564B-1E9936974834}"/>
                </a:ext>
              </a:extLst>
            </p:cNvPr>
            <p:cNvSpPr/>
            <p:nvPr/>
          </p:nvSpPr>
          <p:spPr>
            <a:xfrm>
              <a:off x="2901775" y="2769050"/>
              <a:ext cx="613450" cy="830350"/>
            </a:xfrm>
            <a:custGeom>
              <a:avLst/>
              <a:gdLst/>
              <a:ahLst/>
              <a:cxnLst/>
              <a:rect l="l" t="t" r="r" b="b"/>
              <a:pathLst>
                <a:path w="24538" h="33214" extrusionOk="0">
                  <a:moveTo>
                    <a:pt x="13392" y="450"/>
                  </a:moveTo>
                  <a:cubicBezTo>
                    <a:pt x="14346" y="450"/>
                    <a:pt x="15161" y="534"/>
                    <a:pt x="15750" y="590"/>
                  </a:cubicBezTo>
                  <a:cubicBezTo>
                    <a:pt x="16031" y="618"/>
                    <a:pt x="16284" y="646"/>
                    <a:pt x="16424" y="674"/>
                  </a:cubicBezTo>
                  <a:cubicBezTo>
                    <a:pt x="16508" y="674"/>
                    <a:pt x="16564" y="702"/>
                    <a:pt x="16621" y="702"/>
                  </a:cubicBezTo>
                  <a:cubicBezTo>
                    <a:pt x="16649" y="702"/>
                    <a:pt x="16733" y="731"/>
                    <a:pt x="16929" y="815"/>
                  </a:cubicBezTo>
                  <a:cubicBezTo>
                    <a:pt x="17519" y="1039"/>
                    <a:pt x="18895" y="1629"/>
                    <a:pt x="20663" y="2555"/>
                  </a:cubicBezTo>
                  <a:cubicBezTo>
                    <a:pt x="21814" y="3145"/>
                    <a:pt x="22685" y="3847"/>
                    <a:pt x="23274" y="4380"/>
                  </a:cubicBezTo>
                  <a:cubicBezTo>
                    <a:pt x="23555" y="4661"/>
                    <a:pt x="23780" y="4886"/>
                    <a:pt x="23920" y="5054"/>
                  </a:cubicBezTo>
                  <a:cubicBezTo>
                    <a:pt x="23975" y="5136"/>
                    <a:pt x="24029" y="5191"/>
                    <a:pt x="24084" y="5220"/>
                  </a:cubicBezTo>
                  <a:lnTo>
                    <a:pt x="24084" y="5220"/>
                  </a:lnTo>
                  <a:lnTo>
                    <a:pt x="22909" y="27037"/>
                  </a:lnTo>
                  <a:lnTo>
                    <a:pt x="22909" y="27093"/>
                  </a:lnTo>
                  <a:cubicBezTo>
                    <a:pt x="22909" y="27093"/>
                    <a:pt x="22909" y="27177"/>
                    <a:pt x="22937" y="27317"/>
                  </a:cubicBezTo>
                  <a:cubicBezTo>
                    <a:pt x="22994" y="27767"/>
                    <a:pt x="23134" y="28805"/>
                    <a:pt x="23134" y="29648"/>
                  </a:cubicBezTo>
                  <a:cubicBezTo>
                    <a:pt x="23134" y="30069"/>
                    <a:pt x="23106" y="30462"/>
                    <a:pt x="23022" y="30686"/>
                  </a:cubicBezTo>
                  <a:cubicBezTo>
                    <a:pt x="22965" y="30883"/>
                    <a:pt x="22825" y="31051"/>
                    <a:pt x="22572" y="31220"/>
                  </a:cubicBezTo>
                  <a:cubicBezTo>
                    <a:pt x="22235" y="31444"/>
                    <a:pt x="21674" y="31669"/>
                    <a:pt x="21028" y="31809"/>
                  </a:cubicBezTo>
                  <a:cubicBezTo>
                    <a:pt x="20354" y="31978"/>
                    <a:pt x="19568" y="32118"/>
                    <a:pt x="18754" y="32287"/>
                  </a:cubicBezTo>
                  <a:cubicBezTo>
                    <a:pt x="17266" y="32539"/>
                    <a:pt x="13729" y="32736"/>
                    <a:pt x="10865" y="32736"/>
                  </a:cubicBezTo>
                  <a:cubicBezTo>
                    <a:pt x="9574" y="32736"/>
                    <a:pt x="8423" y="32708"/>
                    <a:pt x="7693" y="32623"/>
                  </a:cubicBezTo>
                  <a:cubicBezTo>
                    <a:pt x="6429" y="32483"/>
                    <a:pt x="5587" y="32371"/>
                    <a:pt x="4998" y="32230"/>
                  </a:cubicBezTo>
                  <a:cubicBezTo>
                    <a:pt x="4717" y="32146"/>
                    <a:pt x="4492" y="32062"/>
                    <a:pt x="4352" y="31950"/>
                  </a:cubicBezTo>
                  <a:cubicBezTo>
                    <a:pt x="4211" y="31837"/>
                    <a:pt x="4099" y="31725"/>
                    <a:pt x="4043" y="31585"/>
                  </a:cubicBezTo>
                  <a:cubicBezTo>
                    <a:pt x="4015" y="31500"/>
                    <a:pt x="3987" y="31360"/>
                    <a:pt x="3959" y="31135"/>
                  </a:cubicBezTo>
                  <a:cubicBezTo>
                    <a:pt x="3847" y="30377"/>
                    <a:pt x="3790" y="28946"/>
                    <a:pt x="3762" y="27738"/>
                  </a:cubicBezTo>
                  <a:cubicBezTo>
                    <a:pt x="3734" y="27121"/>
                    <a:pt x="3734" y="26559"/>
                    <a:pt x="3734" y="26138"/>
                  </a:cubicBezTo>
                  <a:cubicBezTo>
                    <a:pt x="3734" y="25717"/>
                    <a:pt x="3734" y="25464"/>
                    <a:pt x="3734" y="25464"/>
                  </a:cubicBezTo>
                  <a:lnTo>
                    <a:pt x="3734" y="25436"/>
                  </a:lnTo>
                  <a:cubicBezTo>
                    <a:pt x="3734" y="25436"/>
                    <a:pt x="3678" y="25099"/>
                    <a:pt x="3594" y="24538"/>
                  </a:cubicBezTo>
                  <a:cubicBezTo>
                    <a:pt x="3257" y="22545"/>
                    <a:pt x="2499" y="17547"/>
                    <a:pt x="1797" y="12999"/>
                  </a:cubicBezTo>
                  <a:cubicBezTo>
                    <a:pt x="1432" y="10753"/>
                    <a:pt x="1095" y="8591"/>
                    <a:pt x="871" y="7019"/>
                  </a:cubicBezTo>
                  <a:cubicBezTo>
                    <a:pt x="730" y="6205"/>
                    <a:pt x="646" y="5559"/>
                    <a:pt x="562" y="5082"/>
                  </a:cubicBezTo>
                  <a:cubicBezTo>
                    <a:pt x="534" y="4858"/>
                    <a:pt x="506" y="4689"/>
                    <a:pt x="478" y="4549"/>
                  </a:cubicBezTo>
                  <a:cubicBezTo>
                    <a:pt x="478" y="4500"/>
                    <a:pt x="478" y="4451"/>
                    <a:pt x="478" y="4421"/>
                  </a:cubicBezTo>
                  <a:lnTo>
                    <a:pt x="478" y="4421"/>
                  </a:lnTo>
                  <a:cubicBezTo>
                    <a:pt x="500" y="4406"/>
                    <a:pt x="529" y="4391"/>
                    <a:pt x="562" y="4380"/>
                  </a:cubicBezTo>
                  <a:cubicBezTo>
                    <a:pt x="814" y="4184"/>
                    <a:pt x="1432" y="3903"/>
                    <a:pt x="2078" y="3594"/>
                  </a:cubicBezTo>
                  <a:cubicBezTo>
                    <a:pt x="2724" y="3285"/>
                    <a:pt x="3453" y="2948"/>
                    <a:pt x="4043" y="2668"/>
                  </a:cubicBezTo>
                  <a:cubicBezTo>
                    <a:pt x="5419" y="1994"/>
                    <a:pt x="8002" y="983"/>
                    <a:pt x="11006" y="590"/>
                  </a:cubicBezTo>
                  <a:cubicBezTo>
                    <a:pt x="11848" y="506"/>
                    <a:pt x="12662" y="450"/>
                    <a:pt x="13392" y="450"/>
                  </a:cubicBezTo>
                  <a:close/>
                  <a:moveTo>
                    <a:pt x="13392" y="1"/>
                  </a:moveTo>
                  <a:cubicBezTo>
                    <a:pt x="12634" y="1"/>
                    <a:pt x="11820" y="29"/>
                    <a:pt x="10949" y="141"/>
                  </a:cubicBezTo>
                  <a:cubicBezTo>
                    <a:pt x="7861" y="534"/>
                    <a:pt x="5250" y="1573"/>
                    <a:pt x="3847" y="2247"/>
                  </a:cubicBezTo>
                  <a:cubicBezTo>
                    <a:pt x="3145" y="2583"/>
                    <a:pt x="2218" y="3005"/>
                    <a:pt x="1460" y="3370"/>
                  </a:cubicBezTo>
                  <a:cubicBezTo>
                    <a:pt x="1067" y="3566"/>
                    <a:pt x="730" y="3735"/>
                    <a:pt x="478" y="3875"/>
                  </a:cubicBezTo>
                  <a:cubicBezTo>
                    <a:pt x="365" y="3931"/>
                    <a:pt x="253" y="4015"/>
                    <a:pt x="197" y="4071"/>
                  </a:cubicBezTo>
                  <a:lnTo>
                    <a:pt x="85" y="4156"/>
                  </a:lnTo>
                  <a:cubicBezTo>
                    <a:pt x="56" y="4212"/>
                    <a:pt x="0" y="4240"/>
                    <a:pt x="0" y="4380"/>
                  </a:cubicBezTo>
                  <a:lnTo>
                    <a:pt x="0" y="4408"/>
                  </a:lnTo>
                  <a:cubicBezTo>
                    <a:pt x="28" y="4633"/>
                    <a:pt x="225" y="6065"/>
                    <a:pt x="562" y="8086"/>
                  </a:cubicBezTo>
                  <a:cubicBezTo>
                    <a:pt x="1488" y="14122"/>
                    <a:pt x="3257" y="25521"/>
                    <a:pt x="3257" y="25521"/>
                  </a:cubicBezTo>
                  <a:lnTo>
                    <a:pt x="3257" y="25521"/>
                  </a:lnTo>
                  <a:lnTo>
                    <a:pt x="3257" y="25521"/>
                  </a:lnTo>
                  <a:cubicBezTo>
                    <a:pt x="3257" y="25790"/>
                    <a:pt x="3260" y="26987"/>
                    <a:pt x="3285" y="28272"/>
                  </a:cubicBezTo>
                  <a:cubicBezTo>
                    <a:pt x="3313" y="29002"/>
                    <a:pt x="3341" y="29760"/>
                    <a:pt x="3397" y="30377"/>
                  </a:cubicBezTo>
                  <a:cubicBezTo>
                    <a:pt x="3425" y="30686"/>
                    <a:pt x="3453" y="30967"/>
                    <a:pt x="3482" y="31192"/>
                  </a:cubicBezTo>
                  <a:cubicBezTo>
                    <a:pt x="3510" y="31444"/>
                    <a:pt x="3566" y="31613"/>
                    <a:pt x="3622" y="31753"/>
                  </a:cubicBezTo>
                  <a:cubicBezTo>
                    <a:pt x="3706" y="31978"/>
                    <a:pt x="3875" y="32174"/>
                    <a:pt x="4099" y="32343"/>
                  </a:cubicBezTo>
                  <a:cubicBezTo>
                    <a:pt x="4408" y="32567"/>
                    <a:pt x="4829" y="32680"/>
                    <a:pt x="5391" y="32792"/>
                  </a:cubicBezTo>
                  <a:cubicBezTo>
                    <a:pt x="5980" y="32876"/>
                    <a:pt x="6710" y="32960"/>
                    <a:pt x="7637" y="33073"/>
                  </a:cubicBezTo>
                  <a:cubicBezTo>
                    <a:pt x="8423" y="33157"/>
                    <a:pt x="9574" y="33213"/>
                    <a:pt x="10865" y="33213"/>
                  </a:cubicBezTo>
                  <a:cubicBezTo>
                    <a:pt x="13729" y="33213"/>
                    <a:pt x="17294" y="33017"/>
                    <a:pt x="18838" y="32736"/>
                  </a:cubicBezTo>
                  <a:cubicBezTo>
                    <a:pt x="19933" y="32539"/>
                    <a:pt x="20972" y="32371"/>
                    <a:pt x="21786" y="32090"/>
                  </a:cubicBezTo>
                  <a:cubicBezTo>
                    <a:pt x="22207" y="31950"/>
                    <a:pt x="22544" y="31809"/>
                    <a:pt x="22853" y="31613"/>
                  </a:cubicBezTo>
                  <a:cubicBezTo>
                    <a:pt x="23134" y="31388"/>
                    <a:pt x="23358" y="31164"/>
                    <a:pt x="23471" y="30827"/>
                  </a:cubicBezTo>
                  <a:cubicBezTo>
                    <a:pt x="23583" y="30518"/>
                    <a:pt x="23611" y="30097"/>
                    <a:pt x="23611" y="29648"/>
                  </a:cubicBezTo>
                  <a:cubicBezTo>
                    <a:pt x="23611" y="28508"/>
                    <a:pt x="23386" y="27169"/>
                    <a:pt x="23361" y="27022"/>
                  </a:cubicBezTo>
                  <a:lnTo>
                    <a:pt x="23361" y="27022"/>
                  </a:lnTo>
                  <a:lnTo>
                    <a:pt x="24538" y="5166"/>
                  </a:lnTo>
                  <a:cubicBezTo>
                    <a:pt x="24538" y="5110"/>
                    <a:pt x="24538" y="5054"/>
                    <a:pt x="24510" y="5026"/>
                  </a:cubicBezTo>
                  <a:cubicBezTo>
                    <a:pt x="24481" y="4998"/>
                    <a:pt x="23274" y="3398"/>
                    <a:pt x="20888" y="2134"/>
                  </a:cubicBezTo>
                  <a:cubicBezTo>
                    <a:pt x="18502" y="899"/>
                    <a:pt x="16789" y="281"/>
                    <a:pt x="16789" y="253"/>
                  </a:cubicBezTo>
                  <a:lnTo>
                    <a:pt x="16761" y="253"/>
                  </a:lnTo>
                  <a:cubicBezTo>
                    <a:pt x="16761" y="253"/>
                    <a:pt x="15329" y="1"/>
                    <a:pt x="133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9" name="Google Shape;4239;p64">
              <a:extLst>
                <a:ext uri="{FF2B5EF4-FFF2-40B4-BE49-F238E27FC236}">
                  <a16:creationId xmlns:a16="http://schemas.microsoft.com/office/drawing/2014/main" id="{34FD4EC0-12CC-6646-A76C-4E4E1A9FDB8F}"/>
                </a:ext>
              </a:extLst>
            </p:cNvPr>
            <p:cNvSpPr/>
            <p:nvPr/>
          </p:nvSpPr>
          <p:spPr>
            <a:xfrm>
              <a:off x="3490625" y="2898200"/>
              <a:ext cx="312375" cy="474625"/>
            </a:xfrm>
            <a:custGeom>
              <a:avLst/>
              <a:gdLst/>
              <a:ahLst/>
              <a:cxnLst/>
              <a:rect l="l" t="t" r="r" b="b"/>
              <a:pathLst>
                <a:path w="12495" h="18985" extrusionOk="0">
                  <a:moveTo>
                    <a:pt x="759" y="0"/>
                  </a:moveTo>
                  <a:lnTo>
                    <a:pt x="1" y="12072"/>
                  </a:lnTo>
                  <a:cubicBezTo>
                    <a:pt x="1" y="12072"/>
                    <a:pt x="8137" y="18984"/>
                    <a:pt x="10184" y="18984"/>
                  </a:cubicBezTo>
                  <a:cubicBezTo>
                    <a:pt x="10216" y="18984"/>
                    <a:pt x="10247" y="18982"/>
                    <a:pt x="10276" y="18979"/>
                  </a:cubicBezTo>
                  <a:cubicBezTo>
                    <a:pt x="12157" y="18754"/>
                    <a:pt x="12494" y="17294"/>
                    <a:pt x="12494" y="17294"/>
                  </a:cubicBezTo>
                  <a:lnTo>
                    <a:pt x="11596" y="1224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0" name="Google Shape;4240;p64">
              <a:extLst>
                <a:ext uri="{FF2B5EF4-FFF2-40B4-BE49-F238E27FC236}">
                  <a16:creationId xmlns:a16="http://schemas.microsoft.com/office/drawing/2014/main" id="{C36C5022-90F4-6F6D-43B2-0B321595421B}"/>
                </a:ext>
              </a:extLst>
            </p:cNvPr>
            <p:cNvSpPr/>
            <p:nvPr/>
          </p:nvSpPr>
          <p:spPr>
            <a:xfrm>
              <a:off x="3484325" y="2892300"/>
              <a:ext cx="325675" cy="486700"/>
            </a:xfrm>
            <a:custGeom>
              <a:avLst/>
              <a:gdLst/>
              <a:ahLst/>
              <a:cxnLst/>
              <a:rect l="l" t="t" r="r" b="b"/>
              <a:pathLst>
                <a:path w="13027" h="19468" extrusionOk="0">
                  <a:moveTo>
                    <a:pt x="999" y="1"/>
                  </a:moveTo>
                  <a:cubicBezTo>
                    <a:pt x="974" y="1"/>
                    <a:pt x="949" y="4"/>
                    <a:pt x="927" y="12"/>
                  </a:cubicBezTo>
                  <a:cubicBezTo>
                    <a:pt x="843" y="40"/>
                    <a:pt x="786" y="124"/>
                    <a:pt x="786" y="208"/>
                  </a:cubicBezTo>
                  <a:lnTo>
                    <a:pt x="28" y="12280"/>
                  </a:lnTo>
                  <a:cubicBezTo>
                    <a:pt x="0" y="12365"/>
                    <a:pt x="56" y="12421"/>
                    <a:pt x="113" y="12477"/>
                  </a:cubicBezTo>
                  <a:cubicBezTo>
                    <a:pt x="113" y="12477"/>
                    <a:pt x="2134" y="14218"/>
                    <a:pt x="4436" y="15958"/>
                  </a:cubicBezTo>
                  <a:cubicBezTo>
                    <a:pt x="5587" y="16829"/>
                    <a:pt x="6794" y="17699"/>
                    <a:pt x="7861" y="18345"/>
                  </a:cubicBezTo>
                  <a:cubicBezTo>
                    <a:pt x="8395" y="18681"/>
                    <a:pt x="8872" y="18934"/>
                    <a:pt x="9321" y="19131"/>
                  </a:cubicBezTo>
                  <a:cubicBezTo>
                    <a:pt x="9742" y="19327"/>
                    <a:pt x="10107" y="19468"/>
                    <a:pt x="10444" y="19468"/>
                  </a:cubicBezTo>
                  <a:lnTo>
                    <a:pt x="10556" y="19439"/>
                  </a:lnTo>
                  <a:cubicBezTo>
                    <a:pt x="11567" y="19327"/>
                    <a:pt x="12185" y="18878"/>
                    <a:pt x="12522" y="18429"/>
                  </a:cubicBezTo>
                  <a:cubicBezTo>
                    <a:pt x="12887" y="18008"/>
                    <a:pt x="12971" y="17615"/>
                    <a:pt x="12999" y="17587"/>
                  </a:cubicBezTo>
                  <a:cubicBezTo>
                    <a:pt x="13027" y="17474"/>
                    <a:pt x="12943" y="17334"/>
                    <a:pt x="12802" y="17306"/>
                  </a:cubicBezTo>
                  <a:cubicBezTo>
                    <a:pt x="12788" y="17302"/>
                    <a:pt x="12772" y="17300"/>
                    <a:pt x="12757" y="17300"/>
                  </a:cubicBezTo>
                  <a:cubicBezTo>
                    <a:pt x="12655" y="17300"/>
                    <a:pt x="12546" y="17377"/>
                    <a:pt x="12522" y="17474"/>
                  </a:cubicBezTo>
                  <a:cubicBezTo>
                    <a:pt x="12522" y="17502"/>
                    <a:pt x="12437" y="17839"/>
                    <a:pt x="12157" y="18176"/>
                  </a:cubicBezTo>
                  <a:cubicBezTo>
                    <a:pt x="11848" y="18513"/>
                    <a:pt x="11371" y="18878"/>
                    <a:pt x="10500" y="18990"/>
                  </a:cubicBezTo>
                  <a:lnTo>
                    <a:pt x="10444" y="18990"/>
                  </a:lnTo>
                  <a:cubicBezTo>
                    <a:pt x="10248" y="18990"/>
                    <a:pt x="9911" y="18906"/>
                    <a:pt x="9518" y="18710"/>
                  </a:cubicBezTo>
                  <a:cubicBezTo>
                    <a:pt x="8086" y="18064"/>
                    <a:pt x="5784" y="16407"/>
                    <a:pt x="3875" y="14919"/>
                  </a:cubicBezTo>
                  <a:cubicBezTo>
                    <a:pt x="2920" y="14189"/>
                    <a:pt x="2050" y="13488"/>
                    <a:pt x="1432" y="12954"/>
                  </a:cubicBezTo>
                  <a:cubicBezTo>
                    <a:pt x="1095" y="12702"/>
                    <a:pt x="843" y="12505"/>
                    <a:pt x="674" y="12337"/>
                  </a:cubicBezTo>
                  <a:cubicBezTo>
                    <a:pt x="598" y="12273"/>
                    <a:pt x="534" y="12221"/>
                    <a:pt x="486" y="12183"/>
                  </a:cubicBezTo>
                  <a:lnTo>
                    <a:pt x="486" y="12183"/>
                  </a:lnTo>
                  <a:lnTo>
                    <a:pt x="1208" y="798"/>
                  </a:lnTo>
                  <a:lnTo>
                    <a:pt x="11679" y="12645"/>
                  </a:lnTo>
                  <a:cubicBezTo>
                    <a:pt x="11722" y="12687"/>
                    <a:pt x="11778" y="12709"/>
                    <a:pt x="11837" y="12709"/>
                  </a:cubicBezTo>
                  <a:cubicBezTo>
                    <a:pt x="11897" y="12709"/>
                    <a:pt x="11960" y="12687"/>
                    <a:pt x="12016" y="12645"/>
                  </a:cubicBezTo>
                  <a:cubicBezTo>
                    <a:pt x="12101" y="12561"/>
                    <a:pt x="12101" y="12421"/>
                    <a:pt x="12016" y="12337"/>
                  </a:cubicBezTo>
                  <a:lnTo>
                    <a:pt x="1179" y="68"/>
                  </a:lnTo>
                  <a:cubicBezTo>
                    <a:pt x="1138" y="27"/>
                    <a:pt x="1067" y="1"/>
                    <a:pt x="9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72" name="TextBox 2271">
            <a:extLst>
              <a:ext uri="{FF2B5EF4-FFF2-40B4-BE49-F238E27FC236}">
                <a16:creationId xmlns:a16="http://schemas.microsoft.com/office/drawing/2014/main" id="{E2412DBD-53F0-2453-2670-5AB315F5C2B2}"/>
              </a:ext>
            </a:extLst>
          </p:cNvPr>
          <p:cNvSpPr txBox="1"/>
          <p:nvPr/>
        </p:nvSpPr>
        <p:spPr>
          <a:xfrm>
            <a:off x="75501" y="805708"/>
            <a:ext cx="2791014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600" dirty="0">
                <a:effectLst/>
                <a:latin typeface="Gill Sans" panose="020B0502020104020203" pitchFamily="34" charset="-79"/>
                <a:ea typeface="Calibri" panose="020F0502020204030204" pitchFamily="34" charset="0"/>
                <a:cs typeface="Gill Sans" panose="020B0502020104020203" pitchFamily="34" charset="-79"/>
              </a:rPr>
              <a:t>создание собственного ядра веб-приложения и телеграмм бота с расширенным функционалом.</a:t>
            </a:r>
            <a:r>
              <a:rPr lang="ru-RU" sz="1600" dirty="0"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  <a:endParaRPr lang="ru-RU" sz="1600" dirty="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2273" name="Google Shape;2241;p42">
            <a:extLst>
              <a:ext uri="{FF2B5EF4-FFF2-40B4-BE49-F238E27FC236}">
                <a16:creationId xmlns:a16="http://schemas.microsoft.com/office/drawing/2014/main" id="{34BB4041-C893-E133-5E1A-1C0932E0C06F}"/>
              </a:ext>
            </a:extLst>
          </p:cNvPr>
          <p:cNvSpPr txBox="1">
            <a:spLocks/>
          </p:cNvSpPr>
          <p:nvPr/>
        </p:nvSpPr>
        <p:spPr>
          <a:xfrm>
            <a:off x="284320" y="207500"/>
            <a:ext cx="2373377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pPr algn="ctr"/>
            <a:r>
              <a:rPr lang="ru-RU" b="1" dirty="0">
                <a:latin typeface="Gill Sans SemiBold" panose="020B0502020104020203" pitchFamily="34" charset="-79"/>
                <a:cs typeface="Gill Sans SemiBold" panose="020B0502020104020203" pitchFamily="34" charset="-79"/>
              </a:rPr>
              <a:t>Цель</a:t>
            </a:r>
          </a:p>
        </p:txBody>
      </p:sp>
      <p:sp>
        <p:nvSpPr>
          <p:cNvPr id="2282" name="Google Shape;2140;p37">
            <a:extLst>
              <a:ext uri="{FF2B5EF4-FFF2-40B4-BE49-F238E27FC236}">
                <a16:creationId xmlns:a16="http://schemas.microsoft.com/office/drawing/2014/main" id="{0E0C6F9E-F8DF-1902-40D3-BB76802292FF}"/>
              </a:ext>
            </a:extLst>
          </p:cNvPr>
          <p:cNvSpPr txBox="1">
            <a:spLocks/>
          </p:cNvSpPr>
          <p:nvPr/>
        </p:nvSpPr>
        <p:spPr>
          <a:xfrm>
            <a:off x="2847938" y="2066344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pPr algn="r">
              <a:lnSpc>
                <a:spcPct val="115000"/>
              </a:lnSpc>
            </a:pPr>
            <a:r>
              <a:rPr lang="ru-RU" sz="2400" b="1" dirty="0">
                <a:solidFill>
                  <a:srgbClr val="76C6FC"/>
                </a:solidFill>
                <a:latin typeface="Gill Sans SemiBold" panose="020B0502020104020203" pitchFamily="34" charset="-79"/>
                <a:cs typeface="Gill Sans SemiBold" panose="020B0502020104020203" pitchFamily="34" charset="-79"/>
              </a:rPr>
              <a:t>Р</a:t>
            </a:r>
            <a:r>
              <a:rPr lang="ru-RU" sz="2000" b="1" dirty="0">
                <a:solidFill>
                  <a:srgbClr val="494949"/>
                </a:solidFill>
                <a:latin typeface="Gill Sans SemiBold" panose="020B0502020104020203" pitchFamily="34" charset="-79"/>
                <a:cs typeface="Gill Sans SemiBold" panose="020B0502020104020203" pitchFamily="34" charset="-79"/>
              </a:rPr>
              <a:t>азработка формулы сложности</a:t>
            </a:r>
          </a:p>
        </p:txBody>
      </p:sp>
      <p:sp>
        <p:nvSpPr>
          <p:cNvPr id="2287" name="Google Shape;2140;p37">
            <a:extLst>
              <a:ext uri="{FF2B5EF4-FFF2-40B4-BE49-F238E27FC236}">
                <a16:creationId xmlns:a16="http://schemas.microsoft.com/office/drawing/2014/main" id="{F69C3B92-75AE-6838-D53E-0C9B10CFFD72}"/>
              </a:ext>
            </a:extLst>
          </p:cNvPr>
          <p:cNvSpPr txBox="1">
            <a:spLocks/>
          </p:cNvSpPr>
          <p:nvPr/>
        </p:nvSpPr>
        <p:spPr>
          <a:xfrm>
            <a:off x="2734829" y="3142634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pPr algn="r">
              <a:lnSpc>
                <a:spcPct val="115000"/>
              </a:lnSpc>
            </a:pPr>
            <a:r>
              <a:rPr lang="ru-RU" sz="2400" b="1" dirty="0">
                <a:solidFill>
                  <a:srgbClr val="76C6FC"/>
                </a:solidFill>
                <a:latin typeface="Gill Sans SemiBold" panose="020B0502020104020203" pitchFamily="34" charset="-79"/>
                <a:cs typeface="Gill Sans SemiBold" panose="020B0502020104020203" pitchFamily="34" charset="-79"/>
              </a:rPr>
              <a:t>С</a:t>
            </a:r>
            <a:r>
              <a:rPr lang="ru-RU" sz="2000" b="1" dirty="0">
                <a:solidFill>
                  <a:srgbClr val="494949"/>
                </a:solidFill>
                <a:latin typeface="Gill Sans SemiBold" panose="020B0502020104020203" pitchFamily="34" charset="-79"/>
                <a:cs typeface="Gill Sans SemiBold" panose="020B0502020104020203" pitchFamily="34" charset="-79"/>
              </a:rPr>
              <a:t>оздание веб-приложения</a:t>
            </a:r>
          </a:p>
        </p:txBody>
      </p:sp>
      <p:sp>
        <p:nvSpPr>
          <p:cNvPr id="2293" name="Google Shape;2140;p37">
            <a:extLst>
              <a:ext uri="{FF2B5EF4-FFF2-40B4-BE49-F238E27FC236}">
                <a16:creationId xmlns:a16="http://schemas.microsoft.com/office/drawing/2014/main" id="{F837DDBD-2777-D0DD-CCBC-01DAD1732C65}"/>
              </a:ext>
            </a:extLst>
          </p:cNvPr>
          <p:cNvSpPr txBox="1">
            <a:spLocks/>
          </p:cNvSpPr>
          <p:nvPr/>
        </p:nvSpPr>
        <p:spPr>
          <a:xfrm>
            <a:off x="2360448" y="4222846"/>
            <a:ext cx="3115019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pPr algn="r">
              <a:lnSpc>
                <a:spcPct val="115000"/>
              </a:lnSpc>
            </a:pPr>
            <a:r>
              <a:rPr lang="ru-RU" sz="2000" b="1" dirty="0">
                <a:solidFill>
                  <a:srgbClr val="76C6FC"/>
                </a:solidFill>
                <a:latin typeface="Gill Sans SemiBold" panose="020B0502020104020203" pitchFamily="34" charset="-79"/>
                <a:cs typeface="Gill Sans SemiBold" panose="020B0502020104020203" pitchFamily="34" charset="-79"/>
              </a:rPr>
              <a:t>Т</a:t>
            </a:r>
            <a:r>
              <a:rPr lang="ru-RU" sz="2000" b="1" dirty="0">
                <a:solidFill>
                  <a:srgbClr val="494949"/>
                </a:solidFill>
                <a:latin typeface="Gill Sans SemiBold" panose="020B0502020104020203" pitchFamily="34" charset="-79"/>
                <a:cs typeface="Gill Sans SemiBold" panose="020B0502020104020203" pitchFamily="34" charset="-79"/>
              </a:rPr>
              <a:t>естирование программного комплекса</a:t>
            </a:r>
          </a:p>
        </p:txBody>
      </p:sp>
      <p:grpSp>
        <p:nvGrpSpPr>
          <p:cNvPr id="2294" name="Google Shape;2106;p37">
            <a:extLst>
              <a:ext uri="{FF2B5EF4-FFF2-40B4-BE49-F238E27FC236}">
                <a16:creationId xmlns:a16="http://schemas.microsoft.com/office/drawing/2014/main" id="{4CD0AC91-E390-D1E8-ADC0-CE76D5BAFBBC}"/>
              </a:ext>
            </a:extLst>
          </p:cNvPr>
          <p:cNvGrpSpPr/>
          <p:nvPr/>
        </p:nvGrpSpPr>
        <p:grpSpPr>
          <a:xfrm>
            <a:off x="8437348" y="989381"/>
            <a:ext cx="635100" cy="734640"/>
            <a:chOff x="731647" y="573573"/>
            <a:chExt cx="635100" cy="734640"/>
          </a:xfrm>
        </p:grpSpPr>
        <p:grpSp>
          <p:nvGrpSpPr>
            <p:cNvPr id="2295" name="Google Shape;2107;p37">
              <a:extLst>
                <a:ext uri="{FF2B5EF4-FFF2-40B4-BE49-F238E27FC236}">
                  <a16:creationId xmlns:a16="http://schemas.microsoft.com/office/drawing/2014/main" id="{A44E5F7E-F4F6-A2CA-EBEF-C0BE79686950}"/>
                </a:ext>
              </a:extLst>
            </p:cNvPr>
            <p:cNvGrpSpPr/>
            <p:nvPr/>
          </p:nvGrpSpPr>
          <p:grpSpPr>
            <a:xfrm>
              <a:off x="731647" y="573573"/>
              <a:ext cx="635100" cy="635100"/>
              <a:chOff x="917231" y="750460"/>
              <a:chExt cx="635100" cy="635100"/>
            </a:xfrm>
          </p:grpSpPr>
          <p:sp>
            <p:nvSpPr>
              <p:cNvPr id="2300" name="Google Shape;2108;p37">
                <a:extLst>
                  <a:ext uri="{FF2B5EF4-FFF2-40B4-BE49-F238E27FC236}">
                    <a16:creationId xmlns:a16="http://schemas.microsoft.com/office/drawing/2014/main" id="{D5B712B2-65B6-AE4E-4DCA-4CCEEC8BA5F2}"/>
                  </a:ext>
                </a:extLst>
              </p:cNvPr>
              <p:cNvSpPr/>
              <p:nvPr/>
            </p:nvSpPr>
            <p:spPr>
              <a:xfrm>
                <a:off x="917231" y="750460"/>
                <a:ext cx="635100" cy="635100"/>
              </a:xfrm>
              <a:prstGeom prst="ellipse">
                <a:avLst/>
              </a:pr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1" name="Google Shape;2109;p37">
                <a:extLst>
                  <a:ext uri="{FF2B5EF4-FFF2-40B4-BE49-F238E27FC236}">
                    <a16:creationId xmlns:a16="http://schemas.microsoft.com/office/drawing/2014/main" id="{A6F71C41-9F0B-17C4-8F65-7317E89FEDDA}"/>
                  </a:ext>
                </a:extLst>
              </p:cNvPr>
              <p:cNvSpPr/>
              <p:nvPr/>
            </p:nvSpPr>
            <p:spPr>
              <a:xfrm>
                <a:off x="1001943" y="835185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96" name="Google Shape;2110;p37">
              <a:extLst>
                <a:ext uri="{FF2B5EF4-FFF2-40B4-BE49-F238E27FC236}">
                  <a16:creationId xmlns:a16="http://schemas.microsoft.com/office/drawing/2014/main" id="{6F83F1BD-3D8C-18A0-F7CA-5907F4D93B65}"/>
                </a:ext>
              </a:extLst>
            </p:cNvPr>
            <p:cNvGrpSpPr/>
            <p:nvPr/>
          </p:nvGrpSpPr>
          <p:grpSpPr>
            <a:xfrm>
              <a:off x="961679" y="1281213"/>
              <a:ext cx="175013" cy="27000"/>
              <a:chOff x="5662375" y="212375"/>
              <a:chExt cx="175013" cy="27000"/>
            </a:xfrm>
          </p:grpSpPr>
          <p:sp>
            <p:nvSpPr>
              <p:cNvPr id="2297" name="Google Shape;2111;p37">
                <a:extLst>
                  <a:ext uri="{FF2B5EF4-FFF2-40B4-BE49-F238E27FC236}">
                    <a16:creationId xmlns:a16="http://schemas.microsoft.com/office/drawing/2014/main" id="{57095493-F3F3-9B7B-3450-E17EEF861BF4}"/>
                  </a:ext>
                </a:extLst>
              </p:cNvPr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298" name="Google Shape;2112;p37">
                <a:extLst>
                  <a:ext uri="{FF2B5EF4-FFF2-40B4-BE49-F238E27FC236}">
                    <a16:creationId xmlns:a16="http://schemas.microsoft.com/office/drawing/2014/main" id="{19A071A7-6721-18C6-6536-2E36C2B5E8E7}"/>
                  </a:ext>
                </a:extLst>
              </p:cNvPr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299" name="Google Shape;2113;p37">
                <a:extLst>
                  <a:ext uri="{FF2B5EF4-FFF2-40B4-BE49-F238E27FC236}">
                    <a16:creationId xmlns:a16="http://schemas.microsoft.com/office/drawing/2014/main" id="{13A9C533-B20F-D285-E7C3-041CC2E7D709}"/>
                  </a:ext>
                </a:extLst>
              </p:cNvPr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grpSp>
        <p:nvGrpSpPr>
          <p:cNvPr id="2302" name="Google Shape;2114;p37">
            <a:extLst>
              <a:ext uri="{FF2B5EF4-FFF2-40B4-BE49-F238E27FC236}">
                <a16:creationId xmlns:a16="http://schemas.microsoft.com/office/drawing/2014/main" id="{1464661C-652A-CBAB-6422-C052472A21F2}"/>
              </a:ext>
            </a:extLst>
          </p:cNvPr>
          <p:cNvGrpSpPr/>
          <p:nvPr/>
        </p:nvGrpSpPr>
        <p:grpSpPr>
          <a:xfrm>
            <a:off x="8437348" y="2297768"/>
            <a:ext cx="635100" cy="733490"/>
            <a:chOff x="731647" y="1650460"/>
            <a:chExt cx="635100" cy="733490"/>
          </a:xfrm>
        </p:grpSpPr>
        <p:grpSp>
          <p:nvGrpSpPr>
            <p:cNvPr id="2303" name="Google Shape;2115;p37">
              <a:extLst>
                <a:ext uri="{FF2B5EF4-FFF2-40B4-BE49-F238E27FC236}">
                  <a16:creationId xmlns:a16="http://schemas.microsoft.com/office/drawing/2014/main" id="{BDD26580-61A8-A8A8-DAD7-FAE8E6C44315}"/>
                </a:ext>
              </a:extLst>
            </p:cNvPr>
            <p:cNvGrpSpPr/>
            <p:nvPr/>
          </p:nvGrpSpPr>
          <p:grpSpPr>
            <a:xfrm>
              <a:off x="731647" y="1650460"/>
              <a:ext cx="635100" cy="635100"/>
              <a:chOff x="917231" y="1827973"/>
              <a:chExt cx="635100" cy="635100"/>
            </a:xfrm>
          </p:grpSpPr>
          <p:sp>
            <p:nvSpPr>
              <p:cNvPr id="2308" name="Google Shape;2116;p37">
                <a:extLst>
                  <a:ext uri="{FF2B5EF4-FFF2-40B4-BE49-F238E27FC236}">
                    <a16:creationId xmlns:a16="http://schemas.microsoft.com/office/drawing/2014/main" id="{DEEA5A45-AA48-369A-E845-F4C42ABE6745}"/>
                  </a:ext>
                </a:extLst>
              </p:cNvPr>
              <p:cNvSpPr/>
              <p:nvPr/>
            </p:nvSpPr>
            <p:spPr>
              <a:xfrm>
                <a:off x="917231" y="1827973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9" name="Google Shape;2117;p37">
                <a:extLst>
                  <a:ext uri="{FF2B5EF4-FFF2-40B4-BE49-F238E27FC236}">
                    <a16:creationId xmlns:a16="http://schemas.microsoft.com/office/drawing/2014/main" id="{F22F8EE2-CDED-61DB-D379-DC9F403C4B57}"/>
                  </a:ext>
                </a:extLst>
              </p:cNvPr>
              <p:cNvSpPr/>
              <p:nvPr/>
            </p:nvSpPr>
            <p:spPr>
              <a:xfrm>
                <a:off x="1001931" y="1912710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04" name="Google Shape;2118;p37">
              <a:extLst>
                <a:ext uri="{FF2B5EF4-FFF2-40B4-BE49-F238E27FC236}">
                  <a16:creationId xmlns:a16="http://schemas.microsoft.com/office/drawing/2014/main" id="{C19A1999-19ED-EAC9-EF6C-6FE913ABF279}"/>
                </a:ext>
              </a:extLst>
            </p:cNvPr>
            <p:cNvGrpSpPr/>
            <p:nvPr/>
          </p:nvGrpSpPr>
          <p:grpSpPr>
            <a:xfrm>
              <a:off x="961679" y="2356951"/>
              <a:ext cx="175013" cy="27000"/>
              <a:chOff x="5662375" y="212375"/>
              <a:chExt cx="175013" cy="27000"/>
            </a:xfrm>
          </p:grpSpPr>
          <p:sp>
            <p:nvSpPr>
              <p:cNvPr id="2305" name="Google Shape;2119;p37">
                <a:extLst>
                  <a:ext uri="{FF2B5EF4-FFF2-40B4-BE49-F238E27FC236}">
                    <a16:creationId xmlns:a16="http://schemas.microsoft.com/office/drawing/2014/main" id="{2CD286C6-122D-788B-A606-C1FBC5C5738B}"/>
                  </a:ext>
                </a:extLst>
              </p:cNvPr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306" name="Google Shape;2120;p37">
                <a:extLst>
                  <a:ext uri="{FF2B5EF4-FFF2-40B4-BE49-F238E27FC236}">
                    <a16:creationId xmlns:a16="http://schemas.microsoft.com/office/drawing/2014/main" id="{3188A4D8-857A-BA8F-91C5-D78E59A25CC4}"/>
                  </a:ext>
                </a:extLst>
              </p:cNvPr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307" name="Google Shape;2121;p37">
                <a:extLst>
                  <a:ext uri="{FF2B5EF4-FFF2-40B4-BE49-F238E27FC236}">
                    <a16:creationId xmlns:a16="http://schemas.microsoft.com/office/drawing/2014/main" id="{825D5865-949F-2B98-C522-250EADB595A1}"/>
                  </a:ext>
                </a:extLst>
              </p:cNvPr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grpSp>
        <p:nvGrpSpPr>
          <p:cNvPr id="2310" name="Google Shape;2122;p37">
            <a:extLst>
              <a:ext uri="{FF2B5EF4-FFF2-40B4-BE49-F238E27FC236}">
                <a16:creationId xmlns:a16="http://schemas.microsoft.com/office/drawing/2014/main" id="{449E39AA-FC04-EF0D-018D-B0003BAA2B46}"/>
              </a:ext>
            </a:extLst>
          </p:cNvPr>
          <p:cNvGrpSpPr/>
          <p:nvPr/>
        </p:nvGrpSpPr>
        <p:grpSpPr>
          <a:xfrm>
            <a:off x="8437348" y="3607085"/>
            <a:ext cx="635100" cy="734984"/>
            <a:chOff x="731647" y="2728277"/>
            <a:chExt cx="635100" cy="734984"/>
          </a:xfrm>
        </p:grpSpPr>
        <p:grpSp>
          <p:nvGrpSpPr>
            <p:cNvPr id="2311" name="Google Shape;2123;p37">
              <a:extLst>
                <a:ext uri="{FF2B5EF4-FFF2-40B4-BE49-F238E27FC236}">
                  <a16:creationId xmlns:a16="http://schemas.microsoft.com/office/drawing/2014/main" id="{0FA83252-811E-5AFF-F97F-6BB815DA64CB}"/>
                </a:ext>
              </a:extLst>
            </p:cNvPr>
            <p:cNvGrpSpPr/>
            <p:nvPr/>
          </p:nvGrpSpPr>
          <p:grpSpPr>
            <a:xfrm>
              <a:off x="731647" y="2728277"/>
              <a:ext cx="635100" cy="635100"/>
              <a:chOff x="917231" y="2905502"/>
              <a:chExt cx="635100" cy="635100"/>
            </a:xfrm>
          </p:grpSpPr>
          <p:sp>
            <p:nvSpPr>
              <p:cNvPr id="2316" name="Google Shape;2124;p37">
                <a:extLst>
                  <a:ext uri="{FF2B5EF4-FFF2-40B4-BE49-F238E27FC236}">
                    <a16:creationId xmlns:a16="http://schemas.microsoft.com/office/drawing/2014/main" id="{6F556B63-2EF1-F1D1-9B60-373AF6C30ABB}"/>
                  </a:ext>
                </a:extLst>
              </p:cNvPr>
              <p:cNvSpPr/>
              <p:nvPr/>
            </p:nvSpPr>
            <p:spPr>
              <a:xfrm>
                <a:off x="917231" y="2905502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7" name="Google Shape;2125;p37">
                <a:extLst>
                  <a:ext uri="{FF2B5EF4-FFF2-40B4-BE49-F238E27FC236}">
                    <a16:creationId xmlns:a16="http://schemas.microsoft.com/office/drawing/2014/main" id="{45D0EAD4-016B-4C50-0832-8AD5EC5574B3}"/>
                  </a:ext>
                </a:extLst>
              </p:cNvPr>
              <p:cNvSpPr/>
              <p:nvPr/>
            </p:nvSpPr>
            <p:spPr>
              <a:xfrm>
                <a:off x="1001931" y="2990252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12" name="Google Shape;2126;p37">
              <a:extLst>
                <a:ext uri="{FF2B5EF4-FFF2-40B4-BE49-F238E27FC236}">
                  <a16:creationId xmlns:a16="http://schemas.microsoft.com/office/drawing/2014/main" id="{69D4EBCD-13B7-10EE-EE9B-E5B923985E01}"/>
                </a:ext>
              </a:extLst>
            </p:cNvPr>
            <p:cNvGrpSpPr/>
            <p:nvPr/>
          </p:nvGrpSpPr>
          <p:grpSpPr>
            <a:xfrm>
              <a:off x="961679" y="3436260"/>
              <a:ext cx="175013" cy="27000"/>
              <a:chOff x="5662375" y="212375"/>
              <a:chExt cx="175013" cy="27000"/>
            </a:xfrm>
          </p:grpSpPr>
          <p:sp>
            <p:nvSpPr>
              <p:cNvPr id="2313" name="Google Shape;2127;p37">
                <a:extLst>
                  <a:ext uri="{FF2B5EF4-FFF2-40B4-BE49-F238E27FC236}">
                    <a16:creationId xmlns:a16="http://schemas.microsoft.com/office/drawing/2014/main" id="{D0899211-A471-5349-E75C-249A388D8EC3}"/>
                  </a:ext>
                </a:extLst>
              </p:cNvPr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314" name="Google Shape;2128;p37">
                <a:extLst>
                  <a:ext uri="{FF2B5EF4-FFF2-40B4-BE49-F238E27FC236}">
                    <a16:creationId xmlns:a16="http://schemas.microsoft.com/office/drawing/2014/main" id="{E068858B-24D6-178B-84F6-AFFE91D8AFFE}"/>
                  </a:ext>
                </a:extLst>
              </p:cNvPr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315" name="Google Shape;2129;p37">
                <a:extLst>
                  <a:ext uri="{FF2B5EF4-FFF2-40B4-BE49-F238E27FC236}">
                    <a16:creationId xmlns:a16="http://schemas.microsoft.com/office/drawing/2014/main" id="{5E531327-2A60-3741-BA2A-9CF998F04249}"/>
                  </a:ext>
                </a:extLst>
              </p:cNvPr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sp>
        <p:nvSpPr>
          <p:cNvPr id="2326" name="Google Shape;2147;p37">
            <a:extLst>
              <a:ext uri="{FF2B5EF4-FFF2-40B4-BE49-F238E27FC236}">
                <a16:creationId xmlns:a16="http://schemas.microsoft.com/office/drawing/2014/main" id="{3B32832D-9C5E-A786-7E59-E7C2C811025F}"/>
              </a:ext>
            </a:extLst>
          </p:cNvPr>
          <p:cNvSpPr txBox="1">
            <a:spLocks/>
          </p:cNvSpPr>
          <p:nvPr/>
        </p:nvSpPr>
        <p:spPr>
          <a:xfrm>
            <a:off x="8519517" y="1138184"/>
            <a:ext cx="457200" cy="3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ru-RU" dirty="0"/>
              <a:t>05</a:t>
            </a:r>
          </a:p>
        </p:txBody>
      </p:sp>
      <p:sp>
        <p:nvSpPr>
          <p:cNvPr id="2327" name="Google Shape;2148;p37">
            <a:extLst>
              <a:ext uri="{FF2B5EF4-FFF2-40B4-BE49-F238E27FC236}">
                <a16:creationId xmlns:a16="http://schemas.microsoft.com/office/drawing/2014/main" id="{EE2BB3D6-B472-ACFD-323E-0F4E77E9290E}"/>
              </a:ext>
            </a:extLst>
          </p:cNvPr>
          <p:cNvSpPr txBox="1">
            <a:spLocks/>
          </p:cNvSpPr>
          <p:nvPr/>
        </p:nvSpPr>
        <p:spPr>
          <a:xfrm>
            <a:off x="8519517" y="2448676"/>
            <a:ext cx="457200" cy="3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en" dirty="0"/>
              <a:t>0</a:t>
            </a:r>
            <a:r>
              <a:rPr lang="ru-RU" dirty="0"/>
              <a:t>6</a:t>
            </a:r>
            <a:endParaRPr lang="en" dirty="0"/>
          </a:p>
        </p:txBody>
      </p:sp>
      <p:sp>
        <p:nvSpPr>
          <p:cNvPr id="2328" name="Google Shape;2149;p37">
            <a:extLst>
              <a:ext uri="{FF2B5EF4-FFF2-40B4-BE49-F238E27FC236}">
                <a16:creationId xmlns:a16="http://schemas.microsoft.com/office/drawing/2014/main" id="{360E1ABB-0D78-B4E5-3704-8CF3FA57CD20}"/>
              </a:ext>
            </a:extLst>
          </p:cNvPr>
          <p:cNvSpPr txBox="1">
            <a:spLocks/>
          </p:cNvSpPr>
          <p:nvPr/>
        </p:nvSpPr>
        <p:spPr>
          <a:xfrm>
            <a:off x="8519517" y="3759168"/>
            <a:ext cx="457200" cy="3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en" dirty="0"/>
              <a:t>0</a:t>
            </a:r>
            <a:r>
              <a:rPr lang="ru-RU" dirty="0"/>
              <a:t>7</a:t>
            </a:r>
            <a:endParaRPr lang="en" dirty="0"/>
          </a:p>
        </p:txBody>
      </p:sp>
      <p:sp>
        <p:nvSpPr>
          <p:cNvPr id="2329" name="Google Shape;2150;p37">
            <a:extLst>
              <a:ext uri="{FF2B5EF4-FFF2-40B4-BE49-F238E27FC236}">
                <a16:creationId xmlns:a16="http://schemas.microsoft.com/office/drawing/2014/main" id="{63AE485E-956E-16EC-CDB7-E9A9A31DFE8D}"/>
              </a:ext>
            </a:extLst>
          </p:cNvPr>
          <p:cNvSpPr txBox="1">
            <a:spLocks/>
          </p:cNvSpPr>
          <p:nvPr/>
        </p:nvSpPr>
        <p:spPr>
          <a:xfrm>
            <a:off x="6401357" y="4375160"/>
            <a:ext cx="457200" cy="3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en" dirty="0"/>
              <a:t>0</a:t>
            </a:r>
            <a:r>
              <a:rPr lang="ru-RU" dirty="0"/>
              <a:t>8</a:t>
            </a:r>
            <a:endParaRPr lang="en" dirty="0"/>
          </a:p>
        </p:txBody>
      </p:sp>
      <p:sp>
        <p:nvSpPr>
          <p:cNvPr id="2330" name="Google Shape;2140;p37">
            <a:extLst>
              <a:ext uri="{FF2B5EF4-FFF2-40B4-BE49-F238E27FC236}">
                <a16:creationId xmlns:a16="http://schemas.microsoft.com/office/drawing/2014/main" id="{2CB5F47F-146E-FB6C-2130-CA57CC1B100F}"/>
              </a:ext>
            </a:extLst>
          </p:cNvPr>
          <p:cNvSpPr txBox="1">
            <a:spLocks/>
          </p:cNvSpPr>
          <p:nvPr/>
        </p:nvSpPr>
        <p:spPr>
          <a:xfrm>
            <a:off x="6280705" y="886370"/>
            <a:ext cx="2114287" cy="708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pPr algn="r">
              <a:lnSpc>
                <a:spcPct val="115000"/>
              </a:lnSpc>
            </a:pPr>
            <a:r>
              <a:rPr lang="ru-RU" sz="2400" b="1" dirty="0">
                <a:solidFill>
                  <a:srgbClr val="76C6FC"/>
                </a:solidFill>
                <a:latin typeface="Gill Sans SemiBold" panose="020B0502020104020203" pitchFamily="34" charset="-79"/>
                <a:cs typeface="Gill Sans SemiBold" panose="020B0502020104020203" pitchFamily="34" charset="-79"/>
              </a:rPr>
              <a:t>П</a:t>
            </a:r>
            <a:r>
              <a:rPr lang="ru-RU" sz="2000" b="1" dirty="0">
                <a:solidFill>
                  <a:srgbClr val="494949"/>
                </a:solidFill>
                <a:latin typeface="Gill Sans SemiBold" panose="020B0502020104020203" pitchFamily="34" charset="-79"/>
                <a:cs typeface="Gill Sans SemiBold" panose="020B0502020104020203" pitchFamily="34" charset="-79"/>
              </a:rPr>
              <a:t>олучение обратной связи </a:t>
            </a:r>
          </a:p>
        </p:txBody>
      </p:sp>
      <p:sp>
        <p:nvSpPr>
          <p:cNvPr id="2331" name="Google Shape;2140;p37">
            <a:extLst>
              <a:ext uri="{FF2B5EF4-FFF2-40B4-BE49-F238E27FC236}">
                <a16:creationId xmlns:a16="http://schemas.microsoft.com/office/drawing/2014/main" id="{61F4EE1F-4AEC-A74C-632E-C6EB6FC32FD0}"/>
              </a:ext>
            </a:extLst>
          </p:cNvPr>
          <p:cNvSpPr txBox="1">
            <a:spLocks/>
          </p:cNvSpPr>
          <p:nvPr/>
        </p:nvSpPr>
        <p:spPr>
          <a:xfrm>
            <a:off x="6635075" y="1972640"/>
            <a:ext cx="1756346" cy="12176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pPr algn="r">
              <a:lnSpc>
                <a:spcPct val="115000"/>
              </a:lnSpc>
            </a:pPr>
            <a:r>
              <a:rPr lang="ru-RU" sz="2400" b="1" dirty="0">
                <a:solidFill>
                  <a:srgbClr val="76C6FC"/>
                </a:solidFill>
                <a:latin typeface="Gill Sans SemiBold" panose="020B0502020104020203" pitchFamily="34" charset="-79"/>
                <a:cs typeface="Gill Sans SemiBold" panose="020B0502020104020203" pitchFamily="34" charset="-79"/>
              </a:rPr>
              <a:t>С</a:t>
            </a:r>
            <a:r>
              <a:rPr lang="ru-RU" sz="2000" b="1" dirty="0">
                <a:solidFill>
                  <a:srgbClr val="494949"/>
                </a:solidFill>
                <a:latin typeface="Gill Sans SemiBold" panose="020B0502020104020203" pitchFamily="34" charset="-79"/>
                <a:cs typeface="Gill Sans SemiBold" panose="020B0502020104020203" pitchFamily="34" charset="-79"/>
              </a:rPr>
              <a:t>оздание сервиса-аналитики </a:t>
            </a:r>
          </a:p>
        </p:txBody>
      </p:sp>
      <p:sp>
        <p:nvSpPr>
          <p:cNvPr id="2332" name="Google Shape;2140;p37">
            <a:extLst>
              <a:ext uri="{FF2B5EF4-FFF2-40B4-BE49-F238E27FC236}">
                <a16:creationId xmlns:a16="http://schemas.microsoft.com/office/drawing/2014/main" id="{86583B5E-FC92-9823-05FC-A2C65BF6BE04}"/>
              </a:ext>
            </a:extLst>
          </p:cNvPr>
          <p:cNvSpPr txBox="1">
            <a:spLocks/>
          </p:cNvSpPr>
          <p:nvPr/>
        </p:nvSpPr>
        <p:spPr>
          <a:xfrm>
            <a:off x="6311570" y="3391292"/>
            <a:ext cx="2114287" cy="708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pPr algn="r">
              <a:lnSpc>
                <a:spcPct val="115000"/>
              </a:lnSpc>
            </a:pPr>
            <a:r>
              <a:rPr lang="ru-RU" sz="2400" b="1" dirty="0">
                <a:solidFill>
                  <a:srgbClr val="76C6FC"/>
                </a:solidFill>
                <a:latin typeface="Gill Sans SemiBold" panose="020B0502020104020203" pitchFamily="34" charset="-79"/>
                <a:cs typeface="Gill Sans SemiBold" panose="020B0502020104020203" pitchFamily="34" charset="-79"/>
              </a:rPr>
              <a:t>З</a:t>
            </a:r>
            <a:r>
              <a:rPr lang="ru-RU" sz="2000" b="1" dirty="0">
                <a:solidFill>
                  <a:srgbClr val="494949"/>
                </a:solidFill>
                <a:latin typeface="Gill Sans SemiBold" panose="020B0502020104020203" pitchFamily="34" charset="-79"/>
                <a:cs typeface="Gill Sans SemiBold" panose="020B0502020104020203" pitchFamily="34" charset="-79"/>
              </a:rPr>
              <a:t>агрузка проекта на хостинг</a:t>
            </a:r>
          </a:p>
        </p:txBody>
      </p:sp>
    </p:spTree>
    <p:extLst>
      <p:ext uri="{BB962C8B-B14F-4D97-AF65-F5344CB8AC3E}">
        <p14:creationId xmlns:p14="http://schemas.microsoft.com/office/powerpoint/2010/main" val="31016798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B4BD350A-57C9-FF85-4CBF-15B4F4333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3049" y="126661"/>
            <a:ext cx="5577900" cy="594300"/>
          </a:xfrm>
        </p:spPr>
        <p:txBody>
          <a:bodyPr/>
          <a:lstStyle/>
          <a:p>
            <a:r>
              <a:rPr lang="ru-RU" b="1" dirty="0">
                <a:latin typeface="Gill Sans SemiBold" panose="020B0502020104020203" pitchFamily="34" charset="-79"/>
                <a:cs typeface="Gill Sans SemiBold" panose="020B0502020104020203" pitchFamily="34" charset="-79"/>
              </a:rPr>
              <a:t>каркас</a:t>
            </a:r>
            <a:r>
              <a:rPr lang="en-US" b="1" dirty="0">
                <a:latin typeface="Gill Sans SemiBold" panose="020B0502020104020203" pitchFamily="34" charset="-79"/>
                <a:cs typeface="Gill Sans SemiBold" panose="020B0502020104020203" pitchFamily="34" charset="-79"/>
              </a:rPr>
              <a:t> </a:t>
            </a:r>
            <a:r>
              <a:rPr lang="ru-RU" b="1" dirty="0">
                <a:latin typeface="Gill Sans SemiBold" panose="020B0502020104020203" pitchFamily="34" charset="-79"/>
                <a:cs typeface="Gill Sans SemiBold" panose="020B0502020104020203" pitchFamily="34" charset="-79"/>
              </a:rPr>
              <a:t> веб-приложения</a:t>
            </a:r>
          </a:p>
        </p:txBody>
      </p:sp>
      <p:pic>
        <p:nvPicPr>
          <p:cNvPr id="2" name="project">
            <a:hlinkClick r:id="" action="ppaction://media"/>
            <a:extLst>
              <a:ext uri="{FF2B5EF4-FFF2-40B4-BE49-F238E27FC236}">
                <a16:creationId xmlns:a16="http://schemas.microsoft.com/office/drawing/2014/main" id="{08E55947-3837-8CA5-D6E7-955D0484194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09388" y="720961"/>
            <a:ext cx="7525224" cy="423293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3000"/>
    </mc:Choice>
    <mc:Fallback xmlns="">
      <p:transition spd="slow" advClick="0" advTm="15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288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856" y="546009"/>
            <a:ext cx="6751439" cy="4055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5647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5" name="Google Shape;2155;p38"/>
          <p:cNvSpPr txBox="1">
            <a:spLocks noGrp="1"/>
          </p:cNvSpPr>
          <p:nvPr>
            <p:ph type="title"/>
          </p:nvPr>
        </p:nvSpPr>
        <p:spPr>
          <a:xfrm>
            <a:off x="2971800" y="2231136"/>
            <a:ext cx="3200400" cy="8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700" dirty="0"/>
              <a:t>Se</a:t>
            </a:r>
            <a:endParaRPr sz="4700" dirty="0"/>
          </a:p>
        </p:txBody>
      </p:sp>
      <p:sp>
        <p:nvSpPr>
          <p:cNvPr id="2156" name="Google Shape;2156;p38"/>
          <p:cNvSpPr txBox="1">
            <a:spLocks noGrp="1"/>
          </p:cNvSpPr>
          <p:nvPr>
            <p:ph type="title" idx="2"/>
          </p:nvPr>
        </p:nvSpPr>
        <p:spPr>
          <a:xfrm>
            <a:off x="2971800" y="1161288"/>
            <a:ext cx="2967600" cy="106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2437EA6-F686-9F22-21D2-56556A8592BB}"/>
              </a:ext>
            </a:extLst>
          </p:cNvPr>
          <p:cNvSpPr txBox="1"/>
          <p:nvPr/>
        </p:nvSpPr>
        <p:spPr>
          <a:xfrm>
            <a:off x="2286000" y="2429921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dirty="0"/>
              <a:t>01</a:t>
            </a:r>
            <a:endParaRPr lang="ru-RU" dirty="0"/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EF3E37E2-6FC5-8920-B856-2E05EAEB82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2400" y="292100"/>
            <a:ext cx="6299200" cy="45593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>
          <a:extLst>
            <a:ext uri="{FF2B5EF4-FFF2-40B4-BE49-F238E27FC236}">
              <a16:creationId xmlns:a16="http://schemas.microsoft.com/office/drawing/2014/main" id="{5C86C8E1-E042-C721-A7CA-13B4DB0C35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9C3DD6C-8D3F-30A5-399D-433975760C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5726" y="0"/>
            <a:ext cx="9315452" cy="5143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889674"/>
      </p:ext>
    </p:extLst>
  </p:cSld>
  <p:clrMapOvr>
    <a:masterClrMapping/>
  </p:clrMapOvr>
</p:sld>
</file>

<file path=ppt/theme/theme1.xml><?xml version="1.0" encoding="utf-8"?>
<a:theme xmlns:a="http://schemas.openxmlformats.org/drawingml/2006/main" name="Technology Consulting by Slidesgo">
  <a:themeElements>
    <a:clrScheme name="Simple Light">
      <a:dk1>
        <a:srgbClr val="3D3D3D"/>
      </a:dk1>
      <a:lt1>
        <a:srgbClr val="FFFFFF"/>
      </a:lt1>
      <a:dk2>
        <a:srgbClr val="494949"/>
      </a:dk2>
      <a:lt2>
        <a:srgbClr val="EEEEEE"/>
      </a:lt2>
      <a:accent1>
        <a:srgbClr val="77C6FC"/>
      </a:accent1>
      <a:accent2>
        <a:srgbClr val="BBE3FE"/>
      </a:accent2>
      <a:accent3>
        <a:srgbClr val="D6EEFE"/>
      </a:accent3>
      <a:accent4>
        <a:srgbClr val="BEBEBE"/>
      </a:accent4>
      <a:accent5>
        <a:srgbClr val="477797"/>
      </a:accent5>
      <a:accent6>
        <a:srgbClr val="9E9E9E"/>
      </a:accent6>
      <a:hlink>
        <a:srgbClr val="77C6F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1132</TotalTime>
  <Words>116</Words>
  <Application>Microsoft Macintosh PowerPoint</Application>
  <PresentationFormat>Экран (16:9)</PresentationFormat>
  <Paragraphs>49</Paragraphs>
  <Slides>10</Slides>
  <Notes>10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8" baseType="lpstr">
      <vt:lpstr>Arial</vt:lpstr>
      <vt:lpstr>Roboto Condensed Light</vt:lpstr>
      <vt:lpstr>Gill Sans SemiBold</vt:lpstr>
      <vt:lpstr>Fjalla One</vt:lpstr>
      <vt:lpstr>Barlow Semi Condensed Medium</vt:lpstr>
      <vt:lpstr>Gill Sans</vt:lpstr>
      <vt:lpstr>Barlow Semi Condensed</vt:lpstr>
      <vt:lpstr>Technology Consulting by Slidesgo</vt:lpstr>
      <vt:lpstr>SOLVE-GIA</vt:lpstr>
      <vt:lpstr>АНАЛОГИ</vt:lpstr>
      <vt:lpstr>АНАЛОГИ</vt:lpstr>
      <vt:lpstr>01</vt:lpstr>
      <vt:lpstr>01</vt:lpstr>
      <vt:lpstr>каркас  веб-приложения</vt:lpstr>
      <vt:lpstr>Презентация PowerPoint</vt:lpstr>
      <vt:lpstr>Se</vt:lpstr>
      <vt:lpstr>Презентация PowerPoint</vt:lpstr>
      <vt:lpstr>Веб-приложение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SOLVE-GIA</dc:title>
  <dc:creator>Сергей Вершинин</dc:creator>
  <cp:lastModifiedBy>Сергей Вершинин</cp:lastModifiedBy>
  <cp:revision>10</cp:revision>
  <dcterms:modified xsi:type="dcterms:W3CDTF">2024-02-06T23:02:42Z</dcterms:modified>
</cp:coreProperties>
</file>